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2"/>
  </p:sldMasterIdLst>
  <p:notesMasterIdLst>
    <p:notesMasterId r:id="rId30"/>
  </p:notesMasterIdLst>
  <p:handoutMasterIdLst>
    <p:handoutMasterId r:id="rId31"/>
  </p:handoutMasterIdLst>
  <p:sldIdLst>
    <p:sldId id="260" r:id="rId3"/>
    <p:sldId id="264" r:id="rId4"/>
    <p:sldId id="265" r:id="rId5"/>
    <p:sldId id="266" r:id="rId6"/>
    <p:sldId id="267" r:id="rId7"/>
    <p:sldId id="268" r:id="rId8"/>
    <p:sldId id="269" r:id="rId9"/>
    <p:sldId id="272" r:id="rId10"/>
    <p:sldId id="273" r:id="rId11"/>
    <p:sldId id="274" r:id="rId12"/>
    <p:sldId id="261" r:id="rId13"/>
    <p:sldId id="276" r:id="rId14"/>
    <p:sldId id="278" r:id="rId15"/>
    <p:sldId id="281" r:id="rId16"/>
    <p:sldId id="287" r:id="rId17"/>
    <p:sldId id="303" r:id="rId18"/>
    <p:sldId id="291" r:id="rId19"/>
    <p:sldId id="304" r:id="rId20"/>
    <p:sldId id="292" r:id="rId21"/>
    <p:sldId id="301" r:id="rId22"/>
    <p:sldId id="296" r:id="rId23"/>
    <p:sldId id="297" r:id="rId24"/>
    <p:sldId id="298" r:id="rId25"/>
    <p:sldId id="299" r:id="rId26"/>
    <p:sldId id="300" r:id="rId27"/>
    <p:sldId id="318" r:id="rId28"/>
    <p:sldId id="319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38">
          <p15:clr>
            <a:srgbClr val="A4A3A4"/>
          </p15:clr>
        </p15:guide>
        <p15:guide id="2" pos="7242">
          <p15:clr>
            <a:srgbClr val="A4A3A4"/>
          </p15:clr>
        </p15:guide>
        <p15:guide id="3" orient="horz" pos="346">
          <p15:clr>
            <a:srgbClr val="A4A3A4"/>
          </p15:clr>
        </p15:guide>
        <p15:guide id="4" orient="horz" pos="39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72C1"/>
    <a:srgbClr val="D62627"/>
    <a:srgbClr val="F9BC5A"/>
    <a:srgbClr val="21262A"/>
    <a:srgbClr val="73EBC8"/>
    <a:srgbClr val="34D6C2"/>
    <a:srgbClr val="F47D9B"/>
    <a:srgbClr val="43CEF8"/>
    <a:srgbClr val="39A4FA"/>
    <a:srgbClr val="EAF2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9464" autoAdjust="0"/>
    <p:restoredTop sz="96187" autoAdjust="0"/>
  </p:normalViewPr>
  <p:slideViewPr>
    <p:cSldViewPr snapToGrid="0" showGuides="1">
      <p:cViewPr varScale="1">
        <p:scale>
          <a:sx n="103" d="100"/>
          <a:sy n="103" d="100"/>
        </p:scale>
        <p:origin x="1152" y="108"/>
      </p:cViewPr>
      <p:guideLst>
        <p:guide pos="438"/>
        <p:guide pos="7242"/>
        <p:guide orient="horz" pos="346"/>
        <p:guide orient="horz" pos="397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5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microsoft.com/office/2011/relationships/chartColorStyle" Target="colors1.xml"/><Relationship Id="rId1" Type="http://schemas.microsoft.com/office/2011/relationships/chartStyle" Target="style1.xml"/><Relationship Id="rId6" Type="http://schemas.openxmlformats.org/officeDocument/2006/relationships/image" Target="../media/image105.png"/><Relationship Id="rId11" Type="http://schemas.openxmlformats.org/officeDocument/2006/relationships/package" Target="../embeddings/Microsoft_Excel_Worksheet.xlsx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.12433035504619799"/>
          <c:w val="1"/>
          <c:h val="0.795729544671001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政府投资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684-45DF-8607-69008DE4B2B0}"/>
              </c:ext>
            </c:extLst>
          </c:dPt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5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684-45DF-8607-69008DE4B2B0}"/>
              </c:ext>
            </c:extLst>
          </c:dPt>
          <c:dPt>
            <c:idx val="2"/>
            <c:invertIfNegative val="0"/>
            <c:bubble3D val="0"/>
            <c:spPr>
              <a:blipFill>
                <a:blip xmlns:r="http://schemas.openxmlformats.org/officeDocument/2006/relationships" r:embed="rId6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684-45DF-8607-69008DE4B2B0}"/>
              </c:ext>
            </c:extLst>
          </c:dPt>
          <c:dLbls>
            <c:numFmt formatCode="_(* #,##0_);_(* \(#,##0\);_(* &quot;-&quot;_);_(@_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基础建设</c:v>
                </c:pt>
                <c:pt idx="1">
                  <c:v>应用系统</c:v>
                </c:pt>
                <c:pt idx="2">
                  <c:v>总体投资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7840</c:v>
                </c:pt>
                <c:pt idx="1">
                  <c:v>40520</c:v>
                </c:pt>
                <c:pt idx="2">
                  <c:v>46360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684-45DF-8607-69008DE4B2B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社会投资</c:v>
                </c:pt>
              </c:strCache>
            </c:strRef>
          </c:tx>
          <c:spPr>
            <a:blipFill>
              <a:blip xmlns:r="http://schemas.openxmlformats.org/officeDocument/2006/relationships" r:embed="rId7"/>
              <a:stretch>
                <a:fillRect/>
              </a:stretch>
            </a:blip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blipFill>
                <a:blip xmlns:r="http://schemas.openxmlformats.org/officeDocument/2006/relationships" r:embed="rId8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7684-45DF-8607-69008DE4B2B0}"/>
              </c:ext>
            </c:extLst>
          </c:dPt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9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7684-45DF-8607-69008DE4B2B0}"/>
              </c:ext>
            </c:extLst>
          </c:dPt>
          <c:dPt>
            <c:idx val="2"/>
            <c:invertIfNegative val="0"/>
            <c:bubble3D val="0"/>
            <c:spPr>
              <a:blipFill>
                <a:blip xmlns:r="http://schemas.openxmlformats.org/officeDocument/2006/relationships" r:embed="rId10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7684-45DF-8607-69008DE4B2B0}"/>
              </c:ext>
            </c:extLst>
          </c:dPt>
          <c:dLbls>
            <c:numFmt formatCode="_(* #,##0_);_(* \(#,##0\);_(* &quot;-&quot;_);_(@_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基础建设</c:v>
                </c:pt>
                <c:pt idx="1">
                  <c:v>应用系统</c:v>
                </c:pt>
                <c:pt idx="2">
                  <c:v>总体投资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18640</c:v>
                </c:pt>
                <c:pt idx="1">
                  <c:v>29100</c:v>
                </c:pt>
                <c:pt idx="2">
                  <c:v>49740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7684-45DF-8607-69008DE4B2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9159231"/>
        <c:axId val="199158247"/>
      </c:barChart>
      <c:catAx>
        <c:axId val="199159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9158247"/>
        <c:crosses val="autoZero"/>
        <c:auto val="1"/>
        <c:lblAlgn val="ctr"/>
        <c:lblOffset val="100"/>
        <c:noMultiLvlLbl val="0"/>
      </c:catAx>
      <c:valAx>
        <c:axId val="1991582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17000"/>
                </a:schemeClr>
              </a:solidFill>
              <a:prstDash val="sys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91592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150660765059032"/>
          <c:w val="0.24680089561771201"/>
          <c:h val="8.917745212945270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30C6B-F34A-4F02-BACE-D18C28E3B70A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5DD2B1-1A58-4FDB-AD54-64407EF7A1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-图片 202"/>
          <p:cNvSpPr/>
          <p:nvPr userDrawn="1">
            <p:custDataLst>
              <p:tags r:id="rId1"/>
            </p:custDataLst>
          </p:nvPr>
        </p:nvSpPr>
        <p:spPr>
          <a:xfrm>
            <a:off x="0" y="-1"/>
            <a:ext cx="12192000" cy="6858001"/>
          </a:xfrm>
          <a:custGeom>
            <a:avLst/>
            <a:gdLst/>
            <a:ahLst/>
            <a:cxnLst/>
            <a:rect l="0" t="0" r="0" b="0"/>
            <a:pathLst>
              <a:path w="12192000" h="6858001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3">
              <a:alphaModFix amt="6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5"/>
          </a:p>
        </p:txBody>
      </p:sp>
      <p:sp>
        <p:nvSpPr>
          <p:cNvPr id="7" name="六边形 6"/>
          <p:cNvSpPr/>
          <p:nvPr userDrawn="1"/>
        </p:nvSpPr>
        <p:spPr>
          <a:xfrm rot="5400000">
            <a:off x="-91770" y="-222594"/>
            <a:ext cx="1581150" cy="620712"/>
          </a:xfrm>
          <a:prstGeom prst="hexagon">
            <a:avLst/>
          </a:prstGeom>
          <a:gradFill>
            <a:gsLst>
              <a:gs pos="79000">
                <a:srgbClr val="4448F3">
                  <a:alpha val="0"/>
                </a:srgbClr>
              </a:gs>
              <a:gs pos="100000">
                <a:srgbClr val="4448F3">
                  <a:alpha val="20000"/>
                </a:srgbClr>
              </a:gs>
            </a:gsLst>
            <a:lin ang="5400000" scaled="1"/>
          </a:gradFill>
          <a:ln w="12700" cap="flat" cmpd="sng" algn="ctr">
            <a:gradFill>
              <a:gsLst>
                <a:gs pos="79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阿里巴巴普惠体 R" panose="00020600040101010101" charset="-122"/>
              <a:cs typeface="+mn-cs"/>
            </a:endParaRPr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35719" y="-57943"/>
            <a:ext cx="1581150" cy="620712"/>
          </a:xfrm>
          <a:prstGeom prst="hexagon">
            <a:avLst/>
          </a:prstGeom>
          <a:solidFill>
            <a:schemeClr val="accent2">
              <a:alpha val="20000"/>
            </a:schemeClr>
          </a:solidFill>
          <a:ln w="12700" cap="flat" cmpd="sng" algn="ctr">
            <a:gradFill flip="none" rotWithShape="1">
              <a:gsLst>
                <a:gs pos="0">
                  <a:schemeClr val="accent2"/>
                </a:gs>
                <a:gs pos="59000">
                  <a:schemeClr val="accent1"/>
                </a:gs>
              </a:gsLst>
              <a:lin ang="540000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阿里巴巴普惠体 R" panose="00020600040101010101" charset="-122"/>
              <a:cs typeface="+mn-cs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1229639" y="349477"/>
            <a:ext cx="604201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buNone/>
              <a:defRPr kumimoji="0" lang="zh-CN" altLang="en-US" sz="3200" b="0" i="0" u="none" strike="noStrike" cap="none" spc="0" normalizeH="0" baseline="0" smtClean="0">
                <a:ln>
                  <a:noFill/>
                </a:ln>
                <a:gradFill>
                  <a:gsLst>
                    <a:gs pos="48000">
                      <a:prstClr val="white"/>
                    </a:gs>
                    <a:gs pos="68000">
                      <a:prstClr val="white">
                        <a:lumMod val="95000"/>
                      </a:prstClr>
                    </a:gs>
                    <a:gs pos="52000">
                      <a:prstClr val="white">
                        <a:lumMod val="65000"/>
                      </a:prst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阿里巴巴普惠体 B" panose="00020600040101010101" charset="-122"/>
                <a:ea typeface="阿里巴巴普惠体 B" panose="00020600040101010101" charset="-122"/>
              </a:defRPr>
            </a:lvl1pPr>
            <a:lvl2pPr marL="271145" indent="0">
              <a:buNone/>
              <a:defRPr lang="zh-CN" altLang="en-US" sz="1800" smtClean="0"/>
            </a:lvl2pPr>
            <a:lvl3pPr marL="728345" indent="0">
              <a:buNone/>
              <a:defRPr lang="zh-CN" altLang="en-US" sz="1800" smtClean="0"/>
            </a:lvl3pPr>
            <a:lvl4pPr marL="1185545" indent="0">
              <a:buNone/>
              <a:defRPr lang="zh-CN" altLang="en-US" sz="1800" smtClean="0"/>
            </a:lvl4pPr>
            <a:lvl5pPr marL="1642745" indent="0">
              <a:buNone/>
              <a:defRPr lang="zh-CN" altLang="en-US" sz="1800"/>
            </a:lvl5pPr>
          </a:lstStyle>
          <a:p>
            <a:pPr marL="186055" marR="0" lvl="0" indent="-186055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/>
              <a:t>单击此处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317500"/>
            <a:ext cx="409878" cy="4985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lang="zh-CN" altLang="en-US" sz="3600" smtClean="0">
                <a:gradFill>
                  <a:gsLst>
                    <a:gs pos="48000">
                      <a:prstClr val="white"/>
                    </a:gs>
                    <a:gs pos="68000">
                      <a:prstClr val="white">
                        <a:lumMod val="95000"/>
                      </a:prstClr>
                    </a:gs>
                    <a:gs pos="52000">
                      <a:prstClr val="white">
                        <a:lumMod val="65000"/>
                      </a:prst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latin typeface="+mj-lt"/>
                <a:ea typeface="阿里巴巴普惠体 B" panose="00020600040101010101" charset="-122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lvl="0" algn="ctr" defTabSz="914400"/>
            <a:r>
              <a:rPr lang="en-US" altLang="zh-CN"/>
              <a:t>0</a:t>
            </a:r>
            <a:endParaRPr lang="zh-CN" altLang="en-US"/>
          </a:p>
        </p:txBody>
      </p:sp>
      <p:pic>
        <p:nvPicPr>
          <p:cNvPr id="15" name="图片 14" descr="图片包含 游戏机&#10;&#10;描述已自动生成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87" y="148177"/>
            <a:ext cx="2935667" cy="13620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-图片 202"/>
          <p:cNvSpPr/>
          <p:nvPr userDrawn="1">
            <p:custDataLst>
              <p:tags r:id="rId1"/>
            </p:custDataLst>
          </p:nvPr>
        </p:nvSpPr>
        <p:spPr>
          <a:xfrm>
            <a:off x="0" y="-1"/>
            <a:ext cx="12192000" cy="6858001"/>
          </a:xfrm>
          <a:custGeom>
            <a:avLst/>
            <a:gdLst/>
            <a:ahLst/>
            <a:cxnLst/>
            <a:rect l="0" t="0" r="0" b="0"/>
            <a:pathLst>
              <a:path w="12192000" h="6858001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3">
              <a:alphaModFix amt="6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5"/>
          </a:p>
        </p:txBody>
      </p:sp>
      <p:sp>
        <p:nvSpPr>
          <p:cNvPr id="7" name="六边形 6"/>
          <p:cNvSpPr/>
          <p:nvPr userDrawn="1"/>
        </p:nvSpPr>
        <p:spPr>
          <a:xfrm rot="5400000">
            <a:off x="-91770" y="-222594"/>
            <a:ext cx="1581150" cy="620712"/>
          </a:xfrm>
          <a:prstGeom prst="hexagon">
            <a:avLst/>
          </a:prstGeom>
          <a:gradFill>
            <a:gsLst>
              <a:gs pos="79000">
                <a:srgbClr val="4448F3">
                  <a:alpha val="0"/>
                </a:srgbClr>
              </a:gs>
              <a:gs pos="100000">
                <a:srgbClr val="4448F3">
                  <a:alpha val="20000"/>
                </a:srgbClr>
              </a:gs>
            </a:gsLst>
            <a:lin ang="5400000" scaled="1"/>
          </a:gradFill>
          <a:ln w="12700" cap="flat" cmpd="sng" algn="ctr">
            <a:gradFill>
              <a:gsLst>
                <a:gs pos="79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阿里巴巴普惠体 R" panose="00020600040101010101" charset="-122"/>
              <a:cs typeface="+mn-cs"/>
            </a:endParaRPr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35719" y="-57943"/>
            <a:ext cx="1581150" cy="620712"/>
          </a:xfrm>
          <a:prstGeom prst="hexagon">
            <a:avLst/>
          </a:prstGeom>
          <a:solidFill>
            <a:schemeClr val="accent2">
              <a:alpha val="20000"/>
            </a:schemeClr>
          </a:solidFill>
          <a:ln w="12700" cap="flat" cmpd="sng" algn="ctr">
            <a:gradFill flip="none" rotWithShape="1">
              <a:gsLst>
                <a:gs pos="0">
                  <a:schemeClr val="accent2"/>
                </a:gs>
                <a:gs pos="59000">
                  <a:schemeClr val="accent1"/>
                </a:gs>
              </a:gsLst>
              <a:lin ang="540000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阿里巴巴普惠体 R" panose="00020600040101010101" charset="-122"/>
              <a:cs typeface="+mn-cs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1229639" y="349477"/>
            <a:ext cx="3817937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buNone/>
              <a:defRPr kumimoji="0" lang="zh-CN" altLang="en-US" sz="3200" b="0" i="0" u="none" strike="noStrike" cap="none" spc="0" normalizeH="0" baseline="0" smtClean="0">
                <a:ln>
                  <a:noFill/>
                </a:ln>
                <a:gradFill>
                  <a:gsLst>
                    <a:gs pos="48000">
                      <a:prstClr val="white"/>
                    </a:gs>
                    <a:gs pos="68000">
                      <a:prstClr val="white">
                        <a:lumMod val="95000"/>
                      </a:prstClr>
                    </a:gs>
                    <a:gs pos="52000">
                      <a:prstClr val="white">
                        <a:lumMod val="65000"/>
                      </a:prst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阿里巴巴普惠体 B" panose="00020600040101010101" charset="-122"/>
                <a:ea typeface="阿里巴巴普惠体 B" panose="00020600040101010101" charset="-122"/>
              </a:defRPr>
            </a:lvl1pPr>
            <a:lvl2pPr marL="271145" indent="0">
              <a:buNone/>
              <a:defRPr lang="zh-CN" altLang="en-US" sz="1800" smtClean="0"/>
            </a:lvl2pPr>
            <a:lvl3pPr marL="728345" indent="0">
              <a:buNone/>
              <a:defRPr lang="zh-CN" altLang="en-US" sz="1800" smtClean="0"/>
            </a:lvl3pPr>
            <a:lvl4pPr marL="1185545" indent="0">
              <a:buNone/>
              <a:defRPr lang="zh-CN" altLang="en-US" sz="1800" smtClean="0"/>
            </a:lvl4pPr>
            <a:lvl5pPr marL="1642745" indent="0">
              <a:buNone/>
              <a:defRPr lang="zh-CN" altLang="en-US" sz="1800"/>
            </a:lvl5pPr>
          </a:lstStyle>
          <a:p>
            <a:pPr marL="186055" marR="0" lvl="0" indent="-186055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/>
              <a:t>单击此处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317500"/>
            <a:ext cx="409878" cy="4985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lang="zh-CN" altLang="en-US" sz="3600" smtClean="0">
                <a:gradFill>
                  <a:gsLst>
                    <a:gs pos="48000">
                      <a:prstClr val="white"/>
                    </a:gs>
                    <a:gs pos="68000">
                      <a:prstClr val="white">
                        <a:lumMod val="95000"/>
                      </a:prstClr>
                    </a:gs>
                    <a:gs pos="52000">
                      <a:prstClr val="white">
                        <a:lumMod val="65000"/>
                      </a:prst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latin typeface="+mj-lt"/>
                <a:ea typeface="阿里巴巴普惠体 B" panose="00020600040101010101" charset="-122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lvl="0" algn="ctr" defTabSz="914400"/>
            <a:r>
              <a:rPr lang="en-US" altLang="zh-CN"/>
              <a:t>0</a:t>
            </a:r>
            <a:endParaRPr lang="zh-CN" altLang="en-US"/>
          </a:p>
        </p:txBody>
      </p:sp>
      <p:pic>
        <p:nvPicPr>
          <p:cNvPr id="15" name="图片 14" descr="图片包含 游戏机&#10;&#10;描述已自动生成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87" y="148177"/>
            <a:ext cx="2935667" cy="13620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rgbClr val="3D21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-图片 202"/>
          <p:cNvSpPr/>
          <p:nvPr userDrawn="1">
            <p:custDataLst>
              <p:tags r:id="rId1"/>
            </p:custDataLst>
          </p:nvPr>
        </p:nvSpPr>
        <p:spPr>
          <a:xfrm>
            <a:off x="0" y="-1"/>
            <a:ext cx="12192000" cy="6858001"/>
          </a:xfrm>
          <a:custGeom>
            <a:avLst/>
            <a:gdLst/>
            <a:ahLst/>
            <a:cxnLst/>
            <a:rect l="0" t="0" r="0" b="0"/>
            <a:pathLst>
              <a:path w="12192000" h="6858001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3">
              <a:alphaModFix amt="6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5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BA5FCB1-5872-47E4-8005-C02924DEF6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22F4C4-E2FD-4440-B106-9B2D7D210CE9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59C6237-4E7F-4B9D-A722-BB6099FE2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DFB500-091C-45AA-912A-EA9391BAF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52985B-615B-437A-BE88-E1843AD96F7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CEAB1A-DFA4-42BF-B4C5-826CEA05C1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98" b="2585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00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8426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6116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背景图案&#10;&#10;描述已自动生成">
            <a:extLst>
              <a:ext uri="{FF2B5EF4-FFF2-40B4-BE49-F238E27FC236}">
                <a16:creationId xmlns:a16="http://schemas.microsoft.com/office/drawing/2014/main" id="{82CC82CA-FEF8-48E2-87E7-3EC3EC331F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9" t="9288" r="17619" b="9288"/>
          <a:stretch>
            <a:fillRect/>
          </a:stretch>
        </p:blipFill>
        <p:spPr>
          <a:xfrm rot="5400000">
            <a:off x="2667000" y="-2667000"/>
            <a:ext cx="6858000" cy="12192000"/>
          </a:xfrm>
          <a:custGeom>
            <a:avLst/>
            <a:gdLst>
              <a:gd name="connsiteX0" fmla="*/ 0 w 6858000"/>
              <a:gd name="connsiteY0" fmla="*/ 12192000 h 12192000"/>
              <a:gd name="connsiteX1" fmla="*/ 0 w 6858000"/>
              <a:gd name="connsiteY1" fmla="*/ 0 h 12192000"/>
              <a:gd name="connsiteX2" fmla="*/ 6858000 w 6858000"/>
              <a:gd name="connsiteY2" fmla="*/ 0 h 12192000"/>
              <a:gd name="connsiteX3" fmla="*/ 6858000 w 6858000"/>
              <a:gd name="connsiteY3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12192000">
                <a:moveTo>
                  <a:pt x="0" y="12192000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12192000"/>
                </a:lnTo>
                <a:close/>
              </a:path>
            </a:pathLst>
          </a:cu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8B90D43-76B8-47FA-9AE0-7F241A93D6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6350" t="31576" r="35008" b="28815"/>
          <a:stretch>
            <a:fillRect/>
          </a:stretch>
        </p:blipFill>
        <p:spPr>
          <a:xfrm flipV="1">
            <a:off x="-1045025" y="-587827"/>
            <a:ext cx="14282054" cy="8033654"/>
          </a:xfrm>
          <a:custGeom>
            <a:avLst/>
            <a:gdLst>
              <a:gd name="connsiteX0" fmla="*/ 0 w 12191999"/>
              <a:gd name="connsiteY0" fmla="*/ 6858000 h 6858000"/>
              <a:gd name="connsiteX1" fmla="*/ 12191999 w 12191999"/>
              <a:gd name="connsiteY1" fmla="*/ 6858000 h 6858000"/>
              <a:gd name="connsiteX2" fmla="*/ 12191999 w 12191999"/>
              <a:gd name="connsiteY2" fmla="*/ 0 h 6858000"/>
              <a:gd name="connsiteX3" fmla="*/ 0 w 12191999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6858000">
                <a:moveTo>
                  <a:pt x="0" y="6858000"/>
                </a:moveTo>
                <a:lnTo>
                  <a:pt x="12191999" y="685800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950300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9439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21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 userDrawn="1"/>
        </p:nvCxnSpPr>
        <p:spPr>
          <a:xfrm>
            <a:off x="-7736114" y="-4762"/>
            <a:ext cx="27664228" cy="0"/>
          </a:xfrm>
          <a:prstGeom prst="line">
            <a:avLst/>
          </a:prstGeom>
          <a:ln w="31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-7736114" y="6870700"/>
            <a:ext cx="27664228" cy="0"/>
          </a:xfrm>
          <a:prstGeom prst="line">
            <a:avLst/>
          </a:prstGeom>
          <a:ln w="31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rot="16200000">
            <a:off x="-13836876" y="3581400"/>
            <a:ext cx="27664228" cy="0"/>
          </a:xfrm>
          <a:prstGeom prst="line">
            <a:avLst/>
          </a:prstGeom>
          <a:ln w="31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 rot="16200000">
            <a:off x="-1640114" y="3581400"/>
            <a:ext cx="27664228" cy="0"/>
          </a:xfrm>
          <a:prstGeom prst="line">
            <a:avLst/>
          </a:prstGeom>
          <a:ln w="31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6055" indent="-186055" algn="l" defTabSz="742950" rtl="0" eaLnBrk="1" latinLnBrk="0" hangingPunct="1">
        <a:lnSpc>
          <a:spcPct val="90000"/>
        </a:lnSpc>
        <a:spcBef>
          <a:spcPts val="81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53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900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4pPr>
      <a:lvl5pPr marL="167195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5pPr>
      <a:lvl6pPr marL="204343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6pPr>
      <a:lvl7pPr marL="241490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7pPr>
      <a:lvl8pPr marL="278638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8pPr>
      <a:lvl9pPr marL="315785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2247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tags" Target="../tags/tag24.xml"/><Relationship Id="rId18" Type="http://schemas.openxmlformats.org/officeDocument/2006/relationships/tags" Target="../tags/tag29.xml"/><Relationship Id="rId3" Type="http://schemas.openxmlformats.org/officeDocument/2006/relationships/tags" Target="../tags/tag14.xml"/><Relationship Id="rId21" Type="http://schemas.openxmlformats.org/officeDocument/2006/relationships/slideLayout" Target="../slideLayouts/slideLayout1.xml"/><Relationship Id="rId7" Type="http://schemas.openxmlformats.org/officeDocument/2006/relationships/tags" Target="../tags/tag18.xml"/><Relationship Id="rId12" Type="http://schemas.openxmlformats.org/officeDocument/2006/relationships/tags" Target="../tags/tag23.xml"/><Relationship Id="rId17" Type="http://schemas.openxmlformats.org/officeDocument/2006/relationships/tags" Target="../tags/tag28.xml"/><Relationship Id="rId2" Type="http://schemas.openxmlformats.org/officeDocument/2006/relationships/tags" Target="../tags/tag13.xml"/><Relationship Id="rId16" Type="http://schemas.openxmlformats.org/officeDocument/2006/relationships/tags" Target="../tags/tag27.xml"/><Relationship Id="rId20" Type="http://schemas.openxmlformats.org/officeDocument/2006/relationships/tags" Target="../tags/tag31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tags" Target="../tags/tag22.xml"/><Relationship Id="rId5" Type="http://schemas.openxmlformats.org/officeDocument/2006/relationships/tags" Target="../tags/tag16.xml"/><Relationship Id="rId15" Type="http://schemas.openxmlformats.org/officeDocument/2006/relationships/tags" Target="../tags/tag26.xml"/><Relationship Id="rId10" Type="http://schemas.openxmlformats.org/officeDocument/2006/relationships/tags" Target="../tags/tag21.xml"/><Relationship Id="rId19" Type="http://schemas.openxmlformats.org/officeDocument/2006/relationships/tags" Target="../tags/tag30.xml"/><Relationship Id="rId4" Type="http://schemas.openxmlformats.org/officeDocument/2006/relationships/tags" Target="../tags/tag15.xml"/><Relationship Id="rId9" Type="http://schemas.openxmlformats.org/officeDocument/2006/relationships/tags" Target="../tags/tag20.xml"/><Relationship Id="rId14" Type="http://schemas.openxmlformats.org/officeDocument/2006/relationships/tags" Target="../tags/tag25.xml"/><Relationship Id="rId22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microsoft.com/office/2007/relationships/hdphoto" Target="../media/hdphoto6.wdp"/><Relationship Id="rId4" Type="http://schemas.openxmlformats.org/officeDocument/2006/relationships/image" Target="../media/image41.png"/><Relationship Id="rId9" Type="http://schemas.microsoft.com/office/2007/relationships/hdphoto" Target="../media/hdphoto8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9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3" Type="http://schemas.openxmlformats.org/officeDocument/2006/relationships/image" Target="../media/image57.png"/><Relationship Id="rId21" Type="http://schemas.openxmlformats.org/officeDocument/2006/relationships/image" Target="../media/image75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image" Target="../media/image56.png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19" Type="http://schemas.openxmlformats.org/officeDocument/2006/relationships/image" Target="../media/image73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Relationship Id="rId22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7" Type="http://schemas.openxmlformats.org/officeDocument/2006/relationships/image" Target="../media/image9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91.jpeg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7" Type="http://schemas.openxmlformats.org/officeDocument/2006/relationships/image" Target="../media/image97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jpeg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jpeg"/><Relationship Id="rId4" Type="http://schemas.openxmlformats.org/officeDocument/2006/relationships/image" Target="../media/image10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1.jpeg"/><Relationship Id="rId18" Type="http://schemas.openxmlformats.org/officeDocument/2006/relationships/image" Target="../media/image26.png"/><Relationship Id="rId3" Type="http://schemas.openxmlformats.org/officeDocument/2006/relationships/tags" Target="../tags/tag6.xml"/><Relationship Id="rId7" Type="http://schemas.openxmlformats.org/officeDocument/2006/relationships/image" Target="../media/image15.jpeg"/><Relationship Id="rId12" Type="http://schemas.openxmlformats.org/officeDocument/2006/relationships/image" Target="../media/image20.jpeg"/><Relationship Id="rId17" Type="http://schemas.openxmlformats.org/officeDocument/2006/relationships/image" Target="../media/image25.png"/><Relationship Id="rId2" Type="http://schemas.openxmlformats.org/officeDocument/2006/relationships/tags" Target="../tags/tag5.xml"/><Relationship Id="rId16" Type="http://schemas.openxmlformats.org/officeDocument/2006/relationships/image" Target="../media/image24.jpeg"/><Relationship Id="rId1" Type="http://schemas.openxmlformats.org/officeDocument/2006/relationships/tags" Target="../tags/tag4.xml"/><Relationship Id="rId6" Type="http://schemas.openxmlformats.org/officeDocument/2006/relationships/image" Target="../media/image14.png"/><Relationship Id="rId11" Type="http://schemas.openxmlformats.org/officeDocument/2006/relationships/image" Target="../media/image19.jpe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23.jpeg"/><Relationship Id="rId10" Type="http://schemas.openxmlformats.org/officeDocument/2006/relationships/image" Target="../media/image18.jpeg"/><Relationship Id="rId4" Type="http://schemas.openxmlformats.org/officeDocument/2006/relationships/tags" Target="../tags/tag7.xml"/><Relationship Id="rId9" Type="http://schemas.openxmlformats.org/officeDocument/2006/relationships/image" Target="../media/image17.jpeg"/><Relationship Id="rId14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灯光, 大, 桌子, 城市&#10;&#10;描述已自动生成"/>
          <p:cNvPicPr>
            <a:picLocks noChangeAspect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2291"/>
            <a:ext cx="12192000" cy="4445000"/>
          </a:xfrm>
          <a:prstGeom prst="rect">
            <a:avLst/>
          </a:prstGeom>
        </p:spPr>
      </p:pic>
      <p:pic>
        <p:nvPicPr>
          <p:cNvPr id="13" name="图片 12" descr="图片包含 游戏机, 烟花, 屏幕, 灯光&#10;&#10;描述已自动生成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670629" y="-1502229"/>
            <a:ext cx="17533258" cy="986245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457700" y="4447624"/>
            <a:ext cx="32766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8000">
                      <a:prstClr val="white"/>
                    </a:gs>
                    <a:gs pos="68000">
                      <a:prstClr val="white">
                        <a:lumMod val="95000"/>
                      </a:prstClr>
                    </a:gs>
                    <a:gs pos="52000">
                      <a:prstClr val="white">
                        <a:lumMod val="65000"/>
                      </a:prst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阿里巴巴普惠体 B" panose="00020600040101010101" charset="-122"/>
                <a:ea typeface="阿里巴巴普惠体 B" panose="00020600040101010101" charset="-122"/>
                <a:cs typeface="+mn-cs"/>
              </a:rPr>
              <a:t>智慧城市</a:t>
            </a:r>
          </a:p>
        </p:txBody>
      </p:sp>
      <p:sp>
        <p:nvSpPr>
          <p:cNvPr id="6" name="矩形 5"/>
          <p:cNvSpPr/>
          <p:nvPr/>
        </p:nvSpPr>
        <p:spPr>
          <a:xfrm>
            <a:off x="4410051" y="840373"/>
            <a:ext cx="2207656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600">
                <a:gradFill>
                  <a:gsLst>
                    <a:gs pos="0">
                      <a:srgbClr val="31D3EF"/>
                    </a:gs>
                    <a:gs pos="100000">
                      <a:srgbClr val="27AFFB"/>
                    </a:gs>
                  </a:gsLst>
                  <a:lin ang="5400000" scaled="1"/>
                </a:gradFill>
                <a:effectLst>
                  <a:outerShdw blurRad="88900" dist="25400" dir="13500000" algn="br" rotWithShape="0">
                    <a:prstClr val="black">
                      <a:alpha val="70000"/>
                    </a:prstClr>
                  </a:outerShdw>
                </a:effectLst>
                <a:latin typeface="演示新手书" panose="00000500000000000000" pitchFamily="50" charset="-122"/>
                <a:ea typeface="演示新手书" panose="00000500000000000000" pitchFamily="50" charset="-122"/>
              </a:rPr>
              <a:t>广</a:t>
            </a:r>
            <a:endParaRPr kumimoji="0" lang="zh-CN" altLang="en-US" sz="166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31D3EF"/>
                  </a:gs>
                  <a:gs pos="100000">
                    <a:srgbClr val="27AFFB"/>
                  </a:gs>
                </a:gsLst>
                <a:lin ang="5400000" scaled="1"/>
              </a:gradFill>
              <a:effectLst>
                <a:outerShdw blurRad="88900" dist="25400" dir="13500000" algn="br" rotWithShape="0">
                  <a:prstClr val="black">
                    <a:alpha val="70000"/>
                  </a:prstClr>
                </a:outerShdw>
              </a:effectLst>
              <a:uLnTx/>
              <a:uFillTx/>
              <a:latin typeface="演示新手书" panose="00000500000000000000" pitchFamily="50" charset="-122"/>
              <a:ea typeface="演示新手书" panose="00000500000000000000" pitchFamily="50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548414" y="1952884"/>
            <a:ext cx="2073003" cy="24776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5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31D3EF"/>
                    </a:gs>
                    <a:gs pos="100000">
                      <a:srgbClr val="27AFFB"/>
                    </a:gs>
                  </a:gsLst>
                  <a:lin ang="5400000" scaled="1"/>
                </a:gradFill>
                <a:effectLst>
                  <a:outerShdw blurRad="88900" dist="25400" dir="13500000" algn="br" rotWithShape="0">
                    <a:prstClr val="black">
                      <a:alpha val="70000"/>
                    </a:prstClr>
                  </a:outerShdw>
                </a:effectLst>
                <a:uLnTx/>
                <a:uFillTx/>
                <a:latin typeface="演示新手书" panose="00000500000000000000" pitchFamily="50" charset="-122"/>
                <a:ea typeface="演示新手书" panose="00000500000000000000" pitchFamily="50" charset="-122"/>
                <a:cs typeface="+mn-cs"/>
              </a:rPr>
              <a:t>洲</a:t>
            </a:r>
          </a:p>
        </p:txBody>
      </p:sp>
      <p:sp>
        <p:nvSpPr>
          <p:cNvPr id="8" name="矩形 7"/>
          <p:cNvSpPr/>
          <p:nvPr/>
        </p:nvSpPr>
        <p:spPr>
          <a:xfrm>
            <a:off x="4012256" y="3375016"/>
            <a:ext cx="1806585" cy="5539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阿里巴巴普惠体 R" panose="00020600040101010101" charset="-122"/>
                <a:cs typeface="+mn-cs"/>
              </a:rPr>
              <a:t>GUANG ZHOU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阿里巴巴普惠体 R" panose="00020600040101010101" charset="-122"/>
                <a:cs typeface="+mn-cs"/>
              </a:rPr>
              <a:t>SMART CITY</a:t>
            </a:r>
          </a:p>
        </p:txBody>
      </p:sp>
      <p:sp>
        <p:nvSpPr>
          <p:cNvPr id="5" name="矩形 4"/>
          <p:cNvSpPr/>
          <p:nvPr/>
        </p:nvSpPr>
        <p:spPr>
          <a:xfrm>
            <a:off x="6359738" y="2049390"/>
            <a:ext cx="1519647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E56B"/>
                    </a:gs>
                    <a:gs pos="100000">
                      <a:srgbClr val="F68D7A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 pitchFamily="34" charset="0"/>
                <a:ea typeface="阿里巴巴普惠体 R" panose="00020600040101010101" charset="-122"/>
                <a:cs typeface="+mn-cs"/>
              </a:rPr>
              <a:t>2020~2024</a:t>
            </a:r>
          </a:p>
        </p:txBody>
      </p:sp>
      <p:sp>
        <p:nvSpPr>
          <p:cNvPr id="9" name="圆: 空心 8"/>
          <p:cNvSpPr/>
          <p:nvPr/>
        </p:nvSpPr>
        <p:spPr>
          <a:xfrm>
            <a:off x="515937" y="-2151063"/>
            <a:ext cx="11160126" cy="11160126"/>
          </a:xfrm>
          <a:prstGeom prst="donut">
            <a:avLst>
              <a:gd name="adj" fmla="val 2604"/>
            </a:avLst>
          </a:prstGeom>
          <a:solidFill>
            <a:schemeClr val="accent2">
              <a:alpha val="20000"/>
            </a:schemeClr>
          </a:solidFill>
          <a:ln w="12700" cap="flat" cmpd="sng" algn="ctr">
            <a:gradFill flip="none" rotWithShape="1">
              <a:gsLst>
                <a:gs pos="29000">
                  <a:schemeClr val="accent2">
                    <a:lumMod val="60000"/>
                    <a:lumOff val="40000"/>
                  </a:schemeClr>
                </a:gs>
                <a:gs pos="70000">
                  <a:schemeClr val="accent1"/>
                </a:gs>
              </a:gsLst>
              <a:lin ang="540000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阿里巴巴普惠体 R" panose="00020600040101010101" charset="-122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917408" y="-749592"/>
            <a:ext cx="8357184" cy="8357184"/>
          </a:xfrm>
          <a:prstGeom prst="ellipse">
            <a:avLst/>
          </a:prstGeom>
          <a:noFill/>
          <a:ln w="6350" cap="flat" cmpd="sng" algn="ctr"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阿里巴巴普惠体 R" panose="00020600040101010101" charset="-122"/>
              <a:cs typeface="+mn-cs"/>
            </a:endParaRPr>
          </a:p>
        </p:txBody>
      </p:sp>
      <p:sp>
        <p:nvSpPr>
          <p:cNvPr id="11" name="Oval 9_1"/>
          <p:cNvSpPr/>
          <p:nvPr/>
        </p:nvSpPr>
        <p:spPr>
          <a:xfrm>
            <a:off x="1733550" y="-933450"/>
            <a:ext cx="8724900" cy="8724900"/>
          </a:xfrm>
          <a:prstGeom prst="ellipse">
            <a:avLst/>
          </a:prstGeom>
          <a:noFill/>
          <a:ln w="3175" cap="flat" cmpd="sng" algn="ctr">
            <a:gradFill flip="none" rotWithShape="1">
              <a:gsLst>
                <a:gs pos="16000">
                  <a:schemeClr val="accent2">
                    <a:lumMod val="60000"/>
                    <a:lumOff val="40000"/>
                  </a:schemeClr>
                </a:gs>
                <a:gs pos="86000">
                  <a:schemeClr val="accent1"/>
                </a:gs>
              </a:gsLst>
              <a:lin ang="5400000" scaled="1"/>
              <a:tileRect/>
            </a:gradFill>
            <a:prstDash val="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阿里巴巴普惠体 R" panose="0002060004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矩形 89"/>
          <p:cNvSpPr/>
          <p:nvPr/>
        </p:nvSpPr>
        <p:spPr>
          <a:xfrm>
            <a:off x="1848096" y="2743201"/>
            <a:ext cx="8495810" cy="1201834"/>
          </a:xfrm>
          <a:prstGeom prst="rect">
            <a:avLst/>
          </a:prstGeom>
          <a:solidFill>
            <a:schemeClr val="accent1">
              <a:alpha val="15000"/>
            </a:schemeClr>
          </a:solidFill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总体原则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421937" y="899968"/>
            <a:ext cx="1348125" cy="4308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2800">
                <a:ln w="3175">
                  <a:noFill/>
                </a:ln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0"/>
                </a:gradFill>
                <a:effectLst>
                  <a:innerShdw dist="25400">
                    <a:schemeClr val="tx1"/>
                  </a:innerShdw>
                </a:effectLst>
                <a:latin typeface="Arial" panose="020B0604020202020204" pitchFamily="34" charset="0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3 </a:t>
            </a:r>
            <a:r>
              <a:rPr lang="zh-CN" altLang="en-US" sz="2800">
                <a:ln w="3175">
                  <a:noFill/>
                </a:ln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0"/>
                </a:gradFill>
                <a:effectLst>
                  <a:innerShdw dist="25400">
                    <a:schemeClr val="tx1"/>
                  </a:innerShdw>
                </a:effectLst>
                <a:latin typeface="Arial" panose="020B0604020202020204" pitchFamily="34" charset="0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个统筹</a:t>
            </a:r>
          </a:p>
        </p:txBody>
      </p:sp>
      <p:sp>
        <p:nvSpPr>
          <p:cNvPr id="5" name="矩形 4"/>
          <p:cNvSpPr/>
          <p:nvPr/>
        </p:nvSpPr>
        <p:spPr>
          <a:xfrm>
            <a:off x="515938" y="1452133"/>
            <a:ext cx="3372644" cy="7475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/>
              <a:t>统筹 </a:t>
            </a:r>
            <a:r>
              <a:rPr lang="zh-CN" altLang="en-US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rPr>
              <a:t>民生、政务、产业 </a:t>
            </a:r>
            <a:r>
              <a:rPr lang="zh-CN" altLang="en-US" sz="1600"/>
              <a:t>空间发展</a:t>
            </a:r>
            <a:endParaRPr lang="en-US" altLang="zh-CN" sz="1600"/>
          </a:p>
          <a:p>
            <a:pPr algn="ctr">
              <a:lnSpc>
                <a:spcPct val="150000"/>
              </a:lnSpc>
            </a:pPr>
            <a:r>
              <a:rPr lang="zh-CN" altLang="en-US" sz="1600"/>
              <a:t>探索治理“县域智慧城市”的新途径</a:t>
            </a:r>
          </a:p>
        </p:txBody>
      </p:sp>
      <p:sp>
        <p:nvSpPr>
          <p:cNvPr id="6" name="矩形 5"/>
          <p:cNvSpPr/>
          <p:nvPr/>
        </p:nvSpPr>
        <p:spPr>
          <a:xfrm>
            <a:off x="4293140" y="1452133"/>
            <a:ext cx="3605720" cy="7475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/>
              <a:t>统筹城市 </a:t>
            </a:r>
            <a:r>
              <a:rPr lang="zh-CN" altLang="en-US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rPr>
              <a:t>规划、建设、运营 </a:t>
            </a:r>
            <a:r>
              <a:rPr lang="zh-CN" altLang="en-US" sz="1600"/>
              <a:t>各个环节</a:t>
            </a:r>
            <a:endParaRPr lang="en-US" altLang="zh-CN" sz="1600"/>
          </a:p>
          <a:p>
            <a:pPr algn="ctr">
              <a:lnSpc>
                <a:spcPct val="150000"/>
              </a:lnSpc>
            </a:pPr>
            <a:r>
              <a:rPr lang="zh-CN" altLang="en-US" sz="1600"/>
              <a:t>构建新的城市管理服务体系</a:t>
            </a:r>
          </a:p>
        </p:txBody>
      </p:sp>
      <p:sp>
        <p:nvSpPr>
          <p:cNvPr id="7" name="矩形 6"/>
          <p:cNvSpPr/>
          <p:nvPr/>
        </p:nvSpPr>
        <p:spPr>
          <a:xfrm>
            <a:off x="8303419" y="1452133"/>
            <a:ext cx="3372644" cy="7475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/>
              <a:t>统筹 </a:t>
            </a:r>
            <a:r>
              <a:rPr lang="zh-CN" altLang="en-US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rPr>
              <a:t>政府、社会、市民 </a:t>
            </a:r>
            <a:r>
              <a:rPr lang="zh-CN" altLang="en-US" sz="1600"/>
              <a:t>各方主体</a:t>
            </a:r>
            <a:endParaRPr lang="en-US" altLang="zh-CN" sz="1600"/>
          </a:p>
          <a:p>
            <a:pPr algn="ctr">
              <a:lnSpc>
                <a:spcPct val="150000"/>
              </a:lnSpc>
            </a:pPr>
            <a:r>
              <a:rPr lang="zh-CN" altLang="en-US" sz="1600"/>
              <a:t>实现城市的共治共管、共建共享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4119498" y="1452132"/>
            <a:ext cx="0" cy="872782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8117566" y="1452132"/>
            <a:ext cx="0" cy="872782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520948" y="2743200"/>
            <a:ext cx="364874" cy="3557633"/>
          </a:xfrm>
          <a:prstGeom prst="rect">
            <a:avLst/>
          </a:prstGeom>
          <a:solidFill>
            <a:schemeClr val="accent1">
              <a:alpha val="30000"/>
            </a:schemeClr>
          </a:solidFill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50" name="矩形 49"/>
          <p:cNvSpPr/>
          <p:nvPr/>
        </p:nvSpPr>
        <p:spPr>
          <a:xfrm>
            <a:off x="628556" y="3691020"/>
            <a:ext cx="149658" cy="16619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发展环境架构</a:t>
            </a:r>
          </a:p>
        </p:txBody>
      </p:sp>
      <p:sp>
        <p:nvSpPr>
          <p:cNvPr id="51" name="矩形 50"/>
          <p:cNvSpPr/>
          <p:nvPr/>
        </p:nvSpPr>
        <p:spPr>
          <a:xfrm>
            <a:off x="11311189" y="2743200"/>
            <a:ext cx="364874" cy="1710792"/>
          </a:xfrm>
          <a:prstGeom prst="rect">
            <a:avLst/>
          </a:prstGeom>
          <a:solidFill>
            <a:schemeClr val="accent1">
              <a:alpha val="30000"/>
            </a:schemeClr>
          </a:solidFill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11418797" y="2849353"/>
            <a:ext cx="149658" cy="14984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标准评价架构</a:t>
            </a:r>
          </a:p>
        </p:txBody>
      </p:sp>
      <p:sp>
        <p:nvSpPr>
          <p:cNvPr id="53" name="矩形 52"/>
          <p:cNvSpPr/>
          <p:nvPr/>
        </p:nvSpPr>
        <p:spPr>
          <a:xfrm>
            <a:off x="11311189" y="4597225"/>
            <a:ext cx="364874" cy="1710792"/>
          </a:xfrm>
          <a:prstGeom prst="rect">
            <a:avLst/>
          </a:prstGeom>
          <a:solidFill>
            <a:schemeClr val="accent1">
              <a:alpha val="30000"/>
            </a:schemeClr>
          </a:solidFill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1418797" y="4703378"/>
            <a:ext cx="149658" cy="14984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建设运营架构</a:t>
            </a:r>
          </a:p>
        </p:txBody>
      </p:sp>
      <p:sp>
        <p:nvSpPr>
          <p:cNvPr id="55" name="矩形: 圆角 54"/>
          <p:cNvSpPr/>
          <p:nvPr/>
        </p:nvSpPr>
        <p:spPr>
          <a:xfrm>
            <a:off x="3626794" y="2911624"/>
            <a:ext cx="1516866" cy="288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政务管理应用</a:t>
            </a:r>
          </a:p>
        </p:txBody>
      </p:sp>
      <p:sp>
        <p:nvSpPr>
          <p:cNvPr id="56" name="矩形: 圆角 55"/>
          <p:cNvSpPr/>
          <p:nvPr/>
        </p:nvSpPr>
        <p:spPr>
          <a:xfrm>
            <a:off x="5310911" y="2911624"/>
            <a:ext cx="1516866" cy="288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城市治理应用</a:t>
            </a:r>
          </a:p>
        </p:txBody>
      </p:sp>
      <p:sp>
        <p:nvSpPr>
          <p:cNvPr id="57" name="矩形: 圆角 56"/>
          <p:cNvSpPr/>
          <p:nvPr/>
        </p:nvSpPr>
        <p:spPr>
          <a:xfrm>
            <a:off x="6995028" y="2911624"/>
            <a:ext cx="1516866" cy="288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产业融合应用</a:t>
            </a:r>
          </a:p>
        </p:txBody>
      </p:sp>
      <p:sp>
        <p:nvSpPr>
          <p:cNvPr id="58" name="矩形: 圆角 57"/>
          <p:cNvSpPr/>
          <p:nvPr/>
        </p:nvSpPr>
        <p:spPr>
          <a:xfrm>
            <a:off x="8679144" y="2911624"/>
            <a:ext cx="1516866" cy="288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民生服务应用</a:t>
            </a:r>
          </a:p>
        </p:txBody>
      </p:sp>
      <p:sp>
        <p:nvSpPr>
          <p:cNvPr id="60" name="矩形: 圆角 59"/>
          <p:cNvSpPr/>
          <p:nvPr/>
        </p:nvSpPr>
        <p:spPr>
          <a:xfrm>
            <a:off x="3631883" y="3489643"/>
            <a:ext cx="1839340" cy="288734"/>
          </a:xfrm>
          <a:prstGeom prst="roundRect">
            <a:avLst>
              <a:gd name="adj" fmla="val 14537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智城运营管理中心</a:t>
            </a:r>
          </a:p>
        </p:txBody>
      </p:sp>
      <p:sp>
        <p:nvSpPr>
          <p:cNvPr id="62" name="矩形: 圆角 61"/>
          <p:cNvSpPr/>
          <p:nvPr/>
        </p:nvSpPr>
        <p:spPr>
          <a:xfrm>
            <a:off x="5994277" y="3489643"/>
            <a:ext cx="1839340" cy="288734"/>
          </a:xfrm>
          <a:prstGeom prst="roundRect">
            <a:avLst>
              <a:gd name="adj" fmla="val 14537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智城指挥中心</a:t>
            </a:r>
          </a:p>
        </p:txBody>
      </p:sp>
      <p:sp>
        <p:nvSpPr>
          <p:cNvPr id="63" name="矩形: 圆角 62"/>
          <p:cNvSpPr/>
          <p:nvPr/>
        </p:nvSpPr>
        <p:spPr>
          <a:xfrm>
            <a:off x="8356670" y="3489643"/>
            <a:ext cx="1839340" cy="288734"/>
          </a:xfrm>
          <a:prstGeom prst="roundRect">
            <a:avLst>
              <a:gd name="adj" fmla="val 14537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公共服务中心</a:t>
            </a:r>
          </a:p>
        </p:txBody>
      </p:sp>
      <p:grpSp>
        <p:nvGrpSpPr>
          <p:cNvPr id="103" name="组合 102"/>
          <p:cNvGrpSpPr/>
          <p:nvPr/>
        </p:nvGrpSpPr>
        <p:grpSpPr>
          <a:xfrm>
            <a:off x="3754321" y="3250102"/>
            <a:ext cx="6286500" cy="189458"/>
            <a:chOff x="2572975" y="3547767"/>
            <a:chExt cx="7046051" cy="189458"/>
          </a:xfrm>
        </p:grpSpPr>
        <p:grpSp>
          <p:nvGrpSpPr>
            <p:cNvPr id="64" name="组合 63"/>
            <p:cNvGrpSpPr/>
            <p:nvPr/>
          </p:nvGrpSpPr>
          <p:grpSpPr>
            <a:xfrm>
              <a:off x="2572975" y="3547767"/>
              <a:ext cx="3333085" cy="189458"/>
              <a:chOff x="7189199" y="4610099"/>
              <a:chExt cx="1857735" cy="348578"/>
            </a:xfrm>
          </p:grpSpPr>
          <p:cxnSp>
            <p:nvCxnSpPr>
              <p:cNvPr id="65" name="直接箭头连接符 64"/>
              <p:cNvCxnSpPr/>
              <p:nvPr/>
            </p:nvCxnSpPr>
            <p:spPr>
              <a:xfrm flipV="1">
                <a:off x="7189199" y="4610099"/>
                <a:ext cx="0" cy="348578"/>
              </a:xfrm>
              <a:prstGeom prst="straightConnector1">
                <a:avLst/>
              </a:prstGeom>
              <a:ln w="12700">
                <a:solidFill>
                  <a:schemeClr val="tx1">
                    <a:alpha val="70000"/>
                  </a:schemeClr>
                </a:solidFill>
                <a:headEnd type="stealth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箭头连接符 65"/>
              <p:cNvCxnSpPr/>
              <p:nvPr/>
            </p:nvCxnSpPr>
            <p:spPr>
              <a:xfrm flipV="1">
                <a:off x="7395614" y="4610099"/>
                <a:ext cx="0" cy="348578"/>
              </a:xfrm>
              <a:prstGeom prst="straightConnector1">
                <a:avLst/>
              </a:prstGeom>
              <a:ln w="12700">
                <a:solidFill>
                  <a:schemeClr val="tx1">
                    <a:alpha val="70000"/>
                  </a:schemeClr>
                </a:solidFill>
                <a:headEnd type="stealth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箭头连接符 66"/>
              <p:cNvCxnSpPr/>
              <p:nvPr/>
            </p:nvCxnSpPr>
            <p:spPr>
              <a:xfrm flipV="1">
                <a:off x="7602029" y="4610099"/>
                <a:ext cx="0" cy="348578"/>
              </a:xfrm>
              <a:prstGeom prst="straightConnector1">
                <a:avLst/>
              </a:prstGeom>
              <a:ln w="12700">
                <a:solidFill>
                  <a:schemeClr val="tx1">
                    <a:alpha val="70000"/>
                  </a:schemeClr>
                </a:solidFill>
                <a:headEnd type="stealth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箭头连接符 67"/>
              <p:cNvCxnSpPr/>
              <p:nvPr/>
            </p:nvCxnSpPr>
            <p:spPr>
              <a:xfrm flipV="1">
                <a:off x="7808444" y="4610099"/>
                <a:ext cx="0" cy="348578"/>
              </a:xfrm>
              <a:prstGeom prst="straightConnector1">
                <a:avLst/>
              </a:prstGeom>
              <a:ln w="12700">
                <a:solidFill>
                  <a:schemeClr val="tx1">
                    <a:alpha val="70000"/>
                  </a:schemeClr>
                </a:solidFill>
                <a:headEnd type="stealth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箭头连接符 68"/>
              <p:cNvCxnSpPr/>
              <p:nvPr/>
            </p:nvCxnSpPr>
            <p:spPr>
              <a:xfrm flipV="1">
                <a:off x="8014859" y="4610099"/>
                <a:ext cx="0" cy="348578"/>
              </a:xfrm>
              <a:prstGeom prst="straightConnector1">
                <a:avLst/>
              </a:prstGeom>
              <a:ln w="12700">
                <a:solidFill>
                  <a:schemeClr val="tx1">
                    <a:alpha val="70000"/>
                  </a:schemeClr>
                </a:solidFill>
                <a:headEnd type="stealth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箭头连接符 69"/>
              <p:cNvCxnSpPr/>
              <p:nvPr/>
            </p:nvCxnSpPr>
            <p:spPr>
              <a:xfrm flipV="1">
                <a:off x="8221274" y="4610099"/>
                <a:ext cx="0" cy="348578"/>
              </a:xfrm>
              <a:prstGeom prst="straightConnector1">
                <a:avLst/>
              </a:prstGeom>
              <a:ln w="12700">
                <a:solidFill>
                  <a:schemeClr val="tx1">
                    <a:alpha val="70000"/>
                  </a:schemeClr>
                </a:solidFill>
                <a:headEnd type="stealth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箭头连接符 70"/>
              <p:cNvCxnSpPr/>
              <p:nvPr/>
            </p:nvCxnSpPr>
            <p:spPr>
              <a:xfrm flipV="1">
                <a:off x="8427689" y="4610099"/>
                <a:ext cx="0" cy="348578"/>
              </a:xfrm>
              <a:prstGeom prst="straightConnector1">
                <a:avLst/>
              </a:prstGeom>
              <a:ln w="12700">
                <a:solidFill>
                  <a:schemeClr val="tx1">
                    <a:alpha val="70000"/>
                  </a:schemeClr>
                </a:solidFill>
                <a:headEnd type="stealth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箭头连接符 71"/>
              <p:cNvCxnSpPr/>
              <p:nvPr/>
            </p:nvCxnSpPr>
            <p:spPr>
              <a:xfrm flipV="1">
                <a:off x="8634104" y="4610099"/>
                <a:ext cx="0" cy="348578"/>
              </a:xfrm>
              <a:prstGeom prst="straightConnector1">
                <a:avLst/>
              </a:prstGeom>
              <a:ln w="12700">
                <a:solidFill>
                  <a:schemeClr val="tx1">
                    <a:alpha val="70000"/>
                  </a:schemeClr>
                </a:solidFill>
                <a:headEnd type="stealth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箭头连接符 72"/>
              <p:cNvCxnSpPr/>
              <p:nvPr/>
            </p:nvCxnSpPr>
            <p:spPr>
              <a:xfrm flipV="1">
                <a:off x="8840519" y="4610099"/>
                <a:ext cx="0" cy="348578"/>
              </a:xfrm>
              <a:prstGeom prst="straightConnector1">
                <a:avLst/>
              </a:prstGeom>
              <a:ln w="12700">
                <a:solidFill>
                  <a:schemeClr val="tx1">
                    <a:alpha val="70000"/>
                  </a:schemeClr>
                </a:solidFill>
                <a:headEnd type="stealth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箭头连接符 73"/>
              <p:cNvCxnSpPr/>
              <p:nvPr/>
            </p:nvCxnSpPr>
            <p:spPr>
              <a:xfrm flipV="1">
                <a:off x="9046934" y="4610099"/>
                <a:ext cx="0" cy="348578"/>
              </a:xfrm>
              <a:prstGeom prst="straightConnector1">
                <a:avLst/>
              </a:prstGeom>
              <a:ln w="12700">
                <a:solidFill>
                  <a:schemeClr val="tx1">
                    <a:alpha val="70000"/>
                  </a:schemeClr>
                </a:solidFill>
                <a:headEnd type="stealth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组合 74"/>
            <p:cNvGrpSpPr/>
            <p:nvPr/>
          </p:nvGrpSpPr>
          <p:grpSpPr>
            <a:xfrm>
              <a:off x="6285941" y="3547767"/>
              <a:ext cx="3333085" cy="189458"/>
              <a:chOff x="7189199" y="4610099"/>
              <a:chExt cx="1857735" cy="348578"/>
            </a:xfrm>
          </p:grpSpPr>
          <p:cxnSp>
            <p:nvCxnSpPr>
              <p:cNvPr id="76" name="直接箭头连接符 75"/>
              <p:cNvCxnSpPr/>
              <p:nvPr/>
            </p:nvCxnSpPr>
            <p:spPr>
              <a:xfrm flipV="1">
                <a:off x="7189199" y="4610099"/>
                <a:ext cx="0" cy="348578"/>
              </a:xfrm>
              <a:prstGeom prst="straightConnector1">
                <a:avLst/>
              </a:prstGeom>
              <a:ln w="12700">
                <a:solidFill>
                  <a:schemeClr val="tx1">
                    <a:alpha val="70000"/>
                  </a:schemeClr>
                </a:solidFill>
                <a:headEnd type="stealth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箭头连接符 76"/>
              <p:cNvCxnSpPr/>
              <p:nvPr/>
            </p:nvCxnSpPr>
            <p:spPr>
              <a:xfrm flipV="1">
                <a:off x="7395614" y="4610099"/>
                <a:ext cx="0" cy="348578"/>
              </a:xfrm>
              <a:prstGeom prst="straightConnector1">
                <a:avLst/>
              </a:prstGeom>
              <a:ln w="12700">
                <a:solidFill>
                  <a:schemeClr val="tx1">
                    <a:alpha val="70000"/>
                  </a:schemeClr>
                </a:solidFill>
                <a:headEnd type="stealth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箭头连接符 77"/>
              <p:cNvCxnSpPr/>
              <p:nvPr/>
            </p:nvCxnSpPr>
            <p:spPr>
              <a:xfrm flipV="1">
                <a:off x="7602029" y="4610099"/>
                <a:ext cx="0" cy="348578"/>
              </a:xfrm>
              <a:prstGeom prst="straightConnector1">
                <a:avLst/>
              </a:prstGeom>
              <a:ln w="12700">
                <a:solidFill>
                  <a:schemeClr val="tx1">
                    <a:alpha val="70000"/>
                  </a:schemeClr>
                </a:solidFill>
                <a:headEnd type="stealth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箭头连接符 78"/>
              <p:cNvCxnSpPr/>
              <p:nvPr/>
            </p:nvCxnSpPr>
            <p:spPr>
              <a:xfrm flipV="1">
                <a:off x="7808444" y="4610099"/>
                <a:ext cx="0" cy="348578"/>
              </a:xfrm>
              <a:prstGeom prst="straightConnector1">
                <a:avLst/>
              </a:prstGeom>
              <a:ln w="12700">
                <a:solidFill>
                  <a:schemeClr val="tx1">
                    <a:alpha val="70000"/>
                  </a:schemeClr>
                </a:solidFill>
                <a:headEnd type="stealth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箭头连接符 79"/>
              <p:cNvCxnSpPr/>
              <p:nvPr/>
            </p:nvCxnSpPr>
            <p:spPr>
              <a:xfrm flipV="1">
                <a:off x="8014859" y="4610099"/>
                <a:ext cx="0" cy="348578"/>
              </a:xfrm>
              <a:prstGeom prst="straightConnector1">
                <a:avLst/>
              </a:prstGeom>
              <a:ln w="12700">
                <a:solidFill>
                  <a:schemeClr val="tx1">
                    <a:alpha val="70000"/>
                  </a:schemeClr>
                </a:solidFill>
                <a:headEnd type="stealth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箭头连接符 80"/>
              <p:cNvCxnSpPr/>
              <p:nvPr/>
            </p:nvCxnSpPr>
            <p:spPr>
              <a:xfrm flipV="1">
                <a:off x="8221274" y="4610099"/>
                <a:ext cx="0" cy="348578"/>
              </a:xfrm>
              <a:prstGeom prst="straightConnector1">
                <a:avLst/>
              </a:prstGeom>
              <a:ln w="12700">
                <a:solidFill>
                  <a:schemeClr val="tx1">
                    <a:alpha val="70000"/>
                  </a:schemeClr>
                </a:solidFill>
                <a:headEnd type="stealth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箭头连接符 81"/>
              <p:cNvCxnSpPr/>
              <p:nvPr/>
            </p:nvCxnSpPr>
            <p:spPr>
              <a:xfrm flipV="1">
                <a:off x="8427689" y="4610099"/>
                <a:ext cx="0" cy="348578"/>
              </a:xfrm>
              <a:prstGeom prst="straightConnector1">
                <a:avLst/>
              </a:prstGeom>
              <a:ln w="12700">
                <a:solidFill>
                  <a:schemeClr val="tx1">
                    <a:alpha val="70000"/>
                  </a:schemeClr>
                </a:solidFill>
                <a:headEnd type="stealth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箭头连接符 82"/>
              <p:cNvCxnSpPr/>
              <p:nvPr/>
            </p:nvCxnSpPr>
            <p:spPr>
              <a:xfrm flipV="1">
                <a:off x="8634104" y="4610099"/>
                <a:ext cx="0" cy="348578"/>
              </a:xfrm>
              <a:prstGeom prst="straightConnector1">
                <a:avLst/>
              </a:prstGeom>
              <a:ln w="12700">
                <a:solidFill>
                  <a:schemeClr val="tx1">
                    <a:alpha val="70000"/>
                  </a:schemeClr>
                </a:solidFill>
                <a:headEnd type="stealth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箭头连接符 83"/>
              <p:cNvCxnSpPr/>
              <p:nvPr/>
            </p:nvCxnSpPr>
            <p:spPr>
              <a:xfrm flipV="1">
                <a:off x="8840519" y="4610099"/>
                <a:ext cx="0" cy="348578"/>
              </a:xfrm>
              <a:prstGeom prst="straightConnector1">
                <a:avLst/>
              </a:prstGeom>
              <a:ln w="12700">
                <a:solidFill>
                  <a:schemeClr val="tx1">
                    <a:alpha val="70000"/>
                  </a:schemeClr>
                </a:solidFill>
                <a:headEnd type="stealth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箭头连接符 84"/>
              <p:cNvCxnSpPr/>
              <p:nvPr/>
            </p:nvCxnSpPr>
            <p:spPr>
              <a:xfrm flipV="1">
                <a:off x="9046934" y="4610099"/>
                <a:ext cx="0" cy="348578"/>
              </a:xfrm>
              <a:prstGeom prst="straightConnector1">
                <a:avLst/>
              </a:prstGeom>
              <a:ln w="12700">
                <a:solidFill>
                  <a:schemeClr val="tx1">
                    <a:alpha val="70000"/>
                  </a:schemeClr>
                </a:solidFill>
                <a:headEnd type="stealth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6" name="直接箭头连接符 85"/>
          <p:cNvCxnSpPr>
            <a:stCxn id="62" idx="1"/>
            <a:endCxn id="60" idx="3"/>
          </p:cNvCxnSpPr>
          <p:nvPr/>
        </p:nvCxnSpPr>
        <p:spPr>
          <a:xfrm flipH="1">
            <a:off x="5471223" y="3634010"/>
            <a:ext cx="523054" cy="0"/>
          </a:xfrm>
          <a:prstGeom prst="straightConnector1">
            <a:avLst/>
          </a:prstGeom>
          <a:ln w="12700">
            <a:solidFill>
              <a:schemeClr val="tx1">
                <a:alpha val="70000"/>
              </a:schemeClr>
            </a:solidFill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>
            <a:stCxn id="63" idx="1"/>
            <a:endCxn id="62" idx="3"/>
          </p:cNvCxnSpPr>
          <p:nvPr/>
        </p:nvCxnSpPr>
        <p:spPr>
          <a:xfrm flipH="1">
            <a:off x="7833617" y="3634010"/>
            <a:ext cx="523053" cy="0"/>
          </a:xfrm>
          <a:prstGeom prst="straightConnector1">
            <a:avLst/>
          </a:prstGeom>
          <a:ln w="12700">
            <a:solidFill>
              <a:schemeClr val="tx1">
                <a:alpha val="70000"/>
              </a:schemeClr>
            </a:solidFill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1995990" y="3205619"/>
            <a:ext cx="1372050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应用领域架构</a:t>
            </a:r>
          </a:p>
        </p:txBody>
      </p:sp>
      <p:sp>
        <p:nvSpPr>
          <p:cNvPr id="92" name="矩形 91"/>
          <p:cNvSpPr/>
          <p:nvPr/>
        </p:nvSpPr>
        <p:spPr>
          <a:xfrm>
            <a:off x="1848096" y="5659134"/>
            <a:ext cx="8495810" cy="639859"/>
          </a:xfrm>
          <a:prstGeom prst="rect">
            <a:avLst/>
          </a:prstGeom>
          <a:solidFill>
            <a:schemeClr val="accent1">
              <a:alpha val="15000"/>
            </a:schemeClr>
          </a:solidFill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矩形: 圆角 96"/>
          <p:cNvSpPr/>
          <p:nvPr/>
        </p:nvSpPr>
        <p:spPr>
          <a:xfrm>
            <a:off x="3631883" y="5843116"/>
            <a:ext cx="1839340" cy="288734"/>
          </a:xfrm>
          <a:prstGeom prst="roundRect">
            <a:avLst>
              <a:gd name="adj" fmla="val 14537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多维基础通信网络</a:t>
            </a:r>
          </a:p>
        </p:txBody>
      </p:sp>
      <p:sp>
        <p:nvSpPr>
          <p:cNvPr id="98" name="矩形: 圆角 97"/>
          <p:cNvSpPr/>
          <p:nvPr/>
        </p:nvSpPr>
        <p:spPr>
          <a:xfrm>
            <a:off x="5994277" y="5843116"/>
            <a:ext cx="1839340" cy="288734"/>
          </a:xfrm>
          <a:prstGeom prst="roundRect">
            <a:avLst>
              <a:gd name="adj" fmla="val 14537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智能基础信息设施</a:t>
            </a:r>
          </a:p>
        </p:txBody>
      </p:sp>
      <p:sp>
        <p:nvSpPr>
          <p:cNvPr id="100" name="矩形 99"/>
          <p:cNvSpPr/>
          <p:nvPr/>
        </p:nvSpPr>
        <p:spPr>
          <a:xfrm>
            <a:off x="1848096" y="4296220"/>
            <a:ext cx="8495810" cy="1011728"/>
          </a:xfrm>
          <a:prstGeom prst="rect">
            <a:avLst/>
          </a:prstGeom>
          <a:solidFill>
            <a:schemeClr val="accent1">
              <a:alpha val="15000"/>
            </a:schemeClr>
          </a:solidFill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105"/>
          <p:cNvSpPr/>
          <p:nvPr/>
        </p:nvSpPr>
        <p:spPr>
          <a:xfrm>
            <a:off x="1995990" y="5840564"/>
            <a:ext cx="1372050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基础设施架构</a:t>
            </a:r>
          </a:p>
        </p:txBody>
      </p:sp>
      <p:sp>
        <p:nvSpPr>
          <p:cNvPr id="107" name="矩形 106"/>
          <p:cNvSpPr/>
          <p:nvPr/>
        </p:nvSpPr>
        <p:spPr>
          <a:xfrm>
            <a:off x="1995990" y="4663585"/>
            <a:ext cx="1372050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数据融合架构</a:t>
            </a:r>
          </a:p>
        </p:txBody>
      </p:sp>
      <p:sp>
        <p:nvSpPr>
          <p:cNvPr id="109" name="矩形: 圆角 108"/>
          <p:cNvSpPr/>
          <p:nvPr/>
        </p:nvSpPr>
        <p:spPr>
          <a:xfrm>
            <a:off x="3631883" y="4844931"/>
            <a:ext cx="4201734" cy="288734"/>
          </a:xfrm>
          <a:prstGeom prst="roundRect">
            <a:avLst>
              <a:gd name="adj" fmla="val 14537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公共基础数据库</a:t>
            </a:r>
          </a:p>
        </p:txBody>
      </p:sp>
      <p:sp>
        <p:nvSpPr>
          <p:cNvPr id="111" name="矩形: 圆角 110"/>
          <p:cNvSpPr/>
          <p:nvPr/>
        </p:nvSpPr>
        <p:spPr>
          <a:xfrm>
            <a:off x="3631883" y="4463991"/>
            <a:ext cx="1839340" cy="288734"/>
          </a:xfrm>
          <a:prstGeom prst="roundRect">
            <a:avLst>
              <a:gd name="adj" fmla="val 14537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公共信息平台</a:t>
            </a:r>
          </a:p>
        </p:txBody>
      </p:sp>
      <p:sp>
        <p:nvSpPr>
          <p:cNvPr id="112" name="矩形: 圆角 111"/>
          <p:cNvSpPr/>
          <p:nvPr/>
        </p:nvSpPr>
        <p:spPr>
          <a:xfrm>
            <a:off x="5994277" y="4463991"/>
            <a:ext cx="1839340" cy="288734"/>
          </a:xfrm>
          <a:prstGeom prst="roundRect">
            <a:avLst>
              <a:gd name="adj" fmla="val 14537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数据开放平台</a:t>
            </a:r>
          </a:p>
        </p:txBody>
      </p:sp>
      <p:cxnSp>
        <p:nvCxnSpPr>
          <p:cNvPr id="184" name="直接箭头连接符 183"/>
          <p:cNvCxnSpPr/>
          <p:nvPr/>
        </p:nvCxnSpPr>
        <p:spPr>
          <a:xfrm>
            <a:off x="10343904" y="3344119"/>
            <a:ext cx="939245" cy="0"/>
          </a:xfrm>
          <a:prstGeom prst="straightConnector1">
            <a:avLst/>
          </a:prstGeom>
          <a:ln w="50800"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00" scaled="1"/>
            </a:gra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接箭头连接符 185"/>
          <p:cNvCxnSpPr/>
          <p:nvPr/>
        </p:nvCxnSpPr>
        <p:spPr>
          <a:xfrm>
            <a:off x="10343904" y="5973019"/>
            <a:ext cx="939245" cy="0"/>
          </a:xfrm>
          <a:prstGeom prst="straightConnector1">
            <a:avLst/>
          </a:prstGeom>
          <a:ln w="50800"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00" scaled="1"/>
            </a:gra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接箭头连接符 186"/>
          <p:cNvCxnSpPr/>
          <p:nvPr/>
        </p:nvCxnSpPr>
        <p:spPr>
          <a:xfrm>
            <a:off x="908851" y="5973019"/>
            <a:ext cx="939245" cy="0"/>
          </a:xfrm>
          <a:prstGeom prst="straightConnector1">
            <a:avLst/>
          </a:prstGeom>
          <a:ln w="50800"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00" scaled="1"/>
            </a:gra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接箭头连接符 187"/>
          <p:cNvCxnSpPr/>
          <p:nvPr/>
        </p:nvCxnSpPr>
        <p:spPr>
          <a:xfrm>
            <a:off x="908851" y="3344119"/>
            <a:ext cx="939245" cy="0"/>
          </a:xfrm>
          <a:prstGeom prst="straightConnector1">
            <a:avLst/>
          </a:prstGeom>
          <a:ln w="50800"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00" scaled="1"/>
            </a:gra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接箭头连接符 188"/>
          <p:cNvCxnSpPr/>
          <p:nvPr/>
        </p:nvCxnSpPr>
        <p:spPr>
          <a:xfrm rot="5400000">
            <a:off x="2183485" y="4006539"/>
            <a:ext cx="939245" cy="0"/>
          </a:xfrm>
          <a:prstGeom prst="straightConnector1">
            <a:avLst/>
          </a:prstGeom>
          <a:ln w="50800"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00" scaled="1"/>
            </a:gra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接箭头连接符 189"/>
          <p:cNvCxnSpPr/>
          <p:nvPr/>
        </p:nvCxnSpPr>
        <p:spPr>
          <a:xfrm>
            <a:off x="2653108" y="5006340"/>
            <a:ext cx="0" cy="834226"/>
          </a:xfrm>
          <a:prstGeom prst="straightConnector1">
            <a:avLst/>
          </a:prstGeom>
          <a:ln w="50800"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00" scaled="1"/>
            </a:gra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: 形状 22"/>
          <p:cNvSpPr/>
          <p:nvPr/>
        </p:nvSpPr>
        <p:spPr>
          <a:xfrm flipH="1">
            <a:off x="-2037091" y="1736124"/>
            <a:ext cx="16266183" cy="6636774"/>
          </a:xfrm>
          <a:custGeom>
            <a:avLst/>
            <a:gdLst>
              <a:gd name="connsiteX0" fmla="*/ 160944 w 16266183"/>
              <a:gd name="connsiteY0" fmla="*/ 1150374 h 6636774"/>
              <a:gd name="connsiteX1" fmla="*/ 249435 w 16266183"/>
              <a:gd name="connsiteY1" fmla="*/ 1120877 h 6636774"/>
              <a:gd name="connsiteX2" fmla="*/ 5588351 w 16266183"/>
              <a:gd name="connsiteY2" fmla="*/ 176980 h 6636774"/>
              <a:gd name="connsiteX3" fmla="*/ 9304944 w 16266183"/>
              <a:gd name="connsiteY3" fmla="*/ 1445341 h 6636774"/>
              <a:gd name="connsiteX4" fmla="*/ 16177693 w 16266183"/>
              <a:gd name="connsiteY4" fmla="*/ 0 h 6636774"/>
              <a:gd name="connsiteX5" fmla="*/ 16266183 w 16266183"/>
              <a:gd name="connsiteY5" fmla="*/ 6607277 h 6636774"/>
              <a:gd name="connsiteX6" fmla="*/ 396918 w 16266183"/>
              <a:gd name="connsiteY6" fmla="*/ 6636774 h 6636774"/>
              <a:gd name="connsiteX7" fmla="*/ 160944 w 16266183"/>
              <a:gd name="connsiteY7" fmla="*/ 1150374 h 6636774"/>
              <a:gd name="connsiteX0-1" fmla="*/ 160944 w 16266183"/>
              <a:gd name="connsiteY0-2" fmla="*/ 1150374 h 6636774"/>
              <a:gd name="connsiteX1-3" fmla="*/ 249435 w 16266183"/>
              <a:gd name="connsiteY1-4" fmla="*/ 1120877 h 6636774"/>
              <a:gd name="connsiteX2-5" fmla="*/ 5588351 w 16266183"/>
              <a:gd name="connsiteY2-6" fmla="*/ 176980 h 6636774"/>
              <a:gd name="connsiteX3-7" fmla="*/ 9304944 w 16266183"/>
              <a:gd name="connsiteY3-8" fmla="*/ 1445341 h 6636774"/>
              <a:gd name="connsiteX4-9" fmla="*/ 16177693 w 16266183"/>
              <a:gd name="connsiteY4-10" fmla="*/ 0 h 6636774"/>
              <a:gd name="connsiteX5-11" fmla="*/ 16266183 w 16266183"/>
              <a:gd name="connsiteY5-12" fmla="*/ 6607277 h 6636774"/>
              <a:gd name="connsiteX6-13" fmla="*/ 396918 w 16266183"/>
              <a:gd name="connsiteY6-14" fmla="*/ 6636774 h 6636774"/>
              <a:gd name="connsiteX7-15" fmla="*/ 160944 w 16266183"/>
              <a:gd name="connsiteY7-16" fmla="*/ 1150374 h 6636774"/>
              <a:gd name="connsiteX0-17" fmla="*/ 160944 w 16266183"/>
              <a:gd name="connsiteY0-18" fmla="*/ 1150374 h 6636774"/>
              <a:gd name="connsiteX1-19" fmla="*/ 249435 w 16266183"/>
              <a:gd name="connsiteY1-20" fmla="*/ 1120877 h 6636774"/>
              <a:gd name="connsiteX2-21" fmla="*/ 5588351 w 16266183"/>
              <a:gd name="connsiteY2-22" fmla="*/ 176980 h 6636774"/>
              <a:gd name="connsiteX3-23" fmla="*/ 9388764 w 16266183"/>
              <a:gd name="connsiteY3-24" fmla="*/ 1300561 h 6636774"/>
              <a:gd name="connsiteX4-25" fmla="*/ 16177693 w 16266183"/>
              <a:gd name="connsiteY4-26" fmla="*/ 0 h 6636774"/>
              <a:gd name="connsiteX5-27" fmla="*/ 16266183 w 16266183"/>
              <a:gd name="connsiteY5-28" fmla="*/ 6607277 h 6636774"/>
              <a:gd name="connsiteX6-29" fmla="*/ 396918 w 16266183"/>
              <a:gd name="connsiteY6-30" fmla="*/ 6636774 h 6636774"/>
              <a:gd name="connsiteX7-31" fmla="*/ 160944 w 16266183"/>
              <a:gd name="connsiteY7-32" fmla="*/ 1150374 h 66367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6266183" h="6636774">
                <a:moveTo>
                  <a:pt x="160944" y="1150374"/>
                </a:moveTo>
                <a:cubicBezTo>
                  <a:pt x="-247095" y="1216741"/>
                  <a:pt x="249435" y="1120877"/>
                  <a:pt x="249435" y="1120877"/>
                </a:cubicBezTo>
                <a:cubicBezTo>
                  <a:pt x="1154003" y="958645"/>
                  <a:pt x="4065130" y="147033"/>
                  <a:pt x="5588351" y="176980"/>
                </a:cubicBezTo>
                <a:cubicBezTo>
                  <a:pt x="7111572" y="206927"/>
                  <a:pt x="7730554" y="1162418"/>
                  <a:pt x="9388764" y="1300561"/>
                </a:cubicBezTo>
                <a:cubicBezTo>
                  <a:pt x="11046974" y="1438704"/>
                  <a:pt x="13623763" y="707922"/>
                  <a:pt x="16177693" y="0"/>
                </a:cubicBezTo>
                <a:lnTo>
                  <a:pt x="16266183" y="6607277"/>
                </a:lnTo>
                <a:lnTo>
                  <a:pt x="396918" y="6636774"/>
                </a:lnTo>
                <a:lnTo>
                  <a:pt x="160944" y="1150374"/>
                </a:lnTo>
                <a:close/>
              </a:path>
            </a:pathLst>
          </a:custGeom>
          <a:gradFill flip="none" rotWithShape="1">
            <a:gsLst>
              <a:gs pos="0">
                <a:srgbClr val="4448F3">
                  <a:alpha val="20000"/>
                </a:srgbClr>
              </a:gs>
              <a:gs pos="19000">
                <a:schemeClr val="accent2">
                  <a:lumMod val="60000"/>
                  <a:lumOff val="40000"/>
                  <a:alpha val="0"/>
                </a:schemeClr>
              </a:gs>
            </a:gsLst>
            <a:lin ang="5400000" scaled="1"/>
            <a:tileRect/>
          </a:gradFill>
          <a:ln w="12700" cap="flat" cmpd="sng" algn="ctr">
            <a:gradFill flip="none" rotWithShape="1">
              <a:gsLst>
                <a:gs pos="53000">
                  <a:schemeClr val="accent2">
                    <a:lumMod val="60000"/>
                    <a:lumOff val="40000"/>
                  </a:schemeClr>
                </a:gs>
                <a:gs pos="15000">
                  <a:srgbClr val="4448F3"/>
                </a:gs>
                <a:gs pos="93000">
                  <a:srgbClr val="4448F3"/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阿里巴巴普惠体 R" panose="00020600040101010101" charset="-122"/>
            </a:endParaRPr>
          </a:p>
        </p:txBody>
      </p:sp>
      <p:sp>
        <p:nvSpPr>
          <p:cNvPr id="24" name="任意多边形: 形状 23"/>
          <p:cNvSpPr/>
          <p:nvPr/>
        </p:nvSpPr>
        <p:spPr>
          <a:xfrm flipH="1">
            <a:off x="-1552763" y="1951957"/>
            <a:ext cx="14420850" cy="1017940"/>
          </a:xfrm>
          <a:custGeom>
            <a:avLst/>
            <a:gdLst>
              <a:gd name="connsiteX0" fmla="*/ 0 w 14420850"/>
              <a:gd name="connsiteY0" fmla="*/ 514350 h 1545819"/>
              <a:gd name="connsiteX1" fmla="*/ 514350 w 14420850"/>
              <a:gd name="connsiteY1" fmla="*/ 476250 h 1545819"/>
              <a:gd name="connsiteX2" fmla="*/ 5257800 w 14420850"/>
              <a:gd name="connsiteY2" fmla="*/ 381000 h 1545819"/>
              <a:gd name="connsiteX3" fmla="*/ 10458450 w 14420850"/>
              <a:gd name="connsiteY3" fmla="*/ 1543050 h 1545819"/>
              <a:gd name="connsiteX4" fmla="*/ 14420850 w 14420850"/>
              <a:gd name="connsiteY4" fmla="*/ 0 h 1545819"/>
              <a:gd name="connsiteX0-1" fmla="*/ 0 w 14420850"/>
              <a:gd name="connsiteY0-2" fmla="*/ 514350 h 1461751"/>
              <a:gd name="connsiteX1-3" fmla="*/ 514350 w 14420850"/>
              <a:gd name="connsiteY1-4" fmla="*/ 476250 h 1461751"/>
              <a:gd name="connsiteX2-5" fmla="*/ 5257800 w 14420850"/>
              <a:gd name="connsiteY2-6" fmla="*/ 381000 h 1461751"/>
              <a:gd name="connsiteX3-7" fmla="*/ 11056327 w 14420850"/>
              <a:gd name="connsiteY3-8" fmla="*/ 1458792 h 1461751"/>
              <a:gd name="connsiteX4-9" fmla="*/ 14420850 w 14420850"/>
              <a:gd name="connsiteY4-10" fmla="*/ 0 h 1461751"/>
              <a:gd name="connsiteX0-11" fmla="*/ 0 w 14420850"/>
              <a:gd name="connsiteY0-12" fmla="*/ 514350 h 1463273"/>
              <a:gd name="connsiteX1-13" fmla="*/ 514350 w 14420850"/>
              <a:gd name="connsiteY1-14" fmla="*/ 476250 h 1463273"/>
              <a:gd name="connsiteX2-15" fmla="*/ 5257800 w 14420850"/>
              <a:gd name="connsiteY2-16" fmla="*/ 381000 h 1463273"/>
              <a:gd name="connsiteX3-17" fmla="*/ 11056327 w 14420850"/>
              <a:gd name="connsiteY3-18" fmla="*/ 1458792 h 1463273"/>
              <a:gd name="connsiteX4-19" fmla="*/ 14420850 w 14420850"/>
              <a:gd name="connsiteY4-20" fmla="*/ 0 h 14632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4420850" h="1463273">
                <a:moveTo>
                  <a:pt x="0" y="514350"/>
                </a:moveTo>
                <a:lnTo>
                  <a:pt x="514350" y="476250"/>
                </a:lnTo>
                <a:cubicBezTo>
                  <a:pt x="1390650" y="454025"/>
                  <a:pt x="3535974" y="-136644"/>
                  <a:pt x="5257800" y="381000"/>
                </a:cubicBezTo>
                <a:cubicBezTo>
                  <a:pt x="6979626" y="898644"/>
                  <a:pt x="9529152" y="1522292"/>
                  <a:pt x="11056327" y="1458792"/>
                </a:cubicBezTo>
                <a:cubicBezTo>
                  <a:pt x="12583502" y="1395292"/>
                  <a:pt x="13203237" y="739775"/>
                  <a:pt x="14420850" y="0"/>
                </a:cubicBezTo>
              </a:path>
            </a:pathLst>
          </a:custGeom>
          <a:noFill/>
          <a:ln w="3175" cap="flat" cmpd="sng" algn="ctr">
            <a:gradFill flip="none" rotWithShape="1">
              <a:gsLst>
                <a:gs pos="50000">
                  <a:schemeClr val="accent2">
                    <a:lumMod val="60000"/>
                    <a:lumOff val="40000"/>
                  </a:schemeClr>
                </a:gs>
                <a:gs pos="0">
                  <a:srgbClr val="4448F3"/>
                </a:gs>
                <a:gs pos="100000">
                  <a:srgbClr val="4448F3"/>
                </a:gs>
              </a:gsLst>
              <a:lin ang="0" scaled="1"/>
              <a:tileRect/>
            </a:gradFill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阿里巴巴普惠体 R" panose="0002060004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04351" y="459888"/>
            <a:ext cx="1699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8000">
                      <a:prstClr val="white"/>
                    </a:gs>
                    <a:gs pos="68000">
                      <a:prstClr val="white">
                        <a:lumMod val="95000"/>
                      </a:prstClr>
                    </a:gs>
                    <a:gs pos="52000">
                      <a:prstClr val="white">
                        <a:lumMod val="65000"/>
                      </a:prst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阿里巴巴普惠体 R" panose="00020600040101010101" charset="-122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8000">
                      <a:prstClr val="white"/>
                    </a:gs>
                    <a:gs pos="68000">
                      <a:prstClr val="white">
                        <a:lumMod val="95000"/>
                      </a:prstClr>
                    </a:gs>
                    <a:gs pos="52000">
                      <a:prstClr val="white">
                        <a:lumMod val="65000"/>
                      </a:prst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阿里巴巴普惠体 R" panose="00020600040101010101" charset="-122"/>
                <a:cs typeface="+mn-cs"/>
              </a:rPr>
              <a:t>2020-2021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8000">
                      <a:prstClr val="white"/>
                    </a:gs>
                    <a:gs pos="68000">
                      <a:prstClr val="white">
                        <a:lumMod val="95000"/>
                      </a:prstClr>
                    </a:gs>
                    <a:gs pos="52000">
                      <a:prstClr val="white">
                        <a:lumMod val="65000"/>
                      </a:prst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阿里巴巴普惠体 R" panose="00020600040101010101" charset="-122"/>
                <a:cs typeface="+mn-cs"/>
              </a:rPr>
              <a:t>）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阿里巴巴普惠体 R" panose="00020600040101010101" charset="-122"/>
              <a:cs typeface="+mn-cs"/>
            </a:endParaRPr>
          </a:p>
        </p:txBody>
      </p:sp>
      <p:sp>
        <p:nvSpPr>
          <p:cNvPr id="16" name="任意多边形: 形状 15"/>
          <p:cNvSpPr/>
          <p:nvPr/>
        </p:nvSpPr>
        <p:spPr>
          <a:xfrm>
            <a:off x="-590550" y="13966627"/>
            <a:ext cx="14513378" cy="6979161"/>
          </a:xfrm>
          <a:custGeom>
            <a:avLst/>
            <a:gdLst>
              <a:gd name="connsiteX0" fmla="*/ 19050 w 14401800"/>
              <a:gd name="connsiteY0" fmla="*/ 2018339 h 8209589"/>
              <a:gd name="connsiteX1" fmla="*/ 2476500 w 14401800"/>
              <a:gd name="connsiteY1" fmla="*/ 1008689 h 8209589"/>
              <a:gd name="connsiteX2" fmla="*/ 4953000 w 14401800"/>
              <a:gd name="connsiteY2" fmla="*/ 1694489 h 8209589"/>
              <a:gd name="connsiteX3" fmla="*/ 9715500 w 14401800"/>
              <a:gd name="connsiteY3" fmla="*/ 75239 h 8209589"/>
              <a:gd name="connsiteX4" fmla="*/ 14382750 w 14401800"/>
              <a:gd name="connsiteY4" fmla="*/ 418139 h 8209589"/>
              <a:gd name="connsiteX5" fmla="*/ 14401800 w 14401800"/>
              <a:gd name="connsiteY5" fmla="*/ 8171489 h 8209589"/>
              <a:gd name="connsiteX6" fmla="*/ 0 w 14401800"/>
              <a:gd name="connsiteY6" fmla="*/ 8209589 h 8209589"/>
              <a:gd name="connsiteX7" fmla="*/ 19050 w 14401800"/>
              <a:gd name="connsiteY7" fmla="*/ 2018339 h 8209589"/>
              <a:gd name="connsiteX0-1" fmla="*/ 241788 w 14401800"/>
              <a:gd name="connsiteY0-2" fmla="*/ 3565785 h 8209589"/>
              <a:gd name="connsiteX1-3" fmla="*/ 2476500 w 14401800"/>
              <a:gd name="connsiteY1-4" fmla="*/ 1008689 h 8209589"/>
              <a:gd name="connsiteX2-5" fmla="*/ 4953000 w 14401800"/>
              <a:gd name="connsiteY2-6" fmla="*/ 1694489 h 8209589"/>
              <a:gd name="connsiteX3-7" fmla="*/ 9715500 w 14401800"/>
              <a:gd name="connsiteY3-8" fmla="*/ 75239 h 8209589"/>
              <a:gd name="connsiteX4-9" fmla="*/ 14382750 w 14401800"/>
              <a:gd name="connsiteY4-10" fmla="*/ 418139 h 8209589"/>
              <a:gd name="connsiteX5-11" fmla="*/ 14401800 w 14401800"/>
              <a:gd name="connsiteY5-12" fmla="*/ 8171489 h 8209589"/>
              <a:gd name="connsiteX6-13" fmla="*/ 0 w 14401800"/>
              <a:gd name="connsiteY6-14" fmla="*/ 8209589 h 8209589"/>
              <a:gd name="connsiteX7-15" fmla="*/ 241788 w 14401800"/>
              <a:gd name="connsiteY7-16" fmla="*/ 3565785 h 8209589"/>
              <a:gd name="connsiteX0-17" fmla="*/ 241788 w 14401800"/>
              <a:gd name="connsiteY0-18" fmla="*/ 3565785 h 8209589"/>
              <a:gd name="connsiteX1-19" fmla="*/ 2593731 w 14401800"/>
              <a:gd name="connsiteY1-20" fmla="*/ 1301766 h 8209589"/>
              <a:gd name="connsiteX2-21" fmla="*/ 4953000 w 14401800"/>
              <a:gd name="connsiteY2-22" fmla="*/ 1694489 h 8209589"/>
              <a:gd name="connsiteX3-23" fmla="*/ 9715500 w 14401800"/>
              <a:gd name="connsiteY3-24" fmla="*/ 75239 h 8209589"/>
              <a:gd name="connsiteX4-25" fmla="*/ 14382750 w 14401800"/>
              <a:gd name="connsiteY4-26" fmla="*/ 418139 h 8209589"/>
              <a:gd name="connsiteX5-27" fmla="*/ 14401800 w 14401800"/>
              <a:gd name="connsiteY5-28" fmla="*/ 8171489 h 8209589"/>
              <a:gd name="connsiteX6-29" fmla="*/ 0 w 14401800"/>
              <a:gd name="connsiteY6-30" fmla="*/ 8209589 h 8209589"/>
              <a:gd name="connsiteX7-31" fmla="*/ 241788 w 14401800"/>
              <a:gd name="connsiteY7-32" fmla="*/ 3565785 h 8209589"/>
              <a:gd name="connsiteX0-33" fmla="*/ 148003 w 14401800"/>
              <a:gd name="connsiteY0-34" fmla="*/ 3389939 h 8209589"/>
              <a:gd name="connsiteX1-35" fmla="*/ 2593731 w 14401800"/>
              <a:gd name="connsiteY1-36" fmla="*/ 1301766 h 8209589"/>
              <a:gd name="connsiteX2-37" fmla="*/ 4953000 w 14401800"/>
              <a:gd name="connsiteY2-38" fmla="*/ 1694489 h 8209589"/>
              <a:gd name="connsiteX3-39" fmla="*/ 9715500 w 14401800"/>
              <a:gd name="connsiteY3-40" fmla="*/ 75239 h 8209589"/>
              <a:gd name="connsiteX4-41" fmla="*/ 14382750 w 14401800"/>
              <a:gd name="connsiteY4-42" fmla="*/ 418139 h 8209589"/>
              <a:gd name="connsiteX5-43" fmla="*/ 14401800 w 14401800"/>
              <a:gd name="connsiteY5-44" fmla="*/ 8171489 h 8209589"/>
              <a:gd name="connsiteX6-45" fmla="*/ 0 w 14401800"/>
              <a:gd name="connsiteY6-46" fmla="*/ 8209589 h 8209589"/>
              <a:gd name="connsiteX7-47" fmla="*/ 148003 w 14401800"/>
              <a:gd name="connsiteY7-48" fmla="*/ 3389939 h 8209589"/>
              <a:gd name="connsiteX0-49" fmla="*/ 148003 w 14513378"/>
              <a:gd name="connsiteY0-50" fmla="*/ 3317447 h 8137097"/>
              <a:gd name="connsiteX1-51" fmla="*/ 2593731 w 14513378"/>
              <a:gd name="connsiteY1-52" fmla="*/ 1229274 h 8137097"/>
              <a:gd name="connsiteX2-53" fmla="*/ 4953000 w 14513378"/>
              <a:gd name="connsiteY2-54" fmla="*/ 1621997 h 8137097"/>
              <a:gd name="connsiteX3-55" fmla="*/ 9715500 w 14513378"/>
              <a:gd name="connsiteY3-56" fmla="*/ 2747 h 8137097"/>
              <a:gd name="connsiteX4-57" fmla="*/ 14513378 w 14513378"/>
              <a:gd name="connsiteY4-58" fmla="*/ 2072847 h 8137097"/>
              <a:gd name="connsiteX5-59" fmla="*/ 14401800 w 14513378"/>
              <a:gd name="connsiteY5-60" fmla="*/ 8098997 h 8137097"/>
              <a:gd name="connsiteX6-61" fmla="*/ 0 w 14513378"/>
              <a:gd name="connsiteY6-62" fmla="*/ 8137097 h 8137097"/>
              <a:gd name="connsiteX7-63" fmla="*/ 148003 w 14513378"/>
              <a:gd name="connsiteY7-64" fmla="*/ 3317447 h 8137097"/>
              <a:gd name="connsiteX0-65" fmla="*/ 148003 w 14513378"/>
              <a:gd name="connsiteY0-66" fmla="*/ 2622422 h 7442072"/>
              <a:gd name="connsiteX1-67" fmla="*/ 2593731 w 14513378"/>
              <a:gd name="connsiteY1-68" fmla="*/ 534249 h 7442072"/>
              <a:gd name="connsiteX2-69" fmla="*/ 4953000 w 14513378"/>
              <a:gd name="connsiteY2-70" fmla="*/ 926972 h 7442072"/>
              <a:gd name="connsiteX3-71" fmla="*/ 9860643 w 14513378"/>
              <a:gd name="connsiteY3-72" fmla="*/ 4408 h 7442072"/>
              <a:gd name="connsiteX4-73" fmla="*/ 14513378 w 14513378"/>
              <a:gd name="connsiteY4-74" fmla="*/ 1377822 h 7442072"/>
              <a:gd name="connsiteX5-75" fmla="*/ 14401800 w 14513378"/>
              <a:gd name="connsiteY5-76" fmla="*/ 7403972 h 7442072"/>
              <a:gd name="connsiteX6-77" fmla="*/ 0 w 14513378"/>
              <a:gd name="connsiteY6-78" fmla="*/ 7442072 h 7442072"/>
              <a:gd name="connsiteX7-79" fmla="*/ 148003 w 14513378"/>
              <a:gd name="connsiteY7-80" fmla="*/ 2622422 h 7442072"/>
              <a:gd name="connsiteX0-81" fmla="*/ 148003 w 14513378"/>
              <a:gd name="connsiteY0-82" fmla="*/ 2639357 h 7459007"/>
              <a:gd name="connsiteX1-83" fmla="*/ 2593731 w 14513378"/>
              <a:gd name="connsiteY1-84" fmla="*/ 551184 h 7459007"/>
              <a:gd name="connsiteX2-85" fmla="*/ 4953000 w 14513378"/>
              <a:gd name="connsiteY2-86" fmla="*/ 943907 h 7459007"/>
              <a:gd name="connsiteX3-87" fmla="*/ 9860643 w 14513378"/>
              <a:gd name="connsiteY3-88" fmla="*/ 21343 h 7459007"/>
              <a:gd name="connsiteX4-89" fmla="*/ 14513378 w 14513378"/>
              <a:gd name="connsiteY4-90" fmla="*/ 2023407 h 7459007"/>
              <a:gd name="connsiteX5-91" fmla="*/ 14401800 w 14513378"/>
              <a:gd name="connsiteY5-92" fmla="*/ 7420907 h 7459007"/>
              <a:gd name="connsiteX6-93" fmla="*/ 0 w 14513378"/>
              <a:gd name="connsiteY6-94" fmla="*/ 7459007 h 7459007"/>
              <a:gd name="connsiteX7-95" fmla="*/ 148003 w 14513378"/>
              <a:gd name="connsiteY7-96" fmla="*/ 2639357 h 7459007"/>
              <a:gd name="connsiteX0-97" fmla="*/ 148003 w 14513378"/>
              <a:gd name="connsiteY0-98" fmla="*/ 2285147 h 7104797"/>
              <a:gd name="connsiteX1-99" fmla="*/ 2593731 w 14513378"/>
              <a:gd name="connsiteY1-100" fmla="*/ 196974 h 7104797"/>
              <a:gd name="connsiteX2-101" fmla="*/ 4953000 w 14513378"/>
              <a:gd name="connsiteY2-102" fmla="*/ 589697 h 7104797"/>
              <a:gd name="connsiteX3-103" fmla="*/ 9917793 w 14513378"/>
              <a:gd name="connsiteY3-104" fmla="*/ 29083 h 7104797"/>
              <a:gd name="connsiteX4-105" fmla="*/ 14513378 w 14513378"/>
              <a:gd name="connsiteY4-106" fmla="*/ 1669197 h 7104797"/>
              <a:gd name="connsiteX5-107" fmla="*/ 14401800 w 14513378"/>
              <a:gd name="connsiteY5-108" fmla="*/ 7066697 h 7104797"/>
              <a:gd name="connsiteX6-109" fmla="*/ 0 w 14513378"/>
              <a:gd name="connsiteY6-110" fmla="*/ 7104797 h 7104797"/>
              <a:gd name="connsiteX7-111" fmla="*/ 148003 w 14513378"/>
              <a:gd name="connsiteY7-112" fmla="*/ 2285147 h 7104797"/>
              <a:gd name="connsiteX0-113" fmla="*/ 148003 w 14513378"/>
              <a:gd name="connsiteY0-114" fmla="*/ 2159511 h 6979161"/>
              <a:gd name="connsiteX1-115" fmla="*/ 2593731 w 14513378"/>
              <a:gd name="connsiteY1-116" fmla="*/ 71338 h 6979161"/>
              <a:gd name="connsiteX2-117" fmla="*/ 4953000 w 14513378"/>
              <a:gd name="connsiteY2-118" fmla="*/ 464061 h 6979161"/>
              <a:gd name="connsiteX3-119" fmla="*/ 10013043 w 14513378"/>
              <a:gd name="connsiteY3-120" fmla="*/ 246347 h 6979161"/>
              <a:gd name="connsiteX4-121" fmla="*/ 14513378 w 14513378"/>
              <a:gd name="connsiteY4-122" fmla="*/ 1543561 h 6979161"/>
              <a:gd name="connsiteX5-123" fmla="*/ 14401800 w 14513378"/>
              <a:gd name="connsiteY5-124" fmla="*/ 6941061 h 6979161"/>
              <a:gd name="connsiteX6-125" fmla="*/ 0 w 14513378"/>
              <a:gd name="connsiteY6-126" fmla="*/ 6979161 h 6979161"/>
              <a:gd name="connsiteX7-127" fmla="*/ 148003 w 14513378"/>
              <a:gd name="connsiteY7-128" fmla="*/ 2159511 h 69791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4513378" h="6979161">
                <a:moveTo>
                  <a:pt x="148003" y="2159511"/>
                </a:moveTo>
                <a:cubicBezTo>
                  <a:pt x="965565" y="1681673"/>
                  <a:pt x="1792898" y="353913"/>
                  <a:pt x="2593731" y="71338"/>
                </a:cubicBezTo>
                <a:cubicBezTo>
                  <a:pt x="3394564" y="-211237"/>
                  <a:pt x="3716448" y="434893"/>
                  <a:pt x="4953000" y="464061"/>
                </a:cubicBezTo>
                <a:cubicBezTo>
                  <a:pt x="6189552" y="493229"/>
                  <a:pt x="8419647" y="66430"/>
                  <a:pt x="10013043" y="246347"/>
                </a:cubicBezTo>
                <a:cubicBezTo>
                  <a:pt x="11606439" y="426264"/>
                  <a:pt x="12965565" y="1265748"/>
                  <a:pt x="14513378" y="1543561"/>
                </a:cubicBezTo>
                <a:lnTo>
                  <a:pt x="14401800" y="6941061"/>
                </a:lnTo>
                <a:lnTo>
                  <a:pt x="0" y="6979161"/>
                </a:lnTo>
                <a:lnTo>
                  <a:pt x="148003" y="2159511"/>
                </a:lnTo>
                <a:close/>
              </a:path>
            </a:pathLst>
          </a:custGeom>
          <a:gradFill flip="none" rotWithShape="1">
            <a:gsLst>
              <a:gs pos="0">
                <a:srgbClr val="4448F3">
                  <a:alpha val="20000"/>
                </a:srgbClr>
              </a:gs>
              <a:gs pos="19000">
                <a:schemeClr val="accent2">
                  <a:lumMod val="60000"/>
                  <a:lumOff val="40000"/>
                  <a:alpha val="0"/>
                </a:schemeClr>
              </a:gs>
            </a:gsLst>
            <a:lin ang="5400000" scaled="1"/>
            <a:tileRect/>
          </a:gradFill>
          <a:ln w="12700" cap="flat" cmpd="sng" algn="ctr">
            <a:gradFill flip="none" rotWithShape="1">
              <a:gsLst>
                <a:gs pos="0">
                  <a:schemeClr val="accent2">
                    <a:lumMod val="60000"/>
                    <a:lumOff val="40000"/>
                  </a:schemeClr>
                </a:gs>
                <a:gs pos="52000">
                  <a:srgbClr val="4448F3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阿里巴巴普惠体 R" panose="00020600040101010101" charset="-122"/>
              <a:cs typeface="+mn-cs"/>
            </a:endParaRPr>
          </a:p>
        </p:txBody>
      </p:sp>
      <p:sp>
        <p:nvSpPr>
          <p:cNvPr id="18" name="任意多边形: 形状 17"/>
          <p:cNvSpPr/>
          <p:nvPr/>
        </p:nvSpPr>
        <p:spPr>
          <a:xfrm>
            <a:off x="-580292" y="12127641"/>
            <a:ext cx="14004541" cy="1847565"/>
          </a:xfrm>
          <a:custGeom>
            <a:avLst/>
            <a:gdLst>
              <a:gd name="connsiteX0" fmla="*/ 0 w 13182600"/>
              <a:gd name="connsiteY0" fmla="*/ 1994167 h 1994167"/>
              <a:gd name="connsiteX1" fmla="*/ 2533650 w 13182600"/>
              <a:gd name="connsiteY1" fmla="*/ 1556017 h 1994167"/>
              <a:gd name="connsiteX2" fmla="*/ 6286500 w 13182600"/>
              <a:gd name="connsiteY2" fmla="*/ 1917967 h 1994167"/>
              <a:gd name="connsiteX3" fmla="*/ 11315700 w 13182600"/>
              <a:gd name="connsiteY3" fmla="*/ 146317 h 1994167"/>
              <a:gd name="connsiteX4" fmla="*/ 13182600 w 13182600"/>
              <a:gd name="connsiteY4" fmla="*/ 108217 h 1994167"/>
              <a:gd name="connsiteX0-1" fmla="*/ 0 w 13018477"/>
              <a:gd name="connsiteY0-2" fmla="*/ 3494721 h 3494721"/>
              <a:gd name="connsiteX1-3" fmla="*/ 2369527 w 13018477"/>
              <a:gd name="connsiteY1-4" fmla="*/ 1556017 h 3494721"/>
              <a:gd name="connsiteX2-5" fmla="*/ 6122377 w 13018477"/>
              <a:gd name="connsiteY2-6" fmla="*/ 1917967 h 3494721"/>
              <a:gd name="connsiteX3-7" fmla="*/ 11151577 w 13018477"/>
              <a:gd name="connsiteY3-8" fmla="*/ 146317 h 3494721"/>
              <a:gd name="connsiteX4-9" fmla="*/ 13018477 w 13018477"/>
              <a:gd name="connsiteY4-10" fmla="*/ 108217 h 3494721"/>
              <a:gd name="connsiteX0-11" fmla="*/ 0 w 13018477"/>
              <a:gd name="connsiteY0-12" fmla="*/ 3494721 h 3494721"/>
              <a:gd name="connsiteX1-13" fmla="*/ 2416419 w 13018477"/>
              <a:gd name="connsiteY1-14" fmla="*/ 1802201 h 3494721"/>
              <a:gd name="connsiteX2-15" fmla="*/ 6122377 w 13018477"/>
              <a:gd name="connsiteY2-16" fmla="*/ 1917967 h 3494721"/>
              <a:gd name="connsiteX3-17" fmla="*/ 11151577 w 13018477"/>
              <a:gd name="connsiteY3-18" fmla="*/ 146317 h 3494721"/>
              <a:gd name="connsiteX4-19" fmla="*/ 13018477 w 13018477"/>
              <a:gd name="connsiteY4-20" fmla="*/ 108217 h 3494721"/>
              <a:gd name="connsiteX0-21" fmla="*/ 0 w 13947391"/>
              <a:gd name="connsiteY0-22" fmla="*/ 3354452 h 3354452"/>
              <a:gd name="connsiteX1-23" fmla="*/ 2416419 w 13947391"/>
              <a:gd name="connsiteY1-24" fmla="*/ 1661932 h 3354452"/>
              <a:gd name="connsiteX2-25" fmla="*/ 6122377 w 13947391"/>
              <a:gd name="connsiteY2-26" fmla="*/ 1777698 h 3354452"/>
              <a:gd name="connsiteX3-27" fmla="*/ 11151577 w 13947391"/>
              <a:gd name="connsiteY3-28" fmla="*/ 6048 h 3354452"/>
              <a:gd name="connsiteX4-29" fmla="*/ 13947391 w 13947391"/>
              <a:gd name="connsiteY4-30" fmla="*/ 2478920 h 3354452"/>
              <a:gd name="connsiteX0-31" fmla="*/ 0 w 13947391"/>
              <a:gd name="connsiteY0-32" fmla="*/ 2660921 h 2660921"/>
              <a:gd name="connsiteX1-33" fmla="*/ 2416419 w 13947391"/>
              <a:gd name="connsiteY1-34" fmla="*/ 968401 h 2660921"/>
              <a:gd name="connsiteX2-35" fmla="*/ 6122377 w 13947391"/>
              <a:gd name="connsiteY2-36" fmla="*/ 1084167 h 2660921"/>
              <a:gd name="connsiteX3-37" fmla="*/ 10991920 w 13947391"/>
              <a:gd name="connsiteY3-38" fmla="*/ 9203 h 2660921"/>
              <a:gd name="connsiteX4-39" fmla="*/ 13947391 w 13947391"/>
              <a:gd name="connsiteY4-40" fmla="*/ 1785389 h 2660921"/>
              <a:gd name="connsiteX0-41" fmla="*/ 0 w 13947391"/>
              <a:gd name="connsiteY0-42" fmla="*/ 2657340 h 2657340"/>
              <a:gd name="connsiteX1-43" fmla="*/ 2416419 w 13947391"/>
              <a:gd name="connsiteY1-44" fmla="*/ 964820 h 2657340"/>
              <a:gd name="connsiteX2-45" fmla="*/ 6107863 w 13947391"/>
              <a:gd name="connsiteY2-46" fmla="*/ 1211214 h 2657340"/>
              <a:gd name="connsiteX3-47" fmla="*/ 10991920 w 13947391"/>
              <a:gd name="connsiteY3-48" fmla="*/ 5622 h 2657340"/>
              <a:gd name="connsiteX4-49" fmla="*/ 13947391 w 13947391"/>
              <a:gd name="connsiteY4-50" fmla="*/ 1781808 h 2657340"/>
              <a:gd name="connsiteX0-51" fmla="*/ 0 w 13947391"/>
              <a:gd name="connsiteY0-52" fmla="*/ 2469497 h 2469497"/>
              <a:gd name="connsiteX1-53" fmla="*/ 2416419 w 13947391"/>
              <a:gd name="connsiteY1-54" fmla="*/ 776977 h 2469497"/>
              <a:gd name="connsiteX2-55" fmla="*/ 6107863 w 13947391"/>
              <a:gd name="connsiteY2-56" fmla="*/ 1023371 h 2469497"/>
              <a:gd name="connsiteX3-57" fmla="*/ 10324263 w 13947391"/>
              <a:gd name="connsiteY3-58" fmla="*/ 6465 h 2469497"/>
              <a:gd name="connsiteX4-59" fmla="*/ 13947391 w 13947391"/>
              <a:gd name="connsiteY4-60" fmla="*/ 1593965 h 2469497"/>
              <a:gd name="connsiteX0-61" fmla="*/ 0 w 14004541"/>
              <a:gd name="connsiteY0-62" fmla="*/ 2491592 h 2491592"/>
              <a:gd name="connsiteX1-63" fmla="*/ 2416419 w 14004541"/>
              <a:gd name="connsiteY1-64" fmla="*/ 799072 h 2491592"/>
              <a:gd name="connsiteX2-65" fmla="*/ 6107863 w 14004541"/>
              <a:gd name="connsiteY2-66" fmla="*/ 1045466 h 2491592"/>
              <a:gd name="connsiteX3-67" fmla="*/ 10324263 w 14004541"/>
              <a:gd name="connsiteY3-68" fmla="*/ 28560 h 2491592"/>
              <a:gd name="connsiteX4-69" fmla="*/ 14004541 w 14004541"/>
              <a:gd name="connsiteY4-70" fmla="*/ 2359010 h 2491592"/>
              <a:gd name="connsiteX0-71" fmla="*/ 0 w 14004541"/>
              <a:gd name="connsiteY0-72" fmla="*/ 2138676 h 2138676"/>
              <a:gd name="connsiteX1-73" fmla="*/ 2416419 w 14004541"/>
              <a:gd name="connsiteY1-74" fmla="*/ 446156 h 2138676"/>
              <a:gd name="connsiteX2-75" fmla="*/ 6107863 w 14004541"/>
              <a:gd name="connsiteY2-76" fmla="*/ 692550 h 2138676"/>
              <a:gd name="connsiteX3-77" fmla="*/ 10229013 w 14004541"/>
              <a:gd name="connsiteY3-78" fmla="*/ 37594 h 2138676"/>
              <a:gd name="connsiteX4-79" fmla="*/ 14004541 w 14004541"/>
              <a:gd name="connsiteY4-80" fmla="*/ 2006094 h 2138676"/>
              <a:gd name="connsiteX0-81" fmla="*/ 0 w 14004541"/>
              <a:gd name="connsiteY0-82" fmla="*/ 1847565 h 1847565"/>
              <a:gd name="connsiteX1-83" fmla="*/ 2416419 w 14004541"/>
              <a:gd name="connsiteY1-84" fmla="*/ 155045 h 1847565"/>
              <a:gd name="connsiteX2-85" fmla="*/ 6107863 w 14004541"/>
              <a:gd name="connsiteY2-86" fmla="*/ 401439 h 1847565"/>
              <a:gd name="connsiteX3-87" fmla="*/ 10286163 w 14004541"/>
              <a:gd name="connsiteY3-88" fmla="*/ 51283 h 1847565"/>
              <a:gd name="connsiteX4-89" fmla="*/ 14004541 w 14004541"/>
              <a:gd name="connsiteY4-90" fmla="*/ 1714983 h 184756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4004541" h="1847565">
                <a:moveTo>
                  <a:pt x="0" y="1847565"/>
                </a:moveTo>
                <a:cubicBezTo>
                  <a:pt x="742950" y="1634840"/>
                  <a:pt x="1398442" y="396066"/>
                  <a:pt x="2416419" y="155045"/>
                </a:cubicBezTo>
                <a:cubicBezTo>
                  <a:pt x="3434396" y="-85976"/>
                  <a:pt x="4796239" y="418733"/>
                  <a:pt x="6107863" y="401439"/>
                </a:cubicBezTo>
                <a:cubicBezTo>
                  <a:pt x="7419487" y="384145"/>
                  <a:pt x="8970050" y="-167641"/>
                  <a:pt x="10286163" y="51283"/>
                </a:cubicBezTo>
                <a:cubicBezTo>
                  <a:pt x="11602276" y="270207"/>
                  <a:pt x="13636241" y="1708633"/>
                  <a:pt x="14004541" y="1714983"/>
                </a:cubicBezTo>
              </a:path>
            </a:pathLst>
          </a:custGeom>
          <a:noFill/>
          <a:ln w="3175" cap="flat" cmpd="sng" algn="ctr">
            <a:gradFill flip="none" rotWithShape="1">
              <a:gsLst>
                <a:gs pos="50000">
                  <a:schemeClr val="accent2">
                    <a:lumMod val="60000"/>
                    <a:lumOff val="40000"/>
                  </a:schemeClr>
                </a:gs>
                <a:gs pos="0">
                  <a:srgbClr val="4448F3"/>
                </a:gs>
                <a:gs pos="100000">
                  <a:srgbClr val="4448F3"/>
                </a:gs>
              </a:gsLst>
              <a:lin ang="0" scaled="1"/>
              <a:tileRect/>
            </a:gradFill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阿里巴巴普惠体 R" panose="00020600040101010101" charset="-122"/>
              <a:cs typeface="+mn-cs"/>
            </a:endParaRPr>
          </a:p>
        </p:txBody>
      </p:sp>
      <p:sp>
        <p:nvSpPr>
          <p:cNvPr id="52" name="PA-矩形 57"/>
          <p:cNvSpPr/>
          <p:nvPr>
            <p:custDataLst>
              <p:tags r:id="rId1"/>
            </p:custDataLst>
          </p:nvPr>
        </p:nvSpPr>
        <p:spPr>
          <a:xfrm>
            <a:off x="5291137" y="3613391"/>
            <a:ext cx="2276305" cy="245245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alpha val="20000"/>
                </a:schemeClr>
              </a:gs>
              <a:gs pos="44000">
                <a:schemeClr val="accent2">
                  <a:alpha val="1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206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0" name="textcount"/>
          <p:cNvSpPr txBox="1"/>
          <p:nvPr/>
        </p:nvSpPr>
        <p:spPr>
          <a:xfrm>
            <a:off x="5445336" y="3706975"/>
            <a:ext cx="1965452" cy="221611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pPr marL="177800" marR="0" lvl="0" indent="-177800" algn="l" defTabSz="914400" rtl="0" eaLnBrk="1" fontAlgn="auto" latinLnBrk="0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阿里巴巴普惠体 R" panose="00020600040101010101" charset="-122"/>
                <a:cs typeface="+mn-cs"/>
              </a:rPr>
              <a:t>云计算平台升级改造</a:t>
            </a:r>
          </a:p>
          <a:p>
            <a:pPr marL="177800" marR="0" lvl="0" indent="-177800" algn="l" defTabSz="914400" rtl="0" eaLnBrk="1" fontAlgn="auto" latinLnBrk="0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阿里巴巴普惠体 R" panose="00020600040101010101" charset="-122"/>
                <a:cs typeface="+mn-cs"/>
              </a:rPr>
              <a:t>数据库群融合改造</a:t>
            </a:r>
          </a:p>
          <a:p>
            <a:pPr marL="177800" marR="0" lvl="0" indent="-177800" algn="l" defTabSz="914400" rtl="0" eaLnBrk="1" fontAlgn="auto" latinLnBrk="0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阿里巴巴普惠体 R" panose="00020600040101010101" charset="-122"/>
                <a:cs typeface="+mn-cs"/>
              </a:rPr>
              <a:t>大数据共享及交换平台</a:t>
            </a:r>
            <a:r>
              <a:rPr lang="zh-CN" altLang="en-US" sz="14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阿里巴巴普惠体 R" panose="00020600040101010101" charset="-122"/>
              </a:rPr>
              <a:t>升级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阿里巴巴普惠体 R" panose="00020600040101010101" charset="-122"/>
                <a:cs typeface="+mn-cs"/>
              </a:rPr>
              <a:t>改造</a:t>
            </a:r>
          </a:p>
          <a:p>
            <a:pPr marL="177800" marR="0" lvl="0" indent="-177800" algn="l" defTabSz="914400" rtl="0" eaLnBrk="1" fontAlgn="auto" latinLnBrk="0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阿里巴巴普惠体 R" panose="00020600040101010101" charset="-122"/>
                <a:cs typeface="+mn-cs"/>
              </a:rPr>
              <a:t>城市综合管理中心</a:t>
            </a:r>
          </a:p>
          <a:p>
            <a:pPr marL="177800" marR="0" lvl="0" indent="-177800" algn="l" defTabSz="914400" rtl="0" eaLnBrk="1" fontAlgn="auto" latinLnBrk="0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阿里巴巴普惠体 R" panose="00020600040101010101" charset="-122"/>
                <a:cs typeface="+mn-cs"/>
              </a:rPr>
              <a:t>智慧政务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阿里巴巴普惠体 R" panose="00020600040101010101" charset="-122"/>
                <a:cs typeface="+mn-cs"/>
              </a:rPr>
              <a:t>….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阿里巴巴普惠体 R" panose="00020600040101010101" charset="-122"/>
              <a:cs typeface="+mn-cs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273355" y="3592901"/>
            <a:ext cx="2317024" cy="2507959"/>
            <a:chOff x="5273355" y="3592901"/>
            <a:chExt cx="2317024" cy="2507959"/>
          </a:xfr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</p:grpSpPr>
        <p:sp>
          <p:nvSpPr>
            <p:cNvPr id="53" name="PA-任意多边形 58"/>
            <p:cNvSpPr/>
            <p:nvPr>
              <p:custDataLst>
                <p:tags r:id="rId18"/>
              </p:custDataLst>
            </p:nvPr>
          </p:nvSpPr>
          <p:spPr>
            <a:xfrm>
              <a:off x="5273355" y="5565415"/>
              <a:ext cx="660536" cy="535445"/>
            </a:xfrm>
            <a:custGeom>
              <a:avLst/>
              <a:gdLst>
                <a:gd name="connsiteX0" fmla="*/ 1807054 w 3501373"/>
                <a:gd name="connsiteY0" fmla="*/ 2895918 h 3013872"/>
                <a:gd name="connsiteX1" fmla="*/ 3459987 w 3501373"/>
                <a:gd name="connsiteY1" fmla="*/ 2895918 h 3013872"/>
                <a:gd name="connsiteX2" fmla="*/ 3490455 w 3501373"/>
                <a:gd name="connsiteY2" fmla="*/ 2896426 h 3013872"/>
                <a:gd name="connsiteX3" fmla="*/ 3502897 w 3501373"/>
                <a:gd name="connsiteY3" fmla="*/ 2903281 h 3013872"/>
                <a:gd name="connsiteX4" fmla="*/ 3497565 w 3501373"/>
                <a:gd name="connsiteY4" fmla="*/ 2916738 h 3013872"/>
                <a:gd name="connsiteX5" fmla="*/ 3464557 w 3501373"/>
                <a:gd name="connsiteY5" fmla="*/ 2933242 h 3013872"/>
                <a:gd name="connsiteX6" fmla="*/ 3416315 w 3501373"/>
                <a:gd name="connsiteY6" fmla="*/ 2933750 h 3013872"/>
                <a:gd name="connsiteX7" fmla="*/ 1798929 w 3501373"/>
                <a:gd name="connsiteY7" fmla="*/ 2933496 h 3013872"/>
                <a:gd name="connsiteX8" fmla="*/ 1745608 w 3501373"/>
                <a:gd name="connsiteY8" fmla="*/ 2933496 h 3013872"/>
                <a:gd name="connsiteX9" fmla="*/ 1687464 w 3501373"/>
                <a:gd name="connsiteY9" fmla="*/ 2958633 h 3013872"/>
                <a:gd name="connsiteX10" fmla="*/ 1656487 w 3501373"/>
                <a:gd name="connsiteY10" fmla="*/ 2992148 h 3013872"/>
                <a:gd name="connsiteX11" fmla="*/ 1602659 w 3501373"/>
                <a:gd name="connsiteY11" fmla="*/ 3014492 h 3013872"/>
                <a:gd name="connsiteX12" fmla="*/ 1224338 w 3501373"/>
                <a:gd name="connsiteY12" fmla="*/ 3013984 h 3013872"/>
                <a:gd name="connsiteX13" fmla="*/ 51289 w 3501373"/>
                <a:gd name="connsiteY13" fmla="*/ 3013730 h 3013872"/>
                <a:gd name="connsiteX14" fmla="*/ 23359 w 3501373"/>
                <a:gd name="connsiteY14" fmla="*/ 3012968 h 3013872"/>
                <a:gd name="connsiteX15" fmla="*/ 1269 w 3501373"/>
                <a:gd name="connsiteY15" fmla="*/ 2990371 h 3013872"/>
                <a:gd name="connsiteX16" fmla="*/ 761 w 3501373"/>
                <a:gd name="connsiteY16" fmla="*/ 2970058 h 3013872"/>
                <a:gd name="connsiteX17" fmla="*/ 508 w 3501373"/>
                <a:gd name="connsiteY17" fmla="*/ 2175330 h 3013872"/>
                <a:gd name="connsiteX18" fmla="*/ 27422 w 3501373"/>
                <a:gd name="connsiteY18" fmla="*/ 2110330 h 3013872"/>
                <a:gd name="connsiteX19" fmla="*/ 67285 w 3501373"/>
                <a:gd name="connsiteY19" fmla="*/ 2013338 h 3013872"/>
                <a:gd name="connsiteX20" fmla="*/ 66523 w 3501373"/>
                <a:gd name="connsiteY20" fmla="*/ 65873 h 3013872"/>
                <a:gd name="connsiteX21" fmla="*/ 80488 w 3501373"/>
                <a:gd name="connsiteY21" fmla="*/ 7983 h 3013872"/>
                <a:gd name="connsiteX22" fmla="*/ 92676 w 3501373"/>
                <a:gd name="connsiteY22" fmla="*/ 873 h 3013872"/>
                <a:gd name="connsiteX23" fmla="*/ 99023 w 3501373"/>
                <a:gd name="connsiteY23" fmla="*/ 13569 h 3013872"/>
                <a:gd name="connsiteX24" fmla="*/ 99531 w 3501373"/>
                <a:gd name="connsiteY24" fmla="*/ 38959 h 3013872"/>
                <a:gd name="connsiteX25" fmla="*/ 98516 w 3501373"/>
                <a:gd name="connsiteY25" fmla="*/ 2057518 h 3013872"/>
                <a:gd name="connsiteX26" fmla="*/ 98769 w 3501373"/>
                <a:gd name="connsiteY26" fmla="*/ 2821777 h 3013872"/>
                <a:gd name="connsiteX27" fmla="*/ 99531 w 3501373"/>
                <a:gd name="connsiteY27" fmla="*/ 2867480 h 3013872"/>
                <a:gd name="connsiteX28" fmla="*/ 129492 w 3501373"/>
                <a:gd name="connsiteY28" fmla="*/ 2895918 h 3013872"/>
                <a:gd name="connsiteX29" fmla="*/ 167578 w 3501373"/>
                <a:gd name="connsiteY29" fmla="*/ 2896171 h 3013872"/>
                <a:gd name="connsiteX30" fmla="*/ 1807816 w 3501373"/>
                <a:gd name="connsiteY30" fmla="*/ 2896171 h 3013872"/>
                <a:gd name="connsiteX31" fmla="*/ 1807054 w 3501373"/>
                <a:gd name="connsiteY31" fmla="*/ 2895918 h 3013872"/>
                <a:gd name="connsiteX32" fmla="*/ 175195 w 3501373"/>
                <a:gd name="connsiteY32" fmla="*/ 2997480 h 3013872"/>
                <a:gd name="connsiteX33" fmla="*/ 189160 w 3501373"/>
                <a:gd name="connsiteY33" fmla="*/ 2988086 h 3013872"/>
                <a:gd name="connsiteX34" fmla="*/ 229785 w 3501373"/>
                <a:gd name="connsiteY34" fmla="*/ 2936035 h 3013872"/>
                <a:gd name="connsiteX35" fmla="*/ 241719 w 3501373"/>
                <a:gd name="connsiteY35" fmla="*/ 2919531 h 3013872"/>
                <a:gd name="connsiteX36" fmla="*/ 241465 w 3501373"/>
                <a:gd name="connsiteY36" fmla="*/ 2912675 h 3013872"/>
                <a:gd name="connsiteX37" fmla="*/ 234863 w 3501373"/>
                <a:gd name="connsiteY37" fmla="*/ 2911406 h 3013872"/>
                <a:gd name="connsiteX38" fmla="*/ 221152 w 3501373"/>
                <a:gd name="connsiteY38" fmla="*/ 2922324 h 3013872"/>
                <a:gd name="connsiteX39" fmla="*/ 177481 w 3501373"/>
                <a:gd name="connsiteY39" fmla="*/ 2978437 h 3013872"/>
                <a:gd name="connsiteX40" fmla="*/ 171133 w 3501373"/>
                <a:gd name="connsiteY40" fmla="*/ 2989355 h 3013872"/>
                <a:gd name="connsiteX41" fmla="*/ 175195 w 3501373"/>
                <a:gd name="connsiteY41" fmla="*/ 2997480 h 3013872"/>
                <a:gd name="connsiteX42" fmla="*/ 75918 w 3501373"/>
                <a:gd name="connsiteY42" fmla="*/ 2997734 h 3013872"/>
                <a:gd name="connsiteX43" fmla="*/ 83281 w 3501373"/>
                <a:gd name="connsiteY43" fmla="*/ 2993418 h 3013872"/>
                <a:gd name="connsiteX44" fmla="*/ 140410 w 3501373"/>
                <a:gd name="connsiteY44" fmla="*/ 2922832 h 3013872"/>
                <a:gd name="connsiteX45" fmla="*/ 140410 w 3501373"/>
                <a:gd name="connsiteY45" fmla="*/ 2913691 h 3013872"/>
                <a:gd name="connsiteX46" fmla="*/ 129238 w 3501373"/>
                <a:gd name="connsiteY46" fmla="*/ 2915722 h 3013872"/>
                <a:gd name="connsiteX47" fmla="*/ 70332 w 3501373"/>
                <a:gd name="connsiteY47" fmla="*/ 2988340 h 3013872"/>
                <a:gd name="connsiteX48" fmla="*/ 69316 w 3501373"/>
                <a:gd name="connsiteY48" fmla="*/ 2993164 h 3013872"/>
                <a:gd name="connsiteX49" fmla="*/ 75918 w 3501373"/>
                <a:gd name="connsiteY49" fmla="*/ 2997734 h 3013872"/>
                <a:gd name="connsiteX50" fmla="*/ 593126 w 3501373"/>
                <a:gd name="connsiteY50" fmla="*/ 2912168 h 3013872"/>
                <a:gd name="connsiteX51" fmla="*/ 524317 w 3501373"/>
                <a:gd name="connsiteY51" fmla="*/ 2987832 h 3013872"/>
                <a:gd name="connsiteX52" fmla="*/ 527364 w 3501373"/>
                <a:gd name="connsiteY52" fmla="*/ 2996211 h 3013872"/>
                <a:gd name="connsiteX53" fmla="*/ 538282 w 3501373"/>
                <a:gd name="connsiteY53" fmla="*/ 2991641 h 3013872"/>
                <a:gd name="connsiteX54" fmla="*/ 586778 w 3501373"/>
                <a:gd name="connsiteY54" fmla="*/ 2930449 h 3013872"/>
                <a:gd name="connsiteX55" fmla="*/ 593126 w 3501373"/>
                <a:gd name="connsiteY55" fmla="*/ 2912168 h 3013872"/>
                <a:gd name="connsiteX56" fmla="*/ 227754 w 3501373"/>
                <a:gd name="connsiteY56" fmla="*/ 2997480 h 3013872"/>
                <a:gd name="connsiteX57" fmla="*/ 241465 w 3501373"/>
                <a:gd name="connsiteY57" fmla="*/ 2987070 h 3013872"/>
                <a:gd name="connsiteX58" fmla="*/ 289707 w 3501373"/>
                <a:gd name="connsiteY58" fmla="*/ 2925117 h 3013872"/>
                <a:gd name="connsiteX59" fmla="*/ 293262 w 3501373"/>
                <a:gd name="connsiteY59" fmla="*/ 2918515 h 3013872"/>
                <a:gd name="connsiteX60" fmla="*/ 293008 w 3501373"/>
                <a:gd name="connsiteY60" fmla="*/ 2913691 h 3013872"/>
                <a:gd name="connsiteX61" fmla="*/ 286407 w 3501373"/>
                <a:gd name="connsiteY61" fmla="*/ 2911660 h 3013872"/>
                <a:gd name="connsiteX62" fmla="*/ 270918 w 3501373"/>
                <a:gd name="connsiteY62" fmla="*/ 2924355 h 3013872"/>
                <a:gd name="connsiteX63" fmla="*/ 226231 w 3501373"/>
                <a:gd name="connsiteY63" fmla="*/ 2982500 h 3013872"/>
                <a:gd name="connsiteX64" fmla="*/ 221660 w 3501373"/>
                <a:gd name="connsiteY64" fmla="*/ 2991386 h 3013872"/>
                <a:gd name="connsiteX65" fmla="*/ 227754 w 3501373"/>
                <a:gd name="connsiteY65" fmla="*/ 2997480 h 3013872"/>
                <a:gd name="connsiteX66" fmla="*/ 191445 w 3501373"/>
                <a:gd name="connsiteY66" fmla="*/ 2913437 h 3013872"/>
                <a:gd name="connsiteX67" fmla="*/ 174941 w 3501373"/>
                <a:gd name="connsiteY67" fmla="*/ 2921562 h 3013872"/>
                <a:gd name="connsiteX68" fmla="*/ 148281 w 3501373"/>
                <a:gd name="connsiteY68" fmla="*/ 2952285 h 3013872"/>
                <a:gd name="connsiteX69" fmla="*/ 125937 w 3501373"/>
                <a:gd name="connsiteY69" fmla="*/ 2983008 h 3013872"/>
                <a:gd name="connsiteX70" fmla="*/ 125684 w 3501373"/>
                <a:gd name="connsiteY70" fmla="*/ 2996465 h 3013872"/>
                <a:gd name="connsiteX71" fmla="*/ 138633 w 3501373"/>
                <a:gd name="connsiteY71" fmla="*/ 2991894 h 3013872"/>
                <a:gd name="connsiteX72" fmla="*/ 141934 w 3501373"/>
                <a:gd name="connsiteY72" fmla="*/ 2988086 h 3013872"/>
                <a:gd name="connsiteX73" fmla="*/ 187891 w 3501373"/>
                <a:gd name="connsiteY73" fmla="*/ 2927402 h 3013872"/>
                <a:gd name="connsiteX74" fmla="*/ 191445 w 3501373"/>
                <a:gd name="connsiteY74" fmla="*/ 2913437 h 3013872"/>
                <a:gd name="connsiteX75" fmla="*/ 490801 w 3501373"/>
                <a:gd name="connsiteY75" fmla="*/ 2912675 h 3013872"/>
                <a:gd name="connsiteX76" fmla="*/ 467950 w 3501373"/>
                <a:gd name="connsiteY76" fmla="*/ 2928672 h 3013872"/>
                <a:gd name="connsiteX77" fmla="*/ 432403 w 3501373"/>
                <a:gd name="connsiteY77" fmla="*/ 2974629 h 3013872"/>
                <a:gd name="connsiteX78" fmla="*/ 424278 w 3501373"/>
                <a:gd name="connsiteY78" fmla="*/ 2987324 h 3013872"/>
                <a:gd name="connsiteX79" fmla="*/ 425801 w 3501373"/>
                <a:gd name="connsiteY79" fmla="*/ 2996211 h 3013872"/>
                <a:gd name="connsiteX80" fmla="*/ 432911 w 3501373"/>
                <a:gd name="connsiteY80" fmla="*/ 2995703 h 3013872"/>
                <a:gd name="connsiteX81" fmla="*/ 444083 w 3501373"/>
                <a:gd name="connsiteY81" fmla="*/ 2985801 h 3013872"/>
                <a:gd name="connsiteX82" fmla="*/ 487247 w 3501373"/>
                <a:gd name="connsiteY82" fmla="*/ 2929687 h 3013872"/>
                <a:gd name="connsiteX83" fmla="*/ 490801 w 3501373"/>
                <a:gd name="connsiteY83" fmla="*/ 2912675 h 3013872"/>
                <a:gd name="connsiteX84" fmla="*/ 439004 w 3501373"/>
                <a:gd name="connsiteY84" fmla="*/ 2912929 h 3013872"/>
                <a:gd name="connsiteX85" fmla="*/ 364864 w 3501373"/>
                <a:gd name="connsiteY85" fmla="*/ 2998242 h 3013872"/>
                <a:gd name="connsiteX86" fmla="*/ 439004 w 3501373"/>
                <a:gd name="connsiteY86" fmla="*/ 2912929 h 3013872"/>
                <a:gd name="connsiteX87" fmla="*/ 275235 w 3501373"/>
                <a:gd name="connsiteY87" fmla="*/ 2997734 h 3013872"/>
                <a:gd name="connsiteX88" fmla="*/ 289199 w 3501373"/>
                <a:gd name="connsiteY88" fmla="*/ 2988593 h 3013872"/>
                <a:gd name="connsiteX89" fmla="*/ 326016 w 3501373"/>
                <a:gd name="connsiteY89" fmla="*/ 2940351 h 3013872"/>
                <a:gd name="connsiteX90" fmla="*/ 339981 w 3501373"/>
                <a:gd name="connsiteY90" fmla="*/ 2922578 h 3013872"/>
                <a:gd name="connsiteX91" fmla="*/ 339219 w 3501373"/>
                <a:gd name="connsiteY91" fmla="*/ 2913691 h 3013872"/>
                <a:gd name="connsiteX92" fmla="*/ 332364 w 3501373"/>
                <a:gd name="connsiteY92" fmla="*/ 2913437 h 3013872"/>
                <a:gd name="connsiteX93" fmla="*/ 271426 w 3501373"/>
                <a:gd name="connsiteY93" fmla="*/ 2990117 h 3013872"/>
                <a:gd name="connsiteX94" fmla="*/ 275235 w 3501373"/>
                <a:gd name="connsiteY94" fmla="*/ 2997734 h 3013872"/>
                <a:gd name="connsiteX95" fmla="*/ 642384 w 3501373"/>
                <a:gd name="connsiteY95" fmla="*/ 2914707 h 3013872"/>
                <a:gd name="connsiteX96" fmla="*/ 622325 w 3501373"/>
                <a:gd name="connsiteY96" fmla="*/ 2922070 h 3013872"/>
                <a:gd name="connsiteX97" fmla="*/ 589063 w 3501373"/>
                <a:gd name="connsiteY97" fmla="*/ 2963457 h 3013872"/>
                <a:gd name="connsiteX98" fmla="*/ 572052 w 3501373"/>
                <a:gd name="connsiteY98" fmla="*/ 2988593 h 3013872"/>
                <a:gd name="connsiteX99" fmla="*/ 572052 w 3501373"/>
                <a:gd name="connsiteY99" fmla="*/ 2995703 h 3013872"/>
                <a:gd name="connsiteX100" fmla="*/ 580938 w 3501373"/>
                <a:gd name="connsiteY100" fmla="*/ 2996211 h 3013872"/>
                <a:gd name="connsiteX101" fmla="*/ 642384 w 3501373"/>
                <a:gd name="connsiteY101" fmla="*/ 2914707 h 3013872"/>
                <a:gd name="connsiteX102" fmla="*/ 673360 w 3501373"/>
                <a:gd name="connsiteY102" fmla="*/ 2995703 h 3013872"/>
                <a:gd name="connsiteX103" fmla="*/ 683770 w 3501373"/>
                <a:gd name="connsiteY103" fmla="*/ 2992656 h 3013872"/>
                <a:gd name="connsiteX104" fmla="*/ 738107 w 3501373"/>
                <a:gd name="connsiteY104" fmla="*/ 2923340 h 3013872"/>
                <a:gd name="connsiteX105" fmla="*/ 738360 w 3501373"/>
                <a:gd name="connsiteY105" fmla="*/ 2912168 h 3013872"/>
                <a:gd name="connsiteX106" fmla="*/ 727189 w 3501373"/>
                <a:gd name="connsiteY106" fmla="*/ 2914961 h 3013872"/>
                <a:gd name="connsiteX107" fmla="*/ 675392 w 3501373"/>
                <a:gd name="connsiteY107" fmla="*/ 2983262 h 3013872"/>
                <a:gd name="connsiteX108" fmla="*/ 673360 w 3501373"/>
                <a:gd name="connsiteY108" fmla="*/ 2995703 h 3013872"/>
                <a:gd name="connsiteX109" fmla="*/ 790411 w 3501373"/>
                <a:gd name="connsiteY109" fmla="*/ 2913183 h 3013872"/>
                <a:gd name="connsiteX110" fmla="*/ 775939 w 3501373"/>
                <a:gd name="connsiteY110" fmla="*/ 2920293 h 3013872"/>
                <a:gd name="connsiteX111" fmla="*/ 726681 w 3501373"/>
                <a:gd name="connsiteY111" fmla="*/ 2984277 h 3013872"/>
                <a:gd name="connsiteX112" fmla="*/ 724649 w 3501373"/>
                <a:gd name="connsiteY112" fmla="*/ 2995703 h 3013872"/>
                <a:gd name="connsiteX113" fmla="*/ 737345 w 3501373"/>
                <a:gd name="connsiteY113" fmla="*/ 2992656 h 3013872"/>
                <a:gd name="connsiteX114" fmla="*/ 791173 w 3501373"/>
                <a:gd name="connsiteY114" fmla="*/ 2922578 h 3013872"/>
                <a:gd name="connsiteX115" fmla="*/ 790411 w 3501373"/>
                <a:gd name="connsiteY115" fmla="*/ 2913183 h 3013872"/>
                <a:gd name="connsiteX116" fmla="*/ 628927 w 3501373"/>
                <a:gd name="connsiteY116" fmla="*/ 2997480 h 3013872"/>
                <a:gd name="connsiteX117" fmla="*/ 635020 w 3501373"/>
                <a:gd name="connsiteY117" fmla="*/ 2993925 h 3013872"/>
                <a:gd name="connsiteX118" fmla="*/ 690626 w 3501373"/>
                <a:gd name="connsiteY118" fmla="*/ 2922832 h 3013872"/>
                <a:gd name="connsiteX119" fmla="*/ 689610 w 3501373"/>
                <a:gd name="connsiteY119" fmla="*/ 2913945 h 3013872"/>
                <a:gd name="connsiteX120" fmla="*/ 680470 w 3501373"/>
                <a:gd name="connsiteY120" fmla="*/ 2915722 h 3013872"/>
                <a:gd name="connsiteX121" fmla="*/ 639337 w 3501373"/>
                <a:gd name="connsiteY121" fmla="*/ 2966250 h 3013872"/>
                <a:gd name="connsiteX122" fmla="*/ 623595 w 3501373"/>
                <a:gd name="connsiteY122" fmla="*/ 2988847 h 3013872"/>
                <a:gd name="connsiteX123" fmla="*/ 628927 w 3501373"/>
                <a:gd name="connsiteY123" fmla="*/ 2997480 h 3013872"/>
                <a:gd name="connsiteX124" fmla="*/ 479883 w 3501373"/>
                <a:gd name="connsiteY124" fmla="*/ 2993164 h 3013872"/>
                <a:gd name="connsiteX125" fmla="*/ 490040 w 3501373"/>
                <a:gd name="connsiteY125" fmla="*/ 2986308 h 3013872"/>
                <a:gd name="connsiteX126" fmla="*/ 538282 w 3501373"/>
                <a:gd name="connsiteY126" fmla="*/ 2925117 h 3013872"/>
                <a:gd name="connsiteX127" fmla="*/ 539805 w 3501373"/>
                <a:gd name="connsiteY127" fmla="*/ 2912421 h 3013872"/>
                <a:gd name="connsiteX128" fmla="*/ 526602 w 3501373"/>
                <a:gd name="connsiteY128" fmla="*/ 2916992 h 3013872"/>
                <a:gd name="connsiteX129" fmla="*/ 490547 w 3501373"/>
                <a:gd name="connsiteY129" fmla="*/ 2962187 h 3013872"/>
                <a:gd name="connsiteX130" fmla="*/ 474805 w 3501373"/>
                <a:gd name="connsiteY130" fmla="*/ 2984785 h 3013872"/>
                <a:gd name="connsiteX131" fmla="*/ 479883 w 3501373"/>
                <a:gd name="connsiteY131" fmla="*/ 2993164 h 3013872"/>
                <a:gd name="connsiteX132" fmla="*/ 895275 w 3501373"/>
                <a:gd name="connsiteY132" fmla="*/ 2913183 h 3013872"/>
                <a:gd name="connsiteX133" fmla="*/ 886388 w 3501373"/>
                <a:gd name="connsiteY133" fmla="*/ 2913183 h 3013872"/>
                <a:gd name="connsiteX134" fmla="*/ 827482 w 3501373"/>
                <a:gd name="connsiteY134" fmla="*/ 2984785 h 3013872"/>
                <a:gd name="connsiteX135" fmla="*/ 828751 w 3501373"/>
                <a:gd name="connsiteY135" fmla="*/ 2993672 h 3013872"/>
                <a:gd name="connsiteX136" fmla="*/ 837892 w 3501373"/>
                <a:gd name="connsiteY136" fmla="*/ 2991641 h 3013872"/>
                <a:gd name="connsiteX137" fmla="*/ 866583 w 3501373"/>
                <a:gd name="connsiteY137" fmla="*/ 2956601 h 3013872"/>
                <a:gd name="connsiteX138" fmla="*/ 895275 w 3501373"/>
                <a:gd name="connsiteY138" fmla="*/ 2913183 h 3013872"/>
                <a:gd name="connsiteX139" fmla="*/ 321192 w 3501373"/>
                <a:gd name="connsiteY139" fmla="*/ 2998496 h 3013872"/>
                <a:gd name="connsiteX140" fmla="*/ 332110 w 3501373"/>
                <a:gd name="connsiteY140" fmla="*/ 2996465 h 3013872"/>
                <a:gd name="connsiteX141" fmla="*/ 391270 w 3501373"/>
                <a:gd name="connsiteY141" fmla="*/ 2921562 h 3013872"/>
                <a:gd name="connsiteX142" fmla="*/ 391016 w 3501373"/>
                <a:gd name="connsiteY142" fmla="*/ 2914707 h 3013872"/>
                <a:gd name="connsiteX143" fmla="*/ 382383 w 3501373"/>
                <a:gd name="connsiteY143" fmla="*/ 2915214 h 3013872"/>
                <a:gd name="connsiteX144" fmla="*/ 354454 w 3501373"/>
                <a:gd name="connsiteY144" fmla="*/ 2947461 h 3013872"/>
                <a:gd name="connsiteX145" fmla="*/ 321192 w 3501373"/>
                <a:gd name="connsiteY145" fmla="*/ 2998496 h 3013872"/>
                <a:gd name="connsiteX146" fmla="*/ 774669 w 3501373"/>
                <a:gd name="connsiteY146" fmla="*/ 2997480 h 3013872"/>
                <a:gd name="connsiteX147" fmla="*/ 788888 w 3501373"/>
                <a:gd name="connsiteY147" fmla="*/ 2988593 h 3013872"/>
                <a:gd name="connsiteX148" fmla="*/ 836115 w 3501373"/>
                <a:gd name="connsiteY148" fmla="*/ 2926640 h 3013872"/>
                <a:gd name="connsiteX149" fmla="*/ 838146 w 3501373"/>
                <a:gd name="connsiteY149" fmla="*/ 2915214 h 3013872"/>
                <a:gd name="connsiteX150" fmla="*/ 825704 w 3501373"/>
                <a:gd name="connsiteY150" fmla="*/ 2918515 h 3013872"/>
                <a:gd name="connsiteX151" fmla="*/ 772638 w 3501373"/>
                <a:gd name="connsiteY151" fmla="*/ 2985293 h 3013872"/>
                <a:gd name="connsiteX152" fmla="*/ 770099 w 3501373"/>
                <a:gd name="connsiteY152" fmla="*/ 2992148 h 3013872"/>
                <a:gd name="connsiteX153" fmla="*/ 774669 w 3501373"/>
                <a:gd name="connsiteY153" fmla="*/ 2997480 h 3013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3501373" h="3013872">
                  <a:moveTo>
                    <a:pt x="1807054" y="2895918"/>
                  </a:moveTo>
                  <a:cubicBezTo>
                    <a:pt x="2358032" y="2895918"/>
                    <a:pt x="2909009" y="2895918"/>
                    <a:pt x="3459987" y="2895918"/>
                  </a:cubicBezTo>
                  <a:cubicBezTo>
                    <a:pt x="3470143" y="2895918"/>
                    <a:pt x="3480299" y="2895918"/>
                    <a:pt x="3490455" y="2896426"/>
                  </a:cubicBezTo>
                  <a:cubicBezTo>
                    <a:pt x="3495534" y="2896679"/>
                    <a:pt x="3501120" y="2897441"/>
                    <a:pt x="3502897" y="2903281"/>
                  </a:cubicBezTo>
                  <a:cubicBezTo>
                    <a:pt x="3504674" y="2908867"/>
                    <a:pt x="3500866" y="2912929"/>
                    <a:pt x="3497565" y="2916738"/>
                  </a:cubicBezTo>
                  <a:cubicBezTo>
                    <a:pt x="3488678" y="2926386"/>
                    <a:pt x="3478014" y="2932988"/>
                    <a:pt x="3464557" y="2933242"/>
                  </a:cubicBezTo>
                  <a:cubicBezTo>
                    <a:pt x="3448561" y="2933496"/>
                    <a:pt x="3432311" y="2933750"/>
                    <a:pt x="3416315" y="2933750"/>
                  </a:cubicBezTo>
                  <a:cubicBezTo>
                    <a:pt x="2877271" y="2933750"/>
                    <a:pt x="2337973" y="2933750"/>
                    <a:pt x="1798929" y="2933496"/>
                  </a:cubicBezTo>
                  <a:cubicBezTo>
                    <a:pt x="1781155" y="2933496"/>
                    <a:pt x="1763382" y="2934512"/>
                    <a:pt x="1745608" y="2933496"/>
                  </a:cubicBezTo>
                  <a:cubicBezTo>
                    <a:pt x="1721487" y="2931972"/>
                    <a:pt x="1702952" y="2941367"/>
                    <a:pt x="1687464" y="2958633"/>
                  </a:cubicBezTo>
                  <a:cubicBezTo>
                    <a:pt x="1677308" y="2970058"/>
                    <a:pt x="1666390" y="2980722"/>
                    <a:pt x="1656487" y="2992148"/>
                  </a:cubicBezTo>
                  <a:cubicBezTo>
                    <a:pt x="1642015" y="3008906"/>
                    <a:pt x="1624495" y="3014746"/>
                    <a:pt x="1602659" y="3014492"/>
                  </a:cubicBezTo>
                  <a:cubicBezTo>
                    <a:pt x="1476467" y="3013730"/>
                    <a:pt x="1350530" y="3014238"/>
                    <a:pt x="1224338" y="3013984"/>
                  </a:cubicBezTo>
                  <a:cubicBezTo>
                    <a:pt x="833322" y="3013984"/>
                    <a:pt x="442305" y="3013730"/>
                    <a:pt x="51289" y="3013730"/>
                  </a:cubicBezTo>
                  <a:cubicBezTo>
                    <a:pt x="41894" y="3013730"/>
                    <a:pt x="32500" y="3013984"/>
                    <a:pt x="23359" y="3012968"/>
                  </a:cubicBezTo>
                  <a:cubicBezTo>
                    <a:pt x="8125" y="3011191"/>
                    <a:pt x="3047" y="3005859"/>
                    <a:pt x="1269" y="2990371"/>
                  </a:cubicBezTo>
                  <a:cubicBezTo>
                    <a:pt x="508" y="2983769"/>
                    <a:pt x="761" y="2976914"/>
                    <a:pt x="761" y="2970058"/>
                  </a:cubicBezTo>
                  <a:cubicBezTo>
                    <a:pt x="761" y="2705234"/>
                    <a:pt x="1015" y="2440155"/>
                    <a:pt x="508" y="2175330"/>
                  </a:cubicBezTo>
                  <a:cubicBezTo>
                    <a:pt x="508" y="2148670"/>
                    <a:pt x="8379" y="2128865"/>
                    <a:pt x="27422" y="2110330"/>
                  </a:cubicBezTo>
                  <a:cubicBezTo>
                    <a:pt x="72109" y="2066658"/>
                    <a:pt x="67285" y="2078338"/>
                    <a:pt x="67285" y="2013338"/>
                  </a:cubicBezTo>
                  <a:cubicBezTo>
                    <a:pt x="67031" y="1364098"/>
                    <a:pt x="66777" y="715113"/>
                    <a:pt x="66523" y="65873"/>
                  </a:cubicBezTo>
                  <a:cubicBezTo>
                    <a:pt x="66523" y="45307"/>
                    <a:pt x="66269" y="24994"/>
                    <a:pt x="80488" y="7983"/>
                  </a:cubicBezTo>
                  <a:cubicBezTo>
                    <a:pt x="83789" y="4174"/>
                    <a:pt x="86836" y="-904"/>
                    <a:pt x="92676" y="873"/>
                  </a:cubicBezTo>
                  <a:cubicBezTo>
                    <a:pt x="98516" y="2650"/>
                    <a:pt x="98769" y="8490"/>
                    <a:pt x="99023" y="13569"/>
                  </a:cubicBezTo>
                  <a:cubicBezTo>
                    <a:pt x="99531" y="21947"/>
                    <a:pt x="99531" y="30580"/>
                    <a:pt x="99531" y="38959"/>
                  </a:cubicBezTo>
                  <a:cubicBezTo>
                    <a:pt x="99277" y="711812"/>
                    <a:pt x="98769" y="1384665"/>
                    <a:pt x="98516" y="2057518"/>
                  </a:cubicBezTo>
                  <a:cubicBezTo>
                    <a:pt x="98516" y="2312186"/>
                    <a:pt x="98516" y="2567108"/>
                    <a:pt x="98769" y="2821777"/>
                  </a:cubicBezTo>
                  <a:cubicBezTo>
                    <a:pt x="98769" y="2837011"/>
                    <a:pt x="98769" y="2852246"/>
                    <a:pt x="99531" y="2867480"/>
                  </a:cubicBezTo>
                  <a:cubicBezTo>
                    <a:pt x="100801" y="2890078"/>
                    <a:pt x="105879" y="2894902"/>
                    <a:pt x="129492" y="2895918"/>
                  </a:cubicBezTo>
                  <a:cubicBezTo>
                    <a:pt x="142187" y="2896426"/>
                    <a:pt x="154883" y="2896171"/>
                    <a:pt x="167578" y="2896171"/>
                  </a:cubicBezTo>
                  <a:cubicBezTo>
                    <a:pt x="714239" y="2896171"/>
                    <a:pt x="1261154" y="2896171"/>
                    <a:pt x="1807816" y="2896171"/>
                  </a:cubicBezTo>
                  <a:cubicBezTo>
                    <a:pt x="1807054" y="2896171"/>
                    <a:pt x="1807054" y="2895918"/>
                    <a:pt x="1807054" y="2895918"/>
                  </a:cubicBezTo>
                  <a:close/>
                  <a:moveTo>
                    <a:pt x="175195" y="2997480"/>
                  </a:moveTo>
                  <a:cubicBezTo>
                    <a:pt x="181797" y="2997734"/>
                    <a:pt x="185606" y="2992910"/>
                    <a:pt x="189160" y="2988086"/>
                  </a:cubicBezTo>
                  <a:cubicBezTo>
                    <a:pt x="202871" y="2970820"/>
                    <a:pt x="216328" y="2953555"/>
                    <a:pt x="229785" y="2936035"/>
                  </a:cubicBezTo>
                  <a:cubicBezTo>
                    <a:pt x="233848" y="2930703"/>
                    <a:pt x="238164" y="2925371"/>
                    <a:pt x="241719" y="2919531"/>
                  </a:cubicBezTo>
                  <a:cubicBezTo>
                    <a:pt x="242735" y="2917753"/>
                    <a:pt x="242481" y="2914199"/>
                    <a:pt x="241465" y="2912675"/>
                  </a:cubicBezTo>
                  <a:cubicBezTo>
                    <a:pt x="240195" y="2911406"/>
                    <a:pt x="236895" y="2910898"/>
                    <a:pt x="234863" y="2911406"/>
                  </a:cubicBezTo>
                  <a:cubicBezTo>
                    <a:pt x="229024" y="2913183"/>
                    <a:pt x="224707" y="2917500"/>
                    <a:pt x="221152" y="2922324"/>
                  </a:cubicBezTo>
                  <a:cubicBezTo>
                    <a:pt x="206426" y="2940859"/>
                    <a:pt x="191953" y="2959648"/>
                    <a:pt x="177481" y="2978437"/>
                  </a:cubicBezTo>
                  <a:cubicBezTo>
                    <a:pt x="174941" y="2981738"/>
                    <a:pt x="172656" y="2985547"/>
                    <a:pt x="171133" y="2989355"/>
                  </a:cubicBezTo>
                  <a:cubicBezTo>
                    <a:pt x="169609" y="2993164"/>
                    <a:pt x="170879" y="2996211"/>
                    <a:pt x="175195" y="2997480"/>
                  </a:cubicBezTo>
                  <a:close/>
                  <a:moveTo>
                    <a:pt x="75918" y="2997734"/>
                  </a:moveTo>
                  <a:cubicBezTo>
                    <a:pt x="77695" y="2996719"/>
                    <a:pt x="80996" y="2995703"/>
                    <a:pt x="83281" y="2993418"/>
                  </a:cubicBezTo>
                  <a:cubicBezTo>
                    <a:pt x="104355" y="2971582"/>
                    <a:pt x="121875" y="2946699"/>
                    <a:pt x="140410" y="2922832"/>
                  </a:cubicBezTo>
                  <a:cubicBezTo>
                    <a:pt x="142441" y="2920293"/>
                    <a:pt x="143457" y="2916230"/>
                    <a:pt x="140410" y="2913691"/>
                  </a:cubicBezTo>
                  <a:cubicBezTo>
                    <a:pt x="136348" y="2910136"/>
                    <a:pt x="132285" y="2912929"/>
                    <a:pt x="129238" y="2915722"/>
                  </a:cubicBezTo>
                  <a:cubicBezTo>
                    <a:pt x="106641" y="2937304"/>
                    <a:pt x="89629" y="2963711"/>
                    <a:pt x="70332" y="2988340"/>
                  </a:cubicBezTo>
                  <a:cubicBezTo>
                    <a:pt x="69316" y="2989609"/>
                    <a:pt x="69062" y="2991641"/>
                    <a:pt x="69316" y="2993164"/>
                  </a:cubicBezTo>
                  <a:cubicBezTo>
                    <a:pt x="69570" y="2995703"/>
                    <a:pt x="71601" y="2997226"/>
                    <a:pt x="75918" y="2997734"/>
                  </a:cubicBezTo>
                  <a:close/>
                  <a:moveTo>
                    <a:pt x="593126" y="2912168"/>
                  </a:moveTo>
                  <a:cubicBezTo>
                    <a:pt x="576622" y="2919531"/>
                    <a:pt x="528126" y="2973613"/>
                    <a:pt x="524317" y="2987832"/>
                  </a:cubicBezTo>
                  <a:cubicBezTo>
                    <a:pt x="523301" y="2991386"/>
                    <a:pt x="523555" y="2994941"/>
                    <a:pt x="527364" y="2996211"/>
                  </a:cubicBezTo>
                  <a:cubicBezTo>
                    <a:pt x="531934" y="2997734"/>
                    <a:pt x="535489" y="2994941"/>
                    <a:pt x="538282" y="2991641"/>
                  </a:cubicBezTo>
                  <a:cubicBezTo>
                    <a:pt x="554532" y="2971328"/>
                    <a:pt x="570782" y="2951015"/>
                    <a:pt x="586778" y="2930449"/>
                  </a:cubicBezTo>
                  <a:cubicBezTo>
                    <a:pt x="590333" y="2925879"/>
                    <a:pt x="594649" y="2921308"/>
                    <a:pt x="593126" y="2912168"/>
                  </a:cubicBezTo>
                  <a:close/>
                  <a:moveTo>
                    <a:pt x="227754" y="2997480"/>
                  </a:moveTo>
                  <a:cubicBezTo>
                    <a:pt x="233848" y="2996211"/>
                    <a:pt x="237656" y="2991641"/>
                    <a:pt x="241465" y="2987070"/>
                  </a:cubicBezTo>
                  <a:cubicBezTo>
                    <a:pt x="257715" y="2966504"/>
                    <a:pt x="273711" y="2945937"/>
                    <a:pt x="289707" y="2925117"/>
                  </a:cubicBezTo>
                  <a:cubicBezTo>
                    <a:pt x="291231" y="2923086"/>
                    <a:pt x="292500" y="2920801"/>
                    <a:pt x="293262" y="2918515"/>
                  </a:cubicBezTo>
                  <a:cubicBezTo>
                    <a:pt x="293770" y="2916992"/>
                    <a:pt x="293770" y="2914961"/>
                    <a:pt x="293008" y="2913691"/>
                  </a:cubicBezTo>
                  <a:cubicBezTo>
                    <a:pt x="291485" y="2911152"/>
                    <a:pt x="288946" y="2910898"/>
                    <a:pt x="286407" y="2911660"/>
                  </a:cubicBezTo>
                  <a:cubicBezTo>
                    <a:pt x="279805" y="2913945"/>
                    <a:pt x="275235" y="2919277"/>
                    <a:pt x="270918" y="2924355"/>
                  </a:cubicBezTo>
                  <a:cubicBezTo>
                    <a:pt x="255684" y="2943652"/>
                    <a:pt x="240957" y="2962949"/>
                    <a:pt x="226231" y="2982500"/>
                  </a:cubicBezTo>
                  <a:cubicBezTo>
                    <a:pt x="224199" y="2985039"/>
                    <a:pt x="222422" y="2988340"/>
                    <a:pt x="221660" y="2991386"/>
                  </a:cubicBezTo>
                  <a:cubicBezTo>
                    <a:pt x="220899" y="2995449"/>
                    <a:pt x="223692" y="2997480"/>
                    <a:pt x="227754" y="2997480"/>
                  </a:cubicBezTo>
                  <a:close/>
                  <a:moveTo>
                    <a:pt x="191445" y="2913437"/>
                  </a:moveTo>
                  <a:cubicBezTo>
                    <a:pt x="183066" y="2910136"/>
                    <a:pt x="179004" y="2916992"/>
                    <a:pt x="174941" y="2921562"/>
                  </a:cubicBezTo>
                  <a:cubicBezTo>
                    <a:pt x="165801" y="2931464"/>
                    <a:pt x="156914" y="2941621"/>
                    <a:pt x="148281" y="2952285"/>
                  </a:cubicBezTo>
                  <a:cubicBezTo>
                    <a:pt x="140410" y="2962187"/>
                    <a:pt x="133047" y="2972598"/>
                    <a:pt x="125937" y="2983008"/>
                  </a:cubicBezTo>
                  <a:cubicBezTo>
                    <a:pt x="123144" y="2987324"/>
                    <a:pt x="120098" y="2992656"/>
                    <a:pt x="125684" y="2996465"/>
                  </a:cubicBezTo>
                  <a:cubicBezTo>
                    <a:pt x="131016" y="3000019"/>
                    <a:pt x="135078" y="2995195"/>
                    <a:pt x="138633" y="2991894"/>
                  </a:cubicBezTo>
                  <a:cubicBezTo>
                    <a:pt x="139902" y="2990625"/>
                    <a:pt x="140918" y="2989355"/>
                    <a:pt x="141934" y="2988086"/>
                  </a:cubicBezTo>
                  <a:cubicBezTo>
                    <a:pt x="157168" y="2967773"/>
                    <a:pt x="172656" y="2947715"/>
                    <a:pt x="187891" y="2927402"/>
                  </a:cubicBezTo>
                  <a:cubicBezTo>
                    <a:pt x="190684" y="2923593"/>
                    <a:pt x="195000" y="2919531"/>
                    <a:pt x="191445" y="2913437"/>
                  </a:cubicBezTo>
                  <a:close/>
                  <a:moveTo>
                    <a:pt x="490801" y="2912675"/>
                  </a:moveTo>
                  <a:cubicBezTo>
                    <a:pt x="479376" y="2912421"/>
                    <a:pt x="474044" y="2921054"/>
                    <a:pt x="467950" y="2928672"/>
                  </a:cubicBezTo>
                  <a:cubicBezTo>
                    <a:pt x="456016" y="2943906"/>
                    <a:pt x="444083" y="2959140"/>
                    <a:pt x="432403" y="2974629"/>
                  </a:cubicBezTo>
                  <a:cubicBezTo>
                    <a:pt x="429356" y="2978691"/>
                    <a:pt x="426563" y="2982754"/>
                    <a:pt x="424278" y="2987324"/>
                  </a:cubicBezTo>
                  <a:cubicBezTo>
                    <a:pt x="422754" y="2990371"/>
                    <a:pt x="421993" y="2994180"/>
                    <a:pt x="425801" y="2996211"/>
                  </a:cubicBezTo>
                  <a:cubicBezTo>
                    <a:pt x="427579" y="2997226"/>
                    <a:pt x="431133" y="2996719"/>
                    <a:pt x="432911" y="2995703"/>
                  </a:cubicBezTo>
                  <a:cubicBezTo>
                    <a:pt x="436973" y="2992910"/>
                    <a:pt x="441036" y="2989609"/>
                    <a:pt x="444083" y="2985801"/>
                  </a:cubicBezTo>
                  <a:cubicBezTo>
                    <a:pt x="458555" y="2967265"/>
                    <a:pt x="473028" y="2948730"/>
                    <a:pt x="487247" y="2929687"/>
                  </a:cubicBezTo>
                  <a:cubicBezTo>
                    <a:pt x="490547" y="2925117"/>
                    <a:pt x="495118" y="2920547"/>
                    <a:pt x="490801" y="2912675"/>
                  </a:cubicBezTo>
                  <a:close/>
                  <a:moveTo>
                    <a:pt x="439004" y="2912929"/>
                  </a:moveTo>
                  <a:cubicBezTo>
                    <a:pt x="406758" y="2932988"/>
                    <a:pt x="389493" y="2965488"/>
                    <a:pt x="364864" y="2998242"/>
                  </a:cubicBezTo>
                  <a:cubicBezTo>
                    <a:pt x="390000" y="2991386"/>
                    <a:pt x="428340" y="2947207"/>
                    <a:pt x="439004" y="2912929"/>
                  </a:cubicBezTo>
                  <a:close/>
                  <a:moveTo>
                    <a:pt x="275235" y="2997734"/>
                  </a:moveTo>
                  <a:cubicBezTo>
                    <a:pt x="281836" y="2997988"/>
                    <a:pt x="285645" y="2993164"/>
                    <a:pt x="289199" y="2988593"/>
                  </a:cubicBezTo>
                  <a:cubicBezTo>
                    <a:pt x="301641" y="2972598"/>
                    <a:pt x="313575" y="2956347"/>
                    <a:pt x="326016" y="2940351"/>
                  </a:cubicBezTo>
                  <a:cubicBezTo>
                    <a:pt x="330586" y="2934257"/>
                    <a:pt x="335664" y="2928672"/>
                    <a:pt x="339981" y="2922578"/>
                  </a:cubicBezTo>
                  <a:cubicBezTo>
                    <a:pt x="342012" y="2919785"/>
                    <a:pt x="342266" y="2915722"/>
                    <a:pt x="339219" y="2913691"/>
                  </a:cubicBezTo>
                  <a:cubicBezTo>
                    <a:pt x="337442" y="2912421"/>
                    <a:pt x="333633" y="2912168"/>
                    <a:pt x="332364" y="2913437"/>
                  </a:cubicBezTo>
                  <a:cubicBezTo>
                    <a:pt x="308242" y="2935781"/>
                    <a:pt x="289199" y="2962441"/>
                    <a:pt x="271426" y="2990117"/>
                  </a:cubicBezTo>
                  <a:cubicBezTo>
                    <a:pt x="269395" y="2992656"/>
                    <a:pt x="270918" y="2996211"/>
                    <a:pt x="275235" y="2997734"/>
                  </a:cubicBezTo>
                  <a:close/>
                  <a:moveTo>
                    <a:pt x="642384" y="2914707"/>
                  </a:moveTo>
                  <a:cubicBezTo>
                    <a:pt x="630196" y="2910644"/>
                    <a:pt x="626388" y="2917246"/>
                    <a:pt x="622325" y="2922070"/>
                  </a:cubicBezTo>
                  <a:cubicBezTo>
                    <a:pt x="610899" y="2935527"/>
                    <a:pt x="599727" y="2949492"/>
                    <a:pt x="589063" y="2963457"/>
                  </a:cubicBezTo>
                  <a:cubicBezTo>
                    <a:pt x="582970" y="2971582"/>
                    <a:pt x="577384" y="2979961"/>
                    <a:pt x="572052" y="2988593"/>
                  </a:cubicBezTo>
                  <a:cubicBezTo>
                    <a:pt x="571036" y="2990371"/>
                    <a:pt x="571036" y="2993925"/>
                    <a:pt x="572052" y="2995703"/>
                  </a:cubicBezTo>
                  <a:cubicBezTo>
                    <a:pt x="574337" y="2999004"/>
                    <a:pt x="578653" y="2998496"/>
                    <a:pt x="580938" y="2996211"/>
                  </a:cubicBezTo>
                  <a:cubicBezTo>
                    <a:pt x="604552" y="2971836"/>
                    <a:pt x="624610" y="2944922"/>
                    <a:pt x="642384" y="2914707"/>
                  </a:cubicBezTo>
                  <a:close/>
                  <a:moveTo>
                    <a:pt x="673360" y="2995703"/>
                  </a:moveTo>
                  <a:cubicBezTo>
                    <a:pt x="678692" y="2996973"/>
                    <a:pt x="681485" y="2994941"/>
                    <a:pt x="683770" y="2992656"/>
                  </a:cubicBezTo>
                  <a:cubicBezTo>
                    <a:pt x="703575" y="2970820"/>
                    <a:pt x="721857" y="2947968"/>
                    <a:pt x="738107" y="2923340"/>
                  </a:cubicBezTo>
                  <a:cubicBezTo>
                    <a:pt x="740392" y="2919785"/>
                    <a:pt x="742931" y="2915469"/>
                    <a:pt x="738360" y="2912168"/>
                  </a:cubicBezTo>
                  <a:cubicBezTo>
                    <a:pt x="734298" y="2909375"/>
                    <a:pt x="729728" y="2911660"/>
                    <a:pt x="727189" y="2914961"/>
                  </a:cubicBezTo>
                  <a:cubicBezTo>
                    <a:pt x="709161" y="2937051"/>
                    <a:pt x="691134" y="2959140"/>
                    <a:pt x="675392" y="2983262"/>
                  </a:cubicBezTo>
                  <a:cubicBezTo>
                    <a:pt x="673106" y="2986562"/>
                    <a:pt x="670567" y="2990371"/>
                    <a:pt x="673360" y="2995703"/>
                  </a:cubicBezTo>
                  <a:close/>
                  <a:moveTo>
                    <a:pt x="790411" y="2913183"/>
                  </a:moveTo>
                  <a:cubicBezTo>
                    <a:pt x="783302" y="2910644"/>
                    <a:pt x="779239" y="2915976"/>
                    <a:pt x="775939" y="2920293"/>
                  </a:cubicBezTo>
                  <a:cubicBezTo>
                    <a:pt x="759181" y="2941367"/>
                    <a:pt x="742931" y="2962949"/>
                    <a:pt x="726681" y="2984277"/>
                  </a:cubicBezTo>
                  <a:cubicBezTo>
                    <a:pt x="724142" y="2987578"/>
                    <a:pt x="721095" y="2992148"/>
                    <a:pt x="724649" y="2995703"/>
                  </a:cubicBezTo>
                  <a:cubicBezTo>
                    <a:pt x="729474" y="3000781"/>
                    <a:pt x="734298" y="2996211"/>
                    <a:pt x="737345" y="2992656"/>
                  </a:cubicBezTo>
                  <a:cubicBezTo>
                    <a:pt x="756388" y="2970312"/>
                    <a:pt x="774923" y="2947207"/>
                    <a:pt x="791173" y="2922578"/>
                  </a:cubicBezTo>
                  <a:cubicBezTo>
                    <a:pt x="792950" y="2919785"/>
                    <a:pt x="793712" y="2916484"/>
                    <a:pt x="790411" y="2913183"/>
                  </a:cubicBezTo>
                  <a:close/>
                  <a:moveTo>
                    <a:pt x="628927" y="2997480"/>
                  </a:moveTo>
                  <a:cubicBezTo>
                    <a:pt x="630704" y="2996465"/>
                    <a:pt x="633497" y="2995703"/>
                    <a:pt x="635020" y="2993925"/>
                  </a:cubicBezTo>
                  <a:cubicBezTo>
                    <a:pt x="654825" y="2971328"/>
                    <a:pt x="674376" y="2948222"/>
                    <a:pt x="690626" y="2922832"/>
                  </a:cubicBezTo>
                  <a:cubicBezTo>
                    <a:pt x="692403" y="2919785"/>
                    <a:pt x="692911" y="2916230"/>
                    <a:pt x="689610" y="2913945"/>
                  </a:cubicBezTo>
                  <a:cubicBezTo>
                    <a:pt x="686310" y="2911660"/>
                    <a:pt x="683009" y="2913437"/>
                    <a:pt x="680470" y="2915722"/>
                  </a:cubicBezTo>
                  <a:cubicBezTo>
                    <a:pt x="664474" y="2930703"/>
                    <a:pt x="653048" y="2949492"/>
                    <a:pt x="639337" y="2966250"/>
                  </a:cubicBezTo>
                  <a:cubicBezTo>
                    <a:pt x="633497" y="2973359"/>
                    <a:pt x="628165" y="2980976"/>
                    <a:pt x="623595" y="2988847"/>
                  </a:cubicBezTo>
                  <a:cubicBezTo>
                    <a:pt x="621056" y="2992910"/>
                    <a:pt x="622579" y="2996719"/>
                    <a:pt x="628927" y="2997480"/>
                  </a:cubicBezTo>
                  <a:close/>
                  <a:moveTo>
                    <a:pt x="479883" y="2993164"/>
                  </a:moveTo>
                  <a:cubicBezTo>
                    <a:pt x="484454" y="2992402"/>
                    <a:pt x="487501" y="2989609"/>
                    <a:pt x="490040" y="2986308"/>
                  </a:cubicBezTo>
                  <a:cubicBezTo>
                    <a:pt x="506036" y="2965996"/>
                    <a:pt x="522286" y="2945683"/>
                    <a:pt x="538282" y="2925117"/>
                  </a:cubicBezTo>
                  <a:cubicBezTo>
                    <a:pt x="541075" y="2921562"/>
                    <a:pt x="545899" y="2916484"/>
                    <a:pt x="539805" y="2912421"/>
                  </a:cubicBezTo>
                  <a:cubicBezTo>
                    <a:pt x="534981" y="2909121"/>
                    <a:pt x="529903" y="2913183"/>
                    <a:pt x="526602" y="2916992"/>
                  </a:cubicBezTo>
                  <a:cubicBezTo>
                    <a:pt x="514415" y="2931718"/>
                    <a:pt x="502481" y="2946953"/>
                    <a:pt x="490547" y="2962187"/>
                  </a:cubicBezTo>
                  <a:cubicBezTo>
                    <a:pt x="484962" y="2969550"/>
                    <a:pt x="479376" y="2976914"/>
                    <a:pt x="474805" y="2984785"/>
                  </a:cubicBezTo>
                  <a:cubicBezTo>
                    <a:pt x="472520" y="2988593"/>
                    <a:pt x="474297" y="2992656"/>
                    <a:pt x="479883" y="2993164"/>
                  </a:cubicBezTo>
                  <a:close/>
                  <a:moveTo>
                    <a:pt x="895275" y="2913183"/>
                  </a:moveTo>
                  <a:cubicBezTo>
                    <a:pt x="889435" y="2913183"/>
                    <a:pt x="887150" y="2912421"/>
                    <a:pt x="886388" y="2913183"/>
                  </a:cubicBezTo>
                  <a:cubicBezTo>
                    <a:pt x="863283" y="2934004"/>
                    <a:pt x="844240" y="2958379"/>
                    <a:pt x="827482" y="2984785"/>
                  </a:cubicBezTo>
                  <a:cubicBezTo>
                    <a:pt x="825704" y="2987832"/>
                    <a:pt x="824943" y="2991386"/>
                    <a:pt x="828751" y="2993672"/>
                  </a:cubicBezTo>
                  <a:cubicBezTo>
                    <a:pt x="832052" y="2995703"/>
                    <a:pt x="835861" y="2994180"/>
                    <a:pt x="837892" y="2991641"/>
                  </a:cubicBezTo>
                  <a:cubicBezTo>
                    <a:pt x="847794" y="2980215"/>
                    <a:pt x="857443" y="2968535"/>
                    <a:pt x="866583" y="2956601"/>
                  </a:cubicBezTo>
                  <a:cubicBezTo>
                    <a:pt x="876740" y="2943652"/>
                    <a:pt x="888419" y="2931718"/>
                    <a:pt x="895275" y="2913183"/>
                  </a:cubicBezTo>
                  <a:close/>
                  <a:moveTo>
                    <a:pt x="321192" y="2998496"/>
                  </a:moveTo>
                  <a:cubicBezTo>
                    <a:pt x="327539" y="2997480"/>
                    <a:pt x="330586" y="2997734"/>
                    <a:pt x="332110" y="2996465"/>
                  </a:cubicBezTo>
                  <a:cubicBezTo>
                    <a:pt x="355469" y="2974375"/>
                    <a:pt x="372989" y="2947715"/>
                    <a:pt x="391270" y="2921562"/>
                  </a:cubicBezTo>
                  <a:cubicBezTo>
                    <a:pt x="392286" y="2920039"/>
                    <a:pt x="392032" y="2916230"/>
                    <a:pt x="391016" y="2914707"/>
                  </a:cubicBezTo>
                  <a:cubicBezTo>
                    <a:pt x="388477" y="2911406"/>
                    <a:pt x="384414" y="2912675"/>
                    <a:pt x="382383" y="2915214"/>
                  </a:cubicBezTo>
                  <a:cubicBezTo>
                    <a:pt x="372735" y="2925879"/>
                    <a:pt x="362579" y="2936035"/>
                    <a:pt x="354454" y="2947461"/>
                  </a:cubicBezTo>
                  <a:cubicBezTo>
                    <a:pt x="343282" y="2962949"/>
                    <a:pt x="328047" y="2975898"/>
                    <a:pt x="321192" y="2998496"/>
                  </a:cubicBezTo>
                  <a:close/>
                  <a:moveTo>
                    <a:pt x="774669" y="2997480"/>
                  </a:moveTo>
                  <a:cubicBezTo>
                    <a:pt x="781017" y="2997480"/>
                    <a:pt x="785333" y="2993164"/>
                    <a:pt x="788888" y="2988593"/>
                  </a:cubicBezTo>
                  <a:cubicBezTo>
                    <a:pt x="804884" y="2968027"/>
                    <a:pt x="820372" y="2947461"/>
                    <a:pt x="836115" y="2926640"/>
                  </a:cubicBezTo>
                  <a:cubicBezTo>
                    <a:pt x="838654" y="2923340"/>
                    <a:pt x="841447" y="2918769"/>
                    <a:pt x="838146" y="2915214"/>
                  </a:cubicBezTo>
                  <a:cubicBezTo>
                    <a:pt x="833068" y="2910136"/>
                    <a:pt x="828751" y="2914707"/>
                    <a:pt x="825704" y="2918515"/>
                  </a:cubicBezTo>
                  <a:cubicBezTo>
                    <a:pt x="807677" y="2940605"/>
                    <a:pt x="790157" y="2962949"/>
                    <a:pt x="772638" y="2985293"/>
                  </a:cubicBezTo>
                  <a:cubicBezTo>
                    <a:pt x="771114" y="2987070"/>
                    <a:pt x="770353" y="2989863"/>
                    <a:pt x="770099" y="2992148"/>
                  </a:cubicBezTo>
                  <a:cubicBezTo>
                    <a:pt x="769845" y="2994941"/>
                    <a:pt x="771622" y="2996719"/>
                    <a:pt x="774669" y="2997480"/>
                  </a:cubicBezTo>
                  <a:close/>
                </a:path>
              </a:pathLst>
            </a:custGeom>
            <a:grpFill/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3206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4" name="PA-任意多边形 59"/>
            <p:cNvSpPr/>
            <p:nvPr>
              <p:custDataLst>
                <p:tags r:id="rId19"/>
              </p:custDataLst>
            </p:nvPr>
          </p:nvSpPr>
          <p:spPr>
            <a:xfrm>
              <a:off x="6331250" y="3592901"/>
              <a:ext cx="1259129" cy="844537"/>
            </a:xfrm>
            <a:custGeom>
              <a:avLst/>
              <a:gdLst>
                <a:gd name="connsiteX0" fmla="*/ 4820633 w 4923251"/>
                <a:gd name="connsiteY0" fmla="*/ 548955 h 3506451"/>
                <a:gd name="connsiteX1" fmla="*/ 4822156 w 4923251"/>
                <a:gd name="connsiteY1" fmla="*/ 515947 h 3506451"/>
                <a:gd name="connsiteX2" fmla="*/ 4821648 w 4923251"/>
                <a:gd name="connsiteY2" fmla="*/ 163016 h 3506451"/>
                <a:gd name="connsiteX3" fmla="*/ 4780515 w 4923251"/>
                <a:gd name="connsiteY3" fmla="*/ 122391 h 3506451"/>
                <a:gd name="connsiteX4" fmla="*/ 1198653 w 4923251"/>
                <a:gd name="connsiteY4" fmla="*/ 122645 h 3506451"/>
                <a:gd name="connsiteX5" fmla="*/ 41092 w 4923251"/>
                <a:gd name="connsiteY5" fmla="*/ 122391 h 3506451"/>
                <a:gd name="connsiteX6" fmla="*/ 10623 w 4923251"/>
                <a:gd name="connsiteY6" fmla="*/ 121376 h 3506451"/>
                <a:gd name="connsiteX7" fmla="*/ 3768 w 4923251"/>
                <a:gd name="connsiteY7" fmla="*/ 105380 h 3506451"/>
                <a:gd name="connsiteX8" fmla="*/ 38553 w 4923251"/>
                <a:gd name="connsiteY8" fmla="*/ 82782 h 3506451"/>
                <a:gd name="connsiteX9" fmla="*/ 71561 w 4923251"/>
                <a:gd name="connsiteY9" fmla="*/ 82274 h 3506451"/>
                <a:gd name="connsiteX10" fmla="*/ 2429847 w 4923251"/>
                <a:gd name="connsiteY10" fmla="*/ 82528 h 3506451"/>
                <a:gd name="connsiteX11" fmla="*/ 2496624 w 4923251"/>
                <a:gd name="connsiteY11" fmla="*/ 54598 h 3506451"/>
                <a:gd name="connsiteX12" fmla="*/ 2530140 w 4923251"/>
                <a:gd name="connsiteY12" fmla="*/ 20067 h 3506451"/>
                <a:gd name="connsiteX13" fmla="*/ 2577367 w 4923251"/>
                <a:gd name="connsiteY13" fmla="*/ 516 h 3506451"/>
                <a:gd name="connsiteX14" fmla="*/ 2831273 w 4923251"/>
                <a:gd name="connsiteY14" fmla="*/ 770 h 3506451"/>
                <a:gd name="connsiteX15" fmla="*/ 4136100 w 4923251"/>
                <a:gd name="connsiteY15" fmla="*/ 1024 h 3506451"/>
                <a:gd name="connsiteX16" fmla="*/ 4864559 w 4923251"/>
                <a:gd name="connsiteY16" fmla="*/ 1278 h 3506451"/>
                <a:gd name="connsiteX17" fmla="*/ 4897567 w 4923251"/>
                <a:gd name="connsiteY17" fmla="*/ 1532 h 3506451"/>
                <a:gd name="connsiteX18" fmla="*/ 4922449 w 4923251"/>
                <a:gd name="connsiteY18" fmla="*/ 25907 h 3506451"/>
                <a:gd name="connsiteX19" fmla="*/ 4922703 w 4923251"/>
                <a:gd name="connsiteY19" fmla="*/ 56376 h 3506451"/>
                <a:gd name="connsiteX20" fmla="*/ 4922449 w 4923251"/>
                <a:gd name="connsiteY20" fmla="*/ 508330 h 3506451"/>
                <a:gd name="connsiteX21" fmla="*/ 4923973 w 4923251"/>
                <a:gd name="connsiteY21" fmla="*/ 548955 h 3506451"/>
                <a:gd name="connsiteX22" fmla="*/ 4923718 w 4923251"/>
                <a:gd name="connsiteY22" fmla="*/ 848565 h 3506451"/>
                <a:gd name="connsiteX23" fmla="*/ 4900359 w 4923251"/>
                <a:gd name="connsiteY23" fmla="*/ 904170 h 3506451"/>
                <a:gd name="connsiteX24" fmla="*/ 4878524 w 4923251"/>
                <a:gd name="connsiteY24" fmla="*/ 925244 h 3506451"/>
                <a:gd name="connsiteX25" fmla="*/ 4854402 w 4923251"/>
                <a:gd name="connsiteY25" fmla="*/ 982881 h 3506451"/>
                <a:gd name="connsiteX26" fmla="*/ 4853386 w 4923251"/>
                <a:gd name="connsiteY26" fmla="*/ 1868762 h 3506451"/>
                <a:gd name="connsiteX27" fmla="*/ 4851863 w 4923251"/>
                <a:gd name="connsiteY27" fmla="*/ 3452886 h 3506451"/>
                <a:gd name="connsiteX28" fmla="*/ 4830027 w 4923251"/>
                <a:gd name="connsiteY28" fmla="*/ 3506460 h 3506451"/>
                <a:gd name="connsiteX29" fmla="*/ 4824949 w 4923251"/>
                <a:gd name="connsiteY29" fmla="*/ 3478276 h 3506451"/>
                <a:gd name="connsiteX30" fmla="*/ 4822156 w 4923251"/>
                <a:gd name="connsiteY30" fmla="*/ 1698644 h 3506451"/>
                <a:gd name="connsiteX31" fmla="*/ 4820886 w 4923251"/>
                <a:gd name="connsiteY31" fmla="*/ 579170 h 3506451"/>
                <a:gd name="connsiteX32" fmla="*/ 4820633 w 4923251"/>
                <a:gd name="connsiteY32" fmla="*/ 548955 h 3506451"/>
                <a:gd name="connsiteX33" fmla="*/ 4699011 w 4923251"/>
                <a:gd name="connsiteY33" fmla="*/ 19051 h 3506451"/>
                <a:gd name="connsiteX34" fmla="*/ 4631218 w 4923251"/>
                <a:gd name="connsiteY34" fmla="*/ 104110 h 3506451"/>
                <a:gd name="connsiteX35" fmla="*/ 4699011 w 4923251"/>
                <a:gd name="connsiteY35" fmla="*/ 19051 h 3506451"/>
                <a:gd name="connsiteX36" fmla="*/ 4224460 w 4923251"/>
                <a:gd name="connsiteY36" fmla="*/ 103602 h 3506451"/>
                <a:gd name="connsiteX37" fmla="*/ 4233346 w 4923251"/>
                <a:gd name="connsiteY37" fmla="*/ 104618 h 3506451"/>
                <a:gd name="connsiteX38" fmla="*/ 4296569 w 4923251"/>
                <a:gd name="connsiteY38" fmla="*/ 27430 h 3506451"/>
                <a:gd name="connsiteX39" fmla="*/ 4294792 w 4923251"/>
                <a:gd name="connsiteY39" fmla="*/ 21336 h 3506451"/>
                <a:gd name="connsiteX40" fmla="*/ 4287936 w 4923251"/>
                <a:gd name="connsiteY40" fmla="*/ 22606 h 3506451"/>
                <a:gd name="connsiteX41" fmla="*/ 4264069 w 4923251"/>
                <a:gd name="connsiteY41" fmla="*/ 51805 h 3506451"/>
                <a:gd name="connsiteX42" fmla="*/ 4224460 w 4923251"/>
                <a:gd name="connsiteY42" fmla="*/ 103602 h 3506451"/>
                <a:gd name="connsiteX43" fmla="*/ 4751316 w 4923251"/>
                <a:gd name="connsiteY43" fmla="*/ 20321 h 3506451"/>
                <a:gd name="connsiteX44" fmla="*/ 4682507 w 4923251"/>
                <a:gd name="connsiteY44" fmla="*/ 104110 h 3506451"/>
                <a:gd name="connsiteX45" fmla="*/ 4751316 w 4923251"/>
                <a:gd name="connsiteY45" fmla="*/ 20321 h 3506451"/>
                <a:gd name="connsiteX46" fmla="*/ 4181803 w 4923251"/>
                <a:gd name="connsiteY46" fmla="*/ 104110 h 3506451"/>
                <a:gd name="connsiteX47" fmla="*/ 4188658 w 4923251"/>
                <a:gd name="connsiteY47" fmla="*/ 103602 h 3506451"/>
                <a:gd name="connsiteX48" fmla="*/ 4248835 w 4923251"/>
                <a:gd name="connsiteY48" fmla="*/ 29461 h 3506451"/>
                <a:gd name="connsiteX49" fmla="*/ 4248073 w 4923251"/>
                <a:gd name="connsiteY49" fmla="*/ 21083 h 3506451"/>
                <a:gd name="connsiteX50" fmla="*/ 4239186 w 4923251"/>
                <a:gd name="connsiteY50" fmla="*/ 23876 h 3506451"/>
                <a:gd name="connsiteX51" fmla="*/ 4193737 w 4923251"/>
                <a:gd name="connsiteY51" fmla="*/ 81005 h 3506451"/>
                <a:gd name="connsiteX52" fmla="*/ 4181803 w 4923251"/>
                <a:gd name="connsiteY52" fmla="*/ 104110 h 3506451"/>
                <a:gd name="connsiteX53" fmla="*/ 4598718 w 4923251"/>
                <a:gd name="connsiteY53" fmla="*/ 19813 h 3506451"/>
                <a:gd name="connsiteX54" fmla="*/ 4529910 w 4923251"/>
                <a:gd name="connsiteY54" fmla="*/ 104872 h 3506451"/>
                <a:gd name="connsiteX55" fmla="*/ 4598718 w 4923251"/>
                <a:gd name="connsiteY55" fmla="*/ 19813 h 3506451"/>
                <a:gd name="connsiteX56" fmla="*/ 4801336 w 4923251"/>
                <a:gd name="connsiteY56" fmla="*/ 21336 h 3506451"/>
                <a:gd name="connsiteX57" fmla="*/ 4792449 w 4923251"/>
                <a:gd name="connsiteY57" fmla="*/ 20321 h 3506451"/>
                <a:gd name="connsiteX58" fmla="*/ 4730496 w 4923251"/>
                <a:gd name="connsiteY58" fmla="*/ 96747 h 3506451"/>
                <a:gd name="connsiteX59" fmla="*/ 4731511 w 4923251"/>
                <a:gd name="connsiteY59" fmla="*/ 103602 h 3506451"/>
                <a:gd name="connsiteX60" fmla="*/ 4740398 w 4923251"/>
                <a:gd name="connsiteY60" fmla="*/ 101825 h 3506451"/>
                <a:gd name="connsiteX61" fmla="*/ 4801336 w 4923251"/>
                <a:gd name="connsiteY61" fmla="*/ 21336 h 3506451"/>
                <a:gd name="connsiteX62" fmla="*/ 4030729 w 4923251"/>
                <a:gd name="connsiteY62" fmla="*/ 103094 h 3506451"/>
                <a:gd name="connsiteX63" fmla="*/ 4095221 w 4923251"/>
                <a:gd name="connsiteY63" fmla="*/ 20829 h 3506451"/>
                <a:gd name="connsiteX64" fmla="*/ 4030729 w 4923251"/>
                <a:gd name="connsiteY64" fmla="*/ 103094 h 3506451"/>
                <a:gd name="connsiteX65" fmla="*/ 4382389 w 4923251"/>
                <a:gd name="connsiteY65" fmla="*/ 103348 h 3506451"/>
                <a:gd name="connsiteX66" fmla="*/ 4449167 w 4923251"/>
                <a:gd name="connsiteY66" fmla="*/ 20067 h 3506451"/>
                <a:gd name="connsiteX67" fmla="*/ 4382389 w 4923251"/>
                <a:gd name="connsiteY67" fmla="*/ 103348 h 3506451"/>
                <a:gd name="connsiteX68" fmla="*/ 4150827 w 4923251"/>
                <a:gd name="connsiteY68" fmla="*/ 19305 h 3506451"/>
                <a:gd name="connsiteX69" fmla="*/ 4083034 w 4923251"/>
                <a:gd name="connsiteY69" fmla="*/ 104110 h 3506451"/>
                <a:gd name="connsiteX70" fmla="*/ 4150827 w 4923251"/>
                <a:gd name="connsiteY70" fmla="*/ 19305 h 3506451"/>
                <a:gd name="connsiteX71" fmla="*/ 4851355 w 4923251"/>
                <a:gd name="connsiteY71" fmla="*/ 19051 h 3506451"/>
                <a:gd name="connsiteX72" fmla="*/ 4783562 w 4923251"/>
                <a:gd name="connsiteY72" fmla="*/ 104364 h 3506451"/>
                <a:gd name="connsiteX73" fmla="*/ 4851355 w 4923251"/>
                <a:gd name="connsiteY73" fmla="*/ 19051 h 3506451"/>
                <a:gd name="connsiteX74" fmla="*/ 4199577 w 4923251"/>
                <a:gd name="connsiteY74" fmla="*/ 18290 h 3506451"/>
                <a:gd name="connsiteX75" fmla="*/ 4132291 w 4923251"/>
                <a:gd name="connsiteY75" fmla="*/ 103348 h 3506451"/>
                <a:gd name="connsiteX76" fmla="*/ 4199577 w 4923251"/>
                <a:gd name="connsiteY76" fmla="*/ 18290 h 3506451"/>
                <a:gd name="connsiteX77" fmla="*/ 4283112 w 4923251"/>
                <a:gd name="connsiteY77" fmla="*/ 102841 h 3506451"/>
                <a:gd name="connsiteX78" fmla="*/ 4349636 w 4923251"/>
                <a:gd name="connsiteY78" fmla="*/ 21083 h 3506451"/>
                <a:gd name="connsiteX79" fmla="*/ 4283112 w 4923251"/>
                <a:gd name="connsiteY79" fmla="*/ 102841 h 3506451"/>
                <a:gd name="connsiteX80" fmla="*/ 4551492 w 4923251"/>
                <a:gd name="connsiteY80" fmla="*/ 19305 h 3506451"/>
                <a:gd name="connsiteX81" fmla="*/ 4482937 w 4923251"/>
                <a:gd name="connsiteY81" fmla="*/ 103856 h 3506451"/>
                <a:gd name="connsiteX82" fmla="*/ 4551492 w 4923251"/>
                <a:gd name="connsiteY82" fmla="*/ 19305 h 3506451"/>
                <a:gd name="connsiteX83" fmla="*/ 4580691 w 4923251"/>
                <a:gd name="connsiteY83" fmla="*/ 105126 h 3506451"/>
                <a:gd name="connsiteX84" fmla="*/ 4648484 w 4923251"/>
                <a:gd name="connsiteY84" fmla="*/ 20321 h 3506451"/>
                <a:gd name="connsiteX85" fmla="*/ 4580691 w 4923251"/>
                <a:gd name="connsiteY85" fmla="*/ 105126 h 3506451"/>
                <a:gd name="connsiteX86" fmla="*/ 4499441 w 4923251"/>
                <a:gd name="connsiteY86" fmla="*/ 18797 h 3506451"/>
                <a:gd name="connsiteX87" fmla="*/ 4431648 w 4923251"/>
                <a:gd name="connsiteY87" fmla="*/ 103856 h 3506451"/>
                <a:gd name="connsiteX88" fmla="*/ 4499441 w 4923251"/>
                <a:gd name="connsiteY88" fmla="*/ 18797 h 3506451"/>
                <a:gd name="connsiteX89" fmla="*/ 4397116 w 4923251"/>
                <a:gd name="connsiteY89" fmla="*/ 21844 h 3506451"/>
                <a:gd name="connsiteX90" fmla="*/ 4390261 w 4923251"/>
                <a:gd name="connsiteY90" fmla="*/ 21336 h 3506451"/>
                <a:gd name="connsiteX91" fmla="*/ 4333385 w 4923251"/>
                <a:gd name="connsiteY91" fmla="*/ 91415 h 3506451"/>
                <a:gd name="connsiteX92" fmla="*/ 4331862 w 4923251"/>
                <a:gd name="connsiteY92" fmla="*/ 102841 h 3506451"/>
                <a:gd name="connsiteX93" fmla="*/ 4397116 w 4923251"/>
                <a:gd name="connsiteY93" fmla="*/ 21844 h 350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4923251" h="3506451">
                  <a:moveTo>
                    <a:pt x="4820633" y="548955"/>
                  </a:moveTo>
                  <a:cubicBezTo>
                    <a:pt x="4821140" y="538037"/>
                    <a:pt x="4822156" y="527119"/>
                    <a:pt x="4822156" y="515947"/>
                  </a:cubicBezTo>
                  <a:cubicBezTo>
                    <a:pt x="4822156" y="398388"/>
                    <a:pt x="4821902" y="280575"/>
                    <a:pt x="4821648" y="163016"/>
                  </a:cubicBezTo>
                  <a:cubicBezTo>
                    <a:pt x="4821648" y="122645"/>
                    <a:pt x="4821395" y="122391"/>
                    <a:pt x="4780515" y="122391"/>
                  </a:cubicBezTo>
                  <a:cubicBezTo>
                    <a:pt x="3586646" y="122391"/>
                    <a:pt x="2392522" y="122645"/>
                    <a:pt x="1198653" y="122645"/>
                  </a:cubicBezTo>
                  <a:cubicBezTo>
                    <a:pt x="812715" y="122645"/>
                    <a:pt x="427031" y="122645"/>
                    <a:pt x="41092" y="122391"/>
                  </a:cubicBezTo>
                  <a:cubicBezTo>
                    <a:pt x="30936" y="122391"/>
                    <a:pt x="20780" y="122645"/>
                    <a:pt x="10623" y="121376"/>
                  </a:cubicBezTo>
                  <a:cubicBezTo>
                    <a:pt x="213" y="120106"/>
                    <a:pt x="-2326" y="113759"/>
                    <a:pt x="3768" y="105380"/>
                  </a:cubicBezTo>
                  <a:cubicBezTo>
                    <a:pt x="12401" y="93446"/>
                    <a:pt x="22303" y="83290"/>
                    <a:pt x="38553" y="82782"/>
                  </a:cubicBezTo>
                  <a:cubicBezTo>
                    <a:pt x="49471" y="82528"/>
                    <a:pt x="60643" y="82274"/>
                    <a:pt x="71561" y="82274"/>
                  </a:cubicBezTo>
                  <a:cubicBezTo>
                    <a:pt x="857656" y="82274"/>
                    <a:pt x="1643751" y="82020"/>
                    <a:pt x="2429847" y="82528"/>
                  </a:cubicBezTo>
                  <a:cubicBezTo>
                    <a:pt x="2457269" y="82528"/>
                    <a:pt x="2479105" y="76434"/>
                    <a:pt x="2496624" y="54598"/>
                  </a:cubicBezTo>
                  <a:cubicBezTo>
                    <a:pt x="2506781" y="42157"/>
                    <a:pt x="2519476" y="32001"/>
                    <a:pt x="2530140" y="20067"/>
                  </a:cubicBezTo>
                  <a:cubicBezTo>
                    <a:pt x="2542835" y="5594"/>
                    <a:pt x="2558324" y="262"/>
                    <a:pt x="2577367" y="516"/>
                  </a:cubicBezTo>
                  <a:cubicBezTo>
                    <a:pt x="2661917" y="1024"/>
                    <a:pt x="2746722" y="770"/>
                    <a:pt x="2831273" y="770"/>
                  </a:cubicBezTo>
                  <a:cubicBezTo>
                    <a:pt x="3266215" y="770"/>
                    <a:pt x="3701158" y="1024"/>
                    <a:pt x="4136100" y="1024"/>
                  </a:cubicBezTo>
                  <a:cubicBezTo>
                    <a:pt x="4378835" y="1024"/>
                    <a:pt x="4621824" y="1278"/>
                    <a:pt x="4864559" y="1278"/>
                  </a:cubicBezTo>
                  <a:cubicBezTo>
                    <a:pt x="4875476" y="1278"/>
                    <a:pt x="4886648" y="1024"/>
                    <a:pt x="4897567" y="1532"/>
                  </a:cubicBezTo>
                  <a:cubicBezTo>
                    <a:pt x="4916863" y="2547"/>
                    <a:pt x="4921179" y="7118"/>
                    <a:pt x="4922449" y="25907"/>
                  </a:cubicBezTo>
                  <a:cubicBezTo>
                    <a:pt x="4922957" y="36063"/>
                    <a:pt x="4922703" y="46219"/>
                    <a:pt x="4922703" y="56376"/>
                  </a:cubicBezTo>
                  <a:cubicBezTo>
                    <a:pt x="4922449" y="206942"/>
                    <a:pt x="4922449" y="357509"/>
                    <a:pt x="4922449" y="508330"/>
                  </a:cubicBezTo>
                  <a:cubicBezTo>
                    <a:pt x="4922449" y="521787"/>
                    <a:pt x="4923465" y="535244"/>
                    <a:pt x="4923973" y="548955"/>
                  </a:cubicBezTo>
                  <a:cubicBezTo>
                    <a:pt x="4923718" y="648740"/>
                    <a:pt x="4922957" y="748779"/>
                    <a:pt x="4923718" y="848565"/>
                  </a:cubicBezTo>
                  <a:cubicBezTo>
                    <a:pt x="4923973" y="871416"/>
                    <a:pt x="4918640" y="889697"/>
                    <a:pt x="4900359" y="904170"/>
                  </a:cubicBezTo>
                  <a:cubicBezTo>
                    <a:pt x="4892488" y="910518"/>
                    <a:pt x="4886394" y="919151"/>
                    <a:pt x="4878524" y="925244"/>
                  </a:cubicBezTo>
                  <a:cubicBezTo>
                    <a:pt x="4858972" y="939971"/>
                    <a:pt x="4854402" y="959522"/>
                    <a:pt x="4854402" y="982881"/>
                  </a:cubicBezTo>
                  <a:cubicBezTo>
                    <a:pt x="4854402" y="1278175"/>
                    <a:pt x="4853894" y="1573468"/>
                    <a:pt x="4853386" y="1868762"/>
                  </a:cubicBezTo>
                  <a:cubicBezTo>
                    <a:pt x="4852879" y="2396888"/>
                    <a:pt x="4852117" y="2924760"/>
                    <a:pt x="4851863" y="3452886"/>
                  </a:cubicBezTo>
                  <a:cubicBezTo>
                    <a:pt x="4851863" y="3473706"/>
                    <a:pt x="4848816" y="3492495"/>
                    <a:pt x="4830027" y="3506460"/>
                  </a:cubicBezTo>
                  <a:cubicBezTo>
                    <a:pt x="4822410" y="3496812"/>
                    <a:pt x="4824949" y="3487163"/>
                    <a:pt x="4824949" y="3478276"/>
                  </a:cubicBezTo>
                  <a:cubicBezTo>
                    <a:pt x="4823934" y="2885150"/>
                    <a:pt x="4822918" y="2292024"/>
                    <a:pt x="4822156" y="1698644"/>
                  </a:cubicBezTo>
                  <a:cubicBezTo>
                    <a:pt x="4821648" y="1325401"/>
                    <a:pt x="4821140" y="952412"/>
                    <a:pt x="4820886" y="579170"/>
                  </a:cubicBezTo>
                  <a:cubicBezTo>
                    <a:pt x="4821140" y="569267"/>
                    <a:pt x="4820886" y="559111"/>
                    <a:pt x="4820633" y="548955"/>
                  </a:cubicBezTo>
                  <a:close/>
                  <a:moveTo>
                    <a:pt x="4699011" y="19051"/>
                  </a:moveTo>
                  <a:cubicBezTo>
                    <a:pt x="4677175" y="29969"/>
                    <a:pt x="4634011" y="86083"/>
                    <a:pt x="4631218" y="104110"/>
                  </a:cubicBezTo>
                  <a:cubicBezTo>
                    <a:pt x="4647468" y="95477"/>
                    <a:pt x="4686824" y="47235"/>
                    <a:pt x="4699011" y="19051"/>
                  </a:cubicBezTo>
                  <a:close/>
                  <a:moveTo>
                    <a:pt x="4224460" y="103602"/>
                  </a:moveTo>
                  <a:cubicBezTo>
                    <a:pt x="4231569" y="104618"/>
                    <a:pt x="4232839" y="105126"/>
                    <a:pt x="4233346" y="104618"/>
                  </a:cubicBezTo>
                  <a:cubicBezTo>
                    <a:pt x="4259245" y="82782"/>
                    <a:pt x="4276256" y="53583"/>
                    <a:pt x="4296569" y="27430"/>
                  </a:cubicBezTo>
                  <a:cubicBezTo>
                    <a:pt x="4298093" y="25399"/>
                    <a:pt x="4297585" y="22098"/>
                    <a:pt x="4294792" y="21336"/>
                  </a:cubicBezTo>
                  <a:cubicBezTo>
                    <a:pt x="4292760" y="20829"/>
                    <a:pt x="4289206" y="21083"/>
                    <a:pt x="4287936" y="22606"/>
                  </a:cubicBezTo>
                  <a:cubicBezTo>
                    <a:pt x="4279811" y="32001"/>
                    <a:pt x="4271687" y="41903"/>
                    <a:pt x="4264069" y="51805"/>
                  </a:cubicBezTo>
                  <a:cubicBezTo>
                    <a:pt x="4251628" y="68055"/>
                    <a:pt x="4239186" y="84559"/>
                    <a:pt x="4224460" y="103602"/>
                  </a:cubicBezTo>
                  <a:close/>
                  <a:moveTo>
                    <a:pt x="4751316" y="20321"/>
                  </a:moveTo>
                  <a:cubicBezTo>
                    <a:pt x="4730242" y="29969"/>
                    <a:pt x="4687332" y="83798"/>
                    <a:pt x="4682507" y="104110"/>
                  </a:cubicBezTo>
                  <a:cubicBezTo>
                    <a:pt x="4697742" y="97255"/>
                    <a:pt x="4735574" y="52059"/>
                    <a:pt x="4751316" y="20321"/>
                  </a:cubicBezTo>
                  <a:close/>
                  <a:moveTo>
                    <a:pt x="4181803" y="104110"/>
                  </a:moveTo>
                  <a:cubicBezTo>
                    <a:pt x="4185358" y="103856"/>
                    <a:pt x="4187643" y="104364"/>
                    <a:pt x="4188658" y="103602"/>
                  </a:cubicBezTo>
                  <a:cubicBezTo>
                    <a:pt x="4211257" y="81005"/>
                    <a:pt x="4228776" y="54344"/>
                    <a:pt x="4248835" y="29461"/>
                  </a:cubicBezTo>
                  <a:cubicBezTo>
                    <a:pt x="4251120" y="26669"/>
                    <a:pt x="4252135" y="23114"/>
                    <a:pt x="4248073" y="21083"/>
                  </a:cubicBezTo>
                  <a:cubicBezTo>
                    <a:pt x="4244772" y="19305"/>
                    <a:pt x="4241218" y="21336"/>
                    <a:pt x="4239186" y="23876"/>
                  </a:cubicBezTo>
                  <a:cubicBezTo>
                    <a:pt x="4223952" y="42919"/>
                    <a:pt x="4208718" y="61708"/>
                    <a:pt x="4193737" y="81005"/>
                  </a:cubicBezTo>
                  <a:cubicBezTo>
                    <a:pt x="4188913" y="87352"/>
                    <a:pt x="4181041" y="92684"/>
                    <a:pt x="4181803" y="104110"/>
                  </a:cubicBezTo>
                  <a:close/>
                  <a:moveTo>
                    <a:pt x="4598718" y="19813"/>
                  </a:moveTo>
                  <a:cubicBezTo>
                    <a:pt x="4576882" y="31239"/>
                    <a:pt x="4534480" y="85321"/>
                    <a:pt x="4529910" y="104872"/>
                  </a:cubicBezTo>
                  <a:cubicBezTo>
                    <a:pt x="4547175" y="95731"/>
                    <a:pt x="4585515" y="49012"/>
                    <a:pt x="4598718" y="19813"/>
                  </a:cubicBezTo>
                  <a:close/>
                  <a:moveTo>
                    <a:pt x="4801336" y="21336"/>
                  </a:moveTo>
                  <a:cubicBezTo>
                    <a:pt x="4795496" y="20575"/>
                    <a:pt x="4793211" y="19559"/>
                    <a:pt x="4792449" y="20321"/>
                  </a:cubicBezTo>
                  <a:cubicBezTo>
                    <a:pt x="4768328" y="42919"/>
                    <a:pt x="4749792" y="70087"/>
                    <a:pt x="4730496" y="96747"/>
                  </a:cubicBezTo>
                  <a:cubicBezTo>
                    <a:pt x="4728972" y="98778"/>
                    <a:pt x="4729226" y="101825"/>
                    <a:pt x="4731511" y="103602"/>
                  </a:cubicBezTo>
                  <a:cubicBezTo>
                    <a:pt x="4734812" y="106141"/>
                    <a:pt x="4738113" y="104618"/>
                    <a:pt x="4740398" y="101825"/>
                  </a:cubicBezTo>
                  <a:cubicBezTo>
                    <a:pt x="4759949" y="75673"/>
                    <a:pt x="4782293" y="51551"/>
                    <a:pt x="4801336" y="21336"/>
                  </a:cubicBezTo>
                  <a:close/>
                  <a:moveTo>
                    <a:pt x="4030729" y="103094"/>
                  </a:moveTo>
                  <a:cubicBezTo>
                    <a:pt x="4049518" y="93954"/>
                    <a:pt x="4092936" y="38856"/>
                    <a:pt x="4095221" y="20829"/>
                  </a:cubicBezTo>
                  <a:cubicBezTo>
                    <a:pt x="4074655" y="34032"/>
                    <a:pt x="4036314" y="82782"/>
                    <a:pt x="4030729" y="103094"/>
                  </a:cubicBezTo>
                  <a:close/>
                  <a:moveTo>
                    <a:pt x="4382389" y="103348"/>
                  </a:moveTo>
                  <a:cubicBezTo>
                    <a:pt x="4398893" y="97001"/>
                    <a:pt x="4444851" y="40126"/>
                    <a:pt x="4449167" y="20067"/>
                  </a:cubicBezTo>
                  <a:cubicBezTo>
                    <a:pt x="4431648" y="28954"/>
                    <a:pt x="4388484" y="82528"/>
                    <a:pt x="4382389" y="103348"/>
                  </a:cubicBezTo>
                  <a:close/>
                  <a:moveTo>
                    <a:pt x="4150827" y="19305"/>
                  </a:moveTo>
                  <a:cubicBezTo>
                    <a:pt x="4128737" y="31239"/>
                    <a:pt x="4085826" y="86590"/>
                    <a:pt x="4083034" y="104110"/>
                  </a:cubicBezTo>
                  <a:cubicBezTo>
                    <a:pt x="4098522" y="94969"/>
                    <a:pt x="4139655" y="44442"/>
                    <a:pt x="4150827" y="19305"/>
                  </a:cubicBezTo>
                  <a:close/>
                  <a:moveTo>
                    <a:pt x="4851355" y="19051"/>
                  </a:moveTo>
                  <a:cubicBezTo>
                    <a:pt x="4827742" y="32001"/>
                    <a:pt x="4785339" y="87098"/>
                    <a:pt x="4783562" y="104364"/>
                  </a:cubicBezTo>
                  <a:cubicBezTo>
                    <a:pt x="4799558" y="95223"/>
                    <a:pt x="4839422" y="45712"/>
                    <a:pt x="4851355" y="19051"/>
                  </a:cubicBezTo>
                  <a:close/>
                  <a:moveTo>
                    <a:pt x="4199577" y="18290"/>
                  </a:moveTo>
                  <a:cubicBezTo>
                    <a:pt x="4176725" y="30731"/>
                    <a:pt x="4134577" y="85575"/>
                    <a:pt x="4132291" y="103348"/>
                  </a:cubicBezTo>
                  <a:cubicBezTo>
                    <a:pt x="4148287" y="93700"/>
                    <a:pt x="4187643" y="44950"/>
                    <a:pt x="4199577" y="18290"/>
                  </a:cubicBezTo>
                  <a:close/>
                  <a:moveTo>
                    <a:pt x="4283112" y="102841"/>
                  </a:moveTo>
                  <a:cubicBezTo>
                    <a:pt x="4299108" y="96493"/>
                    <a:pt x="4341257" y="44696"/>
                    <a:pt x="4349636" y="21083"/>
                  </a:cubicBezTo>
                  <a:cubicBezTo>
                    <a:pt x="4331355" y="28700"/>
                    <a:pt x="4289460" y="80243"/>
                    <a:pt x="4283112" y="102841"/>
                  </a:cubicBezTo>
                  <a:close/>
                  <a:moveTo>
                    <a:pt x="4551492" y="19305"/>
                  </a:moveTo>
                  <a:cubicBezTo>
                    <a:pt x="4530163" y="29969"/>
                    <a:pt x="4486999" y="84559"/>
                    <a:pt x="4482937" y="103856"/>
                  </a:cubicBezTo>
                  <a:cubicBezTo>
                    <a:pt x="4498425" y="96239"/>
                    <a:pt x="4537273" y="49012"/>
                    <a:pt x="4551492" y="19305"/>
                  </a:cubicBezTo>
                  <a:close/>
                  <a:moveTo>
                    <a:pt x="4580691" y="105126"/>
                  </a:moveTo>
                  <a:cubicBezTo>
                    <a:pt x="4602526" y="92938"/>
                    <a:pt x="4644929" y="38602"/>
                    <a:pt x="4648484" y="20321"/>
                  </a:cubicBezTo>
                  <a:cubicBezTo>
                    <a:pt x="4632742" y="29208"/>
                    <a:pt x="4591609" y="79481"/>
                    <a:pt x="4580691" y="105126"/>
                  </a:cubicBezTo>
                  <a:close/>
                  <a:moveTo>
                    <a:pt x="4499441" y="18797"/>
                  </a:moveTo>
                  <a:cubicBezTo>
                    <a:pt x="4476843" y="30985"/>
                    <a:pt x="4434948" y="84813"/>
                    <a:pt x="4431648" y="103856"/>
                  </a:cubicBezTo>
                  <a:cubicBezTo>
                    <a:pt x="4447390" y="94462"/>
                    <a:pt x="4488015" y="44442"/>
                    <a:pt x="4499441" y="18797"/>
                  </a:cubicBezTo>
                  <a:close/>
                  <a:moveTo>
                    <a:pt x="4397116" y="21844"/>
                  </a:moveTo>
                  <a:cubicBezTo>
                    <a:pt x="4395085" y="20067"/>
                    <a:pt x="4392038" y="19559"/>
                    <a:pt x="4390261" y="21336"/>
                  </a:cubicBezTo>
                  <a:cubicBezTo>
                    <a:pt x="4368932" y="42665"/>
                    <a:pt x="4352428" y="68055"/>
                    <a:pt x="4333385" y="91415"/>
                  </a:cubicBezTo>
                  <a:cubicBezTo>
                    <a:pt x="4330846" y="94716"/>
                    <a:pt x="4328307" y="98524"/>
                    <a:pt x="4331862" y="102841"/>
                  </a:cubicBezTo>
                  <a:cubicBezTo>
                    <a:pt x="4349128" y="93192"/>
                    <a:pt x="4388737" y="43934"/>
                    <a:pt x="4397116" y="21844"/>
                  </a:cubicBezTo>
                  <a:close/>
                </a:path>
              </a:pathLst>
            </a:custGeom>
            <a:grpFill/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3206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PA-任意多边形 61"/>
            <p:cNvSpPr/>
            <p:nvPr>
              <p:custDataLst>
                <p:tags r:id="rId20"/>
              </p:custDataLst>
            </p:nvPr>
          </p:nvSpPr>
          <p:spPr>
            <a:xfrm>
              <a:off x="6433236" y="5541500"/>
              <a:ext cx="1145505" cy="548744"/>
            </a:xfrm>
            <a:custGeom>
              <a:avLst/>
              <a:gdLst>
                <a:gd name="connsiteX0" fmla="*/ 4507912 w 4537313"/>
                <a:gd name="connsiteY0" fmla="*/ 296570 h 2308011"/>
                <a:gd name="connsiteX1" fmla="*/ 4538635 w 4537313"/>
                <a:gd name="connsiteY1" fmla="*/ 374774 h 2308011"/>
                <a:gd name="connsiteX2" fmla="*/ 4537619 w 4537313"/>
                <a:gd name="connsiteY2" fmla="*/ 2248859 h 2308011"/>
                <a:gd name="connsiteX3" fmla="*/ 4537619 w 4537313"/>
                <a:gd name="connsiteY3" fmla="*/ 2261555 h 2308011"/>
                <a:gd name="connsiteX4" fmla="*/ 4538127 w 4537313"/>
                <a:gd name="connsiteY4" fmla="*/ 2278312 h 2308011"/>
                <a:gd name="connsiteX5" fmla="*/ 4537619 w 4537313"/>
                <a:gd name="connsiteY5" fmla="*/ 2286691 h 2308011"/>
                <a:gd name="connsiteX6" fmla="*/ 4532795 w 4537313"/>
                <a:gd name="connsiteY6" fmla="*/ 2307004 h 2308011"/>
                <a:gd name="connsiteX7" fmla="*/ 4205255 w 4537313"/>
                <a:gd name="connsiteY7" fmla="*/ 2307766 h 2308011"/>
                <a:gd name="connsiteX8" fmla="*/ 46517 w 4537313"/>
                <a:gd name="connsiteY8" fmla="*/ 2308019 h 2308011"/>
                <a:gd name="connsiteX9" fmla="*/ 10970 w 4537313"/>
                <a:gd name="connsiteY9" fmla="*/ 2307512 h 2308011"/>
                <a:gd name="connsiteX10" fmla="*/ 4876 w 4537313"/>
                <a:gd name="connsiteY10" fmla="*/ 2293039 h 2308011"/>
                <a:gd name="connsiteX11" fmla="*/ 77747 w 4537313"/>
                <a:gd name="connsiteY11" fmla="*/ 2255715 h 2308011"/>
                <a:gd name="connsiteX12" fmla="*/ 1413297 w 4537313"/>
                <a:gd name="connsiteY12" fmla="*/ 2256730 h 2308011"/>
                <a:gd name="connsiteX13" fmla="*/ 1893180 w 4537313"/>
                <a:gd name="connsiteY13" fmla="*/ 2256984 h 2308011"/>
                <a:gd name="connsiteX14" fmla="*/ 1949040 w 4537313"/>
                <a:gd name="connsiteY14" fmla="*/ 2233879 h 2308011"/>
                <a:gd name="connsiteX15" fmla="*/ 1994235 w 4537313"/>
                <a:gd name="connsiteY15" fmla="*/ 2189699 h 2308011"/>
                <a:gd name="connsiteX16" fmla="*/ 2045017 w 4537313"/>
                <a:gd name="connsiteY16" fmla="*/ 2190968 h 2308011"/>
                <a:gd name="connsiteX17" fmla="*/ 4218966 w 4537313"/>
                <a:gd name="connsiteY17" fmla="*/ 2191222 h 2308011"/>
                <a:gd name="connsiteX18" fmla="*/ 4447228 w 4537313"/>
                <a:gd name="connsiteY18" fmla="*/ 2191222 h 2308011"/>
                <a:gd name="connsiteX19" fmla="*/ 4480490 w 4537313"/>
                <a:gd name="connsiteY19" fmla="*/ 2183351 h 2308011"/>
                <a:gd name="connsiteX20" fmla="*/ 4481506 w 4537313"/>
                <a:gd name="connsiteY20" fmla="*/ 2109718 h 2308011"/>
                <a:gd name="connsiteX21" fmla="*/ 4481506 w 4537313"/>
                <a:gd name="connsiteY21" fmla="*/ 642899 h 2308011"/>
                <a:gd name="connsiteX22" fmla="*/ 4481252 w 4537313"/>
                <a:gd name="connsiteY22" fmla="*/ 612431 h 2308011"/>
                <a:gd name="connsiteX23" fmla="*/ 4481252 w 4537313"/>
                <a:gd name="connsiteY23" fmla="*/ 605829 h 2308011"/>
                <a:gd name="connsiteX24" fmla="*/ 4481252 w 4537313"/>
                <a:gd name="connsiteY24" fmla="*/ 38601 h 2308011"/>
                <a:gd name="connsiteX25" fmla="*/ 4481760 w 4537313"/>
                <a:gd name="connsiteY25" fmla="*/ 10672 h 2308011"/>
                <a:gd name="connsiteX26" fmla="*/ 4499533 w 4537313"/>
                <a:gd name="connsiteY26" fmla="*/ 6863 h 2308011"/>
                <a:gd name="connsiteX27" fmla="*/ 4499025 w 4537313"/>
                <a:gd name="connsiteY27" fmla="*/ 268641 h 2308011"/>
                <a:gd name="connsiteX28" fmla="*/ 4507912 w 4537313"/>
                <a:gd name="connsiteY28" fmla="*/ 296570 h 2308011"/>
                <a:gd name="connsiteX29" fmla="*/ 4500549 w 4537313"/>
                <a:gd name="connsiteY29" fmla="*/ 1276904 h 2308011"/>
                <a:gd name="connsiteX30" fmla="*/ 4500295 w 4537313"/>
                <a:gd name="connsiteY30" fmla="*/ 1276904 h 2308011"/>
                <a:gd name="connsiteX31" fmla="*/ 4500295 w 4537313"/>
                <a:gd name="connsiteY31" fmla="*/ 2114543 h 2308011"/>
                <a:gd name="connsiteX32" fmla="*/ 4500549 w 4537313"/>
                <a:gd name="connsiteY32" fmla="*/ 2195793 h 2308011"/>
                <a:gd name="connsiteX33" fmla="*/ 4505373 w 4537313"/>
                <a:gd name="connsiteY33" fmla="*/ 2217629 h 2308011"/>
                <a:gd name="connsiteX34" fmla="*/ 4517307 w 4537313"/>
                <a:gd name="connsiteY34" fmla="*/ 2225500 h 2308011"/>
                <a:gd name="connsiteX35" fmla="*/ 4523655 w 4537313"/>
                <a:gd name="connsiteY35" fmla="*/ 2213312 h 2308011"/>
                <a:gd name="connsiteX36" fmla="*/ 4523908 w 4537313"/>
                <a:gd name="connsiteY36" fmla="*/ 2162531 h 2308011"/>
                <a:gd name="connsiteX37" fmla="*/ 4523908 w 4537313"/>
                <a:gd name="connsiteY37" fmla="*/ 385946 h 2308011"/>
                <a:gd name="connsiteX38" fmla="*/ 4523146 w 4537313"/>
                <a:gd name="connsiteY38" fmla="*/ 363094 h 2308011"/>
                <a:gd name="connsiteX39" fmla="*/ 4507912 w 4537313"/>
                <a:gd name="connsiteY39" fmla="*/ 343797 h 2308011"/>
                <a:gd name="connsiteX40" fmla="*/ 4501056 w 4537313"/>
                <a:gd name="connsiteY40" fmla="*/ 363094 h 2308011"/>
                <a:gd name="connsiteX41" fmla="*/ 4501056 w 4537313"/>
                <a:gd name="connsiteY41" fmla="*/ 370711 h 2308011"/>
                <a:gd name="connsiteX42" fmla="*/ 4500549 w 4537313"/>
                <a:gd name="connsiteY42" fmla="*/ 1276904 h 2308011"/>
                <a:gd name="connsiteX43" fmla="*/ 4493439 w 4537313"/>
                <a:gd name="connsiteY43" fmla="*/ 2279582 h 2308011"/>
                <a:gd name="connsiteX44" fmla="*/ 4457639 w 4537313"/>
                <a:gd name="connsiteY44" fmla="*/ 2279582 h 2308011"/>
                <a:gd name="connsiteX45" fmla="*/ 2393631 w 4537313"/>
                <a:gd name="connsiteY45" fmla="*/ 2279836 h 2308011"/>
                <a:gd name="connsiteX46" fmla="*/ 2383474 w 4537313"/>
                <a:gd name="connsiteY46" fmla="*/ 2279836 h 2308011"/>
                <a:gd name="connsiteX47" fmla="*/ 2363416 w 4537313"/>
                <a:gd name="connsiteY47" fmla="*/ 2273742 h 2308011"/>
                <a:gd name="connsiteX48" fmla="*/ 2373318 w 4537313"/>
                <a:gd name="connsiteY48" fmla="*/ 2257492 h 2308011"/>
                <a:gd name="connsiteX49" fmla="*/ 2391853 w 4537313"/>
                <a:gd name="connsiteY49" fmla="*/ 2232609 h 2308011"/>
                <a:gd name="connsiteX50" fmla="*/ 2342341 w 4537313"/>
                <a:gd name="connsiteY50" fmla="*/ 2266379 h 2308011"/>
                <a:gd name="connsiteX51" fmla="*/ 2338279 w 4537313"/>
                <a:gd name="connsiteY51" fmla="*/ 2277551 h 2308011"/>
                <a:gd name="connsiteX52" fmla="*/ 2350974 w 4537313"/>
                <a:gd name="connsiteY52" fmla="*/ 2283391 h 2308011"/>
                <a:gd name="connsiteX53" fmla="*/ 2427146 w 4537313"/>
                <a:gd name="connsiteY53" fmla="*/ 2283391 h 2308011"/>
                <a:gd name="connsiteX54" fmla="*/ 4463225 w 4537313"/>
                <a:gd name="connsiteY54" fmla="*/ 2283644 h 2308011"/>
                <a:gd name="connsiteX55" fmla="*/ 4493439 w 4537313"/>
                <a:gd name="connsiteY55" fmla="*/ 2279582 h 2308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4537313" h="2308011">
                  <a:moveTo>
                    <a:pt x="4507912" y="296570"/>
                  </a:moveTo>
                  <a:cubicBezTo>
                    <a:pt x="4534318" y="316375"/>
                    <a:pt x="4538635" y="343289"/>
                    <a:pt x="4538635" y="374774"/>
                  </a:cubicBezTo>
                  <a:cubicBezTo>
                    <a:pt x="4537873" y="999384"/>
                    <a:pt x="4537873" y="1624249"/>
                    <a:pt x="4537619" y="2248859"/>
                  </a:cubicBezTo>
                  <a:cubicBezTo>
                    <a:pt x="4537619" y="2253176"/>
                    <a:pt x="4537619" y="2257238"/>
                    <a:pt x="4537619" y="2261555"/>
                  </a:cubicBezTo>
                  <a:cubicBezTo>
                    <a:pt x="4534572" y="2267140"/>
                    <a:pt x="4536096" y="2272726"/>
                    <a:pt x="4538127" y="2278312"/>
                  </a:cubicBezTo>
                  <a:cubicBezTo>
                    <a:pt x="4537873" y="2281105"/>
                    <a:pt x="4537873" y="2283898"/>
                    <a:pt x="4537619" y="2286691"/>
                  </a:cubicBezTo>
                  <a:cubicBezTo>
                    <a:pt x="4536096" y="2293547"/>
                    <a:pt x="4534318" y="2300402"/>
                    <a:pt x="4532795" y="2307004"/>
                  </a:cubicBezTo>
                  <a:cubicBezTo>
                    <a:pt x="4423615" y="2307258"/>
                    <a:pt x="4314435" y="2307766"/>
                    <a:pt x="4205255" y="2307766"/>
                  </a:cubicBezTo>
                  <a:cubicBezTo>
                    <a:pt x="2818924" y="2307766"/>
                    <a:pt x="1432848" y="2308019"/>
                    <a:pt x="46517" y="2308019"/>
                  </a:cubicBezTo>
                  <a:cubicBezTo>
                    <a:pt x="34583" y="2308019"/>
                    <a:pt x="22903" y="2308273"/>
                    <a:pt x="10970" y="2307512"/>
                  </a:cubicBezTo>
                  <a:cubicBezTo>
                    <a:pt x="-202" y="2306750"/>
                    <a:pt x="-2741" y="2301418"/>
                    <a:pt x="4876" y="2293039"/>
                  </a:cubicBezTo>
                  <a:cubicBezTo>
                    <a:pt x="24427" y="2271711"/>
                    <a:pt x="43978" y="2255715"/>
                    <a:pt x="77747" y="2255715"/>
                  </a:cubicBezTo>
                  <a:cubicBezTo>
                    <a:pt x="522846" y="2256984"/>
                    <a:pt x="967944" y="2256730"/>
                    <a:pt x="1413297" y="2256730"/>
                  </a:cubicBezTo>
                  <a:cubicBezTo>
                    <a:pt x="1573258" y="2256730"/>
                    <a:pt x="1733219" y="2256222"/>
                    <a:pt x="1893180" y="2256984"/>
                  </a:cubicBezTo>
                  <a:cubicBezTo>
                    <a:pt x="1916032" y="2256984"/>
                    <a:pt x="1933552" y="2250890"/>
                    <a:pt x="1949040" y="2233879"/>
                  </a:cubicBezTo>
                  <a:cubicBezTo>
                    <a:pt x="1963005" y="2218391"/>
                    <a:pt x="1975954" y="2201379"/>
                    <a:pt x="1994235" y="2189699"/>
                  </a:cubicBezTo>
                  <a:cubicBezTo>
                    <a:pt x="2011247" y="2190207"/>
                    <a:pt x="2028005" y="2190968"/>
                    <a:pt x="2045017" y="2190968"/>
                  </a:cubicBezTo>
                  <a:cubicBezTo>
                    <a:pt x="2769667" y="2191222"/>
                    <a:pt x="3494316" y="2191222"/>
                    <a:pt x="4218966" y="2191222"/>
                  </a:cubicBezTo>
                  <a:cubicBezTo>
                    <a:pt x="4295138" y="2191222"/>
                    <a:pt x="4371056" y="2191476"/>
                    <a:pt x="4447228" y="2191222"/>
                  </a:cubicBezTo>
                  <a:cubicBezTo>
                    <a:pt x="4458654" y="2191222"/>
                    <a:pt x="4471349" y="2194015"/>
                    <a:pt x="4480490" y="2183351"/>
                  </a:cubicBezTo>
                  <a:cubicBezTo>
                    <a:pt x="4483283" y="2158976"/>
                    <a:pt x="4481506" y="2134347"/>
                    <a:pt x="4481506" y="2109718"/>
                  </a:cubicBezTo>
                  <a:cubicBezTo>
                    <a:pt x="4481506" y="1620694"/>
                    <a:pt x="4481506" y="1131924"/>
                    <a:pt x="4481506" y="642899"/>
                  </a:cubicBezTo>
                  <a:cubicBezTo>
                    <a:pt x="4481506" y="632743"/>
                    <a:pt x="4481252" y="622587"/>
                    <a:pt x="4481252" y="612431"/>
                  </a:cubicBezTo>
                  <a:cubicBezTo>
                    <a:pt x="4481252" y="610145"/>
                    <a:pt x="4481252" y="608114"/>
                    <a:pt x="4481252" y="605829"/>
                  </a:cubicBezTo>
                  <a:cubicBezTo>
                    <a:pt x="4481252" y="416668"/>
                    <a:pt x="4481252" y="227762"/>
                    <a:pt x="4481252" y="38601"/>
                  </a:cubicBezTo>
                  <a:cubicBezTo>
                    <a:pt x="4481252" y="29207"/>
                    <a:pt x="4480744" y="20066"/>
                    <a:pt x="4481760" y="10672"/>
                  </a:cubicBezTo>
                  <a:cubicBezTo>
                    <a:pt x="4483029" y="-2024"/>
                    <a:pt x="4485568" y="-2278"/>
                    <a:pt x="4499533" y="6863"/>
                  </a:cubicBezTo>
                  <a:cubicBezTo>
                    <a:pt x="4499279" y="94207"/>
                    <a:pt x="4499025" y="181551"/>
                    <a:pt x="4499025" y="268641"/>
                  </a:cubicBezTo>
                  <a:cubicBezTo>
                    <a:pt x="4499025" y="279051"/>
                    <a:pt x="4498517" y="289461"/>
                    <a:pt x="4507912" y="296570"/>
                  </a:cubicBezTo>
                  <a:close/>
                  <a:moveTo>
                    <a:pt x="4500549" y="1276904"/>
                  </a:moveTo>
                  <a:cubicBezTo>
                    <a:pt x="4500549" y="1276904"/>
                    <a:pt x="4500295" y="1276904"/>
                    <a:pt x="4500295" y="1276904"/>
                  </a:cubicBezTo>
                  <a:cubicBezTo>
                    <a:pt x="4500295" y="1556202"/>
                    <a:pt x="4500295" y="1835245"/>
                    <a:pt x="4500295" y="2114543"/>
                  </a:cubicBezTo>
                  <a:cubicBezTo>
                    <a:pt x="4500295" y="2141711"/>
                    <a:pt x="4500295" y="2168625"/>
                    <a:pt x="4500549" y="2195793"/>
                  </a:cubicBezTo>
                  <a:cubicBezTo>
                    <a:pt x="4500549" y="2203410"/>
                    <a:pt x="4500295" y="2211027"/>
                    <a:pt x="4505373" y="2217629"/>
                  </a:cubicBezTo>
                  <a:cubicBezTo>
                    <a:pt x="4508420" y="2221691"/>
                    <a:pt x="4511720" y="2226515"/>
                    <a:pt x="4517307" y="2225500"/>
                  </a:cubicBezTo>
                  <a:cubicBezTo>
                    <a:pt x="4523908" y="2224484"/>
                    <a:pt x="4523400" y="2218136"/>
                    <a:pt x="4523655" y="2213312"/>
                  </a:cubicBezTo>
                  <a:cubicBezTo>
                    <a:pt x="4523908" y="2196300"/>
                    <a:pt x="4523908" y="2179543"/>
                    <a:pt x="4523908" y="2162531"/>
                  </a:cubicBezTo>
                  <a:cubicBezTo>
                    <a:pt x="4523908" y="1570420"/>
                    <a:pt x="4523908" y="978056"/>
                    <a:pt x="4523908" y="385946"/>
                  </a:cubicBezTo>
                  <a:cubicBezTo>
                    <a:pt x="4523908" y="378328"/>
                    <a:pt x="4524162" y="370711"/>
                    <a:pt x="4523146" y="363094"/>
                  </a:cubicBezTo>
                  <a:cubicBezTo>
                    <a:pt x="4521877" y="353953"/>
                    <a:pt x="4519592" y="342528"/>
                    <a:pt x="4507912" y="343797"/>
                  </a:cubicBezTo>
                  <a:cubicBezTo>
                    <a:pt x="4498264" y="344813"/>
                    <a:pt x="4502072" y="355985"/>
                    <a:pt x="4501056" y="363094"/>
                  </a:cubicBezTo>
                  <a:cubicBezTo>
                    <a:pt x="4500803" y="365633"/>
                    <a:pt x="4501056" y="368172"/>
                    <a:pt x="4501056" y="370711"/>
                  </a:cubicBezTo>
                  <a:cubicBezTo>
                    <a:pt x="4500549" y="672860"/>
                    <a:pt x="4500549" y="975009"/>
                    <a:pt x="4500549" y="1276904"/>
                  </a:cubicBezTo>
                  <a:close/>
                  <a:moveTo>
                    <a:pt x="4493439" y="2279582"/>
                  </a:moveTo>
                  <a:cubicBezTo>
                    <a:pt x="4477697" y="2279582"/>
                    <a:pt x="4467795" y="2279582"/>
                    <a:pt x="4457639" y="2279582"/>
                  </a:cubicBezTo>
                  <a:cubicBezTo>
                    <a:pt x="3769551" y="2279582"/>
                    <a:pt x="3081464" y="2279582"/>
                    <a:pt x="2393631" y="2279836"/>
                  </a:cubicBezTo>
                  <a:cubicBezTo>
                    <a:pt x="2390330" y="2279836"/>
                    <a:pt x="2386775" y="2280090"/>
                    <a:pt x="2383474" y="2279836"/>
                  </a:cubicBezTo>
                  <a:cubicBezTo>
                    <a:pt x="2376365" y="2278820"/>
                    <a:pt x="2366716" y="2282883"/>
                    <a:pt x="2363416" y="2273742"/>
                  </a:cubicBezTo>
                  <a:cubicBezTo>
                    <a:pt x="2360623" y="2266379"/>
                    <a:pt x="2369256" y="2262316"/>
                    <a:pt x="2373318" y="2257492"/>
                  </a:cubicBezTo>
                  <a:cubicBezTo>
                    <a:pt x="2379412" y="2249875"/>
                    <a:pt x="2388807" y="2244797"/>
                    <a:pt x="2391853" y="2232609"/>
                  </a:cubicBezTo>
                  <a:cubicBezTo>
                    <a:pt x="2366716" y="2233879"/>
                    <a:pt x="2357068" y="2254191"/>
                    <a:pt x="2342341" y="2266379"/>
                  </a:cubicBezTo>
                  <a:cubicBezTo>
                    <a:pt x="2339041" y="2269172"/>
                    <a:pt x="2336756" y="2273234"/>
                    <a:pt x="2338279" y="2277551"/>
                  </a:cubicBezTo>
                  <a:cubicBezTo>
                    <a:pt x="2340056" y="2283898"/>
                    <a:pt x="2346150" y="2283391"/>
                    <a:pt x="2350974" y="2283391"/>
                  </a:cubicBezTo>
                  <a:cubicBezTo>
                    <a:pt x="2376365" y="2283644"/>
                    <a:pt x="2401756" y="2283391"/>
                    <a:pt x="2427146" y="2283391"/>
                  </a:cubicBezTo>
                  <a:cubicBezTo>
                    <a:pt x="3105839" y="2283391"/>
                    <a:pt x="3784532" y="2283644"/>
                    <a:pt x="4463225" y="2283644"/>
                  </a:cubicBezTo>
                  <a:cubicBezTo>
                    <a:pt x="4471095" y="2283391"/>
                    <a:pt x="4479474" y="2284660"/>
                    <a:pt x="4493439" y="2279582"/>
                  </a:cubicBezTo>
                  <a:close/>
                </a:path>
              </a:pathLst>
            </a:custGeom>
            <a:grpFill/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3206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59" name="等腰三角形 58"/>
          <p:cNvSpPr/>
          <p:nvPr/>
        </p:nvSpPr>
        <p:spPr>
          <a:xfrm>
            <a:off x="5657662" y="3316748"/>
            <a:ext cx="276229" cy="296182"/>
          </a:xfrm>
          <a:prstGeom prst="triangle">
            <a:avLst>
              <a:gd name="adj" fmla="val 0"/>
            </a:avLst>
          </a:pr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206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8" name="PA-矩形 57"/>
          <p:cNvSpPr/>
          <p:nvPr>
            <p:custDataLst>
              <p:tags r:id="rId2"/>
            </p:custDataLst>
          </p:nvPr>
        </p:nvSpPr>
        <p:spPr>
          <a:xfrm>
            <a:off x="2575753" y="3736666"/>
            <a:ext cx="2386970" cy="175145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alpha val="20000"/>
                </a:schemeClr>
              </a:gs>
              <a:gs pos="44000">
                <a:schemeClr val="accent2">
                  <a:alpha val="1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206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9" name="textcount"/>
          <p:cNvSpPr txBox="1"/>
          <p:nvPr/>
        </p:nvSpPr>
        <p:spPr>
          <a:xfrm>
            <a:off x="2729951" y="3830250"/>
            <a:ext cx="2181009" cy="146206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pPr marL="177800" marR="0" lvl="0" indent="-177800" algn="l" defTabSz="914400" rtl="0" eaLnBrk="1" fontAlgn="auto" latinLnBrk="0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阿里巴巴普惠体 R" panose="00020600040101010101" charset="-122"/>
                <a:cs typeface="+mn-cs"/>
              </a:rPr>
              <a:t>重点领域物联网基础设施（农业、城市治理）</a:t>
            </a:r>
          </a:p>
          <a:p>
            <a:pPr marL="177800" marR="0" lvl="0" indent="-177800" algn="l" defTabSz="914400" rtl="0" eaLnBrk="1" fontAlgn="auto" latinLnBrk="0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阿里巴巴普惠体 R" panose="00020600040101010101" charset="-122"/>
                <a:cs typeface="+mn-cs"/>
              </a:rPr>
              <a:t>城市感知平台</a:t>
            </a:r>
          </a:p>
          <a:p>
            <a:pPr marL="177800" marR="0" lvl="0" indent="-177800" algn="l" defTabSz="914400" rtl="0" eaLnBrk="1" fontAlgn="auto" latinLnBrk="0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阿里巴巴普惠体 R" panose="00020600040101010101" charset="-122"/>
                <a:cs typeface="+mn-cs"/>
              </a:rPr>
              <a:t>视频网连平台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2557971" y="3716176"/>
            <a:ext cx="2432114" cy="1780255"/>
            <a:chOff x="2557971" y="3716176"/>
            <a:chExt cx="2432114" cy="1780255"/>
          </a:xfr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</p:grpSpPr>
        <p:sp>
          <p:nvSpPr>
            <p:cNvPr id="90" name="PA-任意多边形 58"/>
            <p:cNvSpPr/>
            <p:nvPr>
              <p:custDataLst>
                <p:tags r:id="rId15"/>
              </p:custDataLst>
            </p:nvPr>
          </p:nvSpPr>
          <p:spPr>
            <a:xfrm>
              <a:off x="2557971" y="4960986"/>
              <a:ext cx="660536" cy="535445"/>
            </a:xfrm>
            <a:custGeom>
              <a:avLst/>
              <a:gdLst>
                <a:gd name="connsiteX0" fmla="*/ 1807054 w 3501373"/>
                <a:gd name="connsiteY0" fmla="*/ 2895918 h 3013872"/>
                <a:gd name="connsiteX1" fmla="*/ 3459987 w 3501373"/>
                <a:gd name="connsiteY1" fmla="*/ 2895918 h 3013872"/>
                <a:gd name="connsiteX2" fmla="*/ 3490455 w 3501373"/>
                <a:gd name="connsiteY2" fmla="*/ 2896426 h 3013872"/>
                <a:gd name="connsiteX3" fmla="*/ 3502897 w 3501373"/>
                <a:gd name="connsiteY3" fmla="*/ 2903281 h 3013872"/>
                <a:gd name="connsiteX4" fmla="*/ 3497565 w 3501373"/>
                <a:gd name="connsiteY4" fmla="*/ 2916738 h 3013872"/>
                <a:gd name="connsiteX5" fmla="*/ 3464557 w 3501373"/>
                <a:gd name="connsiteY5" fmla="*/ 2933242 h 3013872"/>
                <a:gd name="connsiteX6" fmla="*/ 3416315 w 3501373"/>
                <a:gd name="connsiteY6" fmla="*/ 2933750 h 3013872"/>
                <a:gd name="connsiteX7" fmla="*/ 1798929 w 3501373"/>
                <a:gd name="connsiteY7" fmla="*/ 2933496 h 3013872"/>
                <a:gd name="connsiteX8" fmla="*/ 1745608 w 3501373"/>
                <a:gd name="connsiteY8" fmla="*/ 2933496 h 3013872"/>
                <a:gd name="connsiteX9" fmla="*/ 1687464 w 3501373"/>
                <a:gd name="connsiteY9" fmla="*/ 2958633 h 3013872"/>
                <a:gd name="connsiteX10" fmla="*/ 1656487 w 3501373"/>
                <a:gd name="connsiteY10" fmla="*/ 2992148 h 3013872"/>
                <a:gd name="connsiteX11" fmla="*/ 1602659 w 3501373"/>
                <a:gd name="connsiteY11" fmla="*/ 3014492 h 3013872"/>
                <a:gd name="connsiteX12" fmla="*/ 1224338 w 3501373"/>
                <a:gd name="connsiteY12" fmla="*/ 3013984 h 3013872"/>
                <a:gd name="connsiteX13" fmla="*/ 51289 w 3501373"/>
                <a:gd name="connsiteY13" fmla="*/ 3013730 h 3013872"/>
                <a:gd name="connsiteX14" fmla="*/ 23359 w 3501373"/>
                <a:gd name="connsiteY14" fmla="*/ 3012968 h 3013872"/>
                <a:gd name="connsiteX15" fmla="*/ 1269 w 3501373"/>
                <a:gd name="connsiteY15" fmla="*/ 2990371 h 3013872"/>
                <a:gd name="connsiteX16" fmla="*/ 761 w 3501373"/>
                <a:gd name="connsiteY16" fmla="*/ 2970058 h 3013872"/>
                <a:gd name="connsiteX17" fmla="*/ 508 w 3501373"/>
                <a:gd name="connsiteY17" fmla="*/ 2175330 h 3013872"/>
                <a:gd name="connsiteX18" fmla="*/ 27422 w 3501373"/>
                <a:gd name="connsiteY18" fmla="*/ 2110330 h 3013872"/>
                <a:gd name="connsiteX19" fmla="*/ 67285 w 3501373"/>
                <a:gd name="connsiteY19" fmla="*/ 2013338 h 3013872"/>
                <a:gd name="connsiteX20" fmla="*/ 66523 w 3501373"/>
                <a:gd name="connsiteY20" fmla="*/ 65873 h 3013872"/>
                <a:gd name="connsiteX21" fmla="*/ 80488 w 3501373"/>
                <a:gd name="connsiteY21" fmla="*/ 7983 h 3013872"/>
                <a:gd name="connsiteX22" fmla="*/ 92676 w 3501373"/>
                <a:gd name="connsiteY22" fmla="*/ 873 h 3013872"/>
                <a:gd name="connsiteX23" fmla="*/ 99023 w 3501373"/>
                <a:gd name="connsiteY23" fmla="*/ 13569 h 3013872"/>
                <a:gd name="connsiteX24" fmla="*/ 99531 w 3501373"/>
                <a:gd name="connsiteY24" fmla="*/ 38959 h 3013872"/>
                <a:gd name="connsiteX25" fmla="*/ 98516 w 3501373"/>
                <a:gd name="connsiteY25" fmla="*/ 2057518 h 3013872"/>
                <a:gd name="connsiteX26" fmla="*/ 98769 w 3501373"/>
                <a:gd name="connsiteY26" fmla="*/ 2821777 h 3013872"/>
                <a:gd name="connsiteX27" fmla="*/ 99531 w 3501373"/>
                <a:gd name="connsiteY27" fmla="*/ 2867480 h 3013872"/>
                <a:gd name="connsiteX28" fmla="*/ 129492 w 3501373"/>
                <a:gd name="connsiteY28" fmla="*/ 2895918 h 3013872"/>
                <a:gd name="connsiteX29" fmla="*/ 167578 w 3501373"/>
                <a:gd name="connsiteY29" fmla="*/ 2896171 h 3013872"/>
                <a:gd name="connsiteX30" fmla="*/ 1807816 w 3501373"/>
                <a:gd name="connsiteY30" fmla="*/ 2896171 h 3013872"/>
                <a:gd name="connsiteX31" fmla="*/ 1807054 w 3501373"/>
                <a:gd name="connsiteY31" fmla="*/ 2895918 h 3013872"/>
                <a:gd name="connsiteX32" fmla="*/ 175195 w 3501373"/>
                <a:gd name="connsiteY32" fmla="*/ 2997480 h 3013872"/>
                <a:gd name="connsiteX33" fmla="*/ 189160 w 3501373"/>
                <a:gd name="connsiteY33" fmla="*/ 2988086 h 3013872"/>
                <a:gd name="connsiteX34" fmla="*/ 229785 w 3501373"/>
                <a:gd name="connsiteY34" fmla="*/ 2936035 h 3013872"/>
                <a:gd name="connsiteX35" fmla="*/ 241719 w 3501373"/>
                <a:gd name="connsiteY35" fmla="*/ 2919531 h 3013872"/>
                <a:gd name="connsiteX36" fmla="*/ 241465 w 3501373"/>
                <a:gd name="connsiteY36" fmla="*/ 2912675 h 3013872"/>
                <a:gd name="connsiteX37" fmla="*/ 234863 w 3501373"/>
                <a:gd name="connsiteY37" fmla="*/ 2911406 h 3013872"/>
                <a:gd name="connsiteX38" fmla="*/ 221152 w 3501373"/>
                <a:gd name="connsiteY38" fmla="*/ 2922324 h 3013872"/>
                <a:gd name="connsiteX39" fmla="*/ 177481 w 3501373"/>
                <a:gd name="connsiteY39" fmla="*/ 2978437 h 3013872"/>
                <a:gd name="connsiteX40" fmla="*/ 171133 w 3501373"/>
                <a:gd name="connsiteY40" fmla="*/ 2989355 h 3013872"/>
                <a:gd name="connsiteX41" fmla="*/ 175195 w 3501373"/>
                <a:gd name="connsiteY41" fmla="*/ 2997480 h 3013872"/>
                <a:gd name="connsiteX42" fmla="*/ 75918 w 3501373"/>
                <a:gd name="connsiteY42" fmla="*/ 2997734 h 3013872"/>
                <a:gd name="connsiteX43" fmla="*/ 83281 w 3501373"/>
                <a:gd name="connsiteY43" fmla="*/ 2993418 h 3013872"/>
                <a:gd name="connsiteX44" fmla="*/ 140410 w 3501373"/>
                <a:gd name="connsiteY44" fmla="*/ 2922832 h 3013872"/>
                <a:gd name="connsiteX45" fmla="*/ 140410 w 3501373"/>
                <a:gd name="connsiteY45" fmla="*/ 2913691 h 3013872"/>
                <a:gd name="connsiteX46" fmla="*/ 129238 w 3501373"/>
                <a:gd name="connsiteY46" fmla="*/ 2915722 h 3013872"/>
                <a:gd name="connsiteX47" fmla="*/ 70332 w 3501373"/>
                <a:gd name="connsiteY47" fmla="*/ 2988340 h 3013872"/>
                <a:gd name="connsiteX48" fmla="*/ 69316 w 3501373"/>
                <a:gd name="connsiteY48" fmla="*/ 2993164 h 3013872"/>
                <a:gd name="connsiteX49" fmla="*/ 75918 w 3501373"/>
                <a:gd name="connsiteY49" fmla="*/ 2997734 h 3013872"/>
                <a:gd name="connsiteX50" fmla="*/ 593126 w 3501373"/>
                <a:gd name="connsiteY50" fmla="*/ 2912168 h 3013872"/>
                <a:gd name="connsiteX51" fmla="*/ 524317 w 3501373"/>
                <a:gd name="connsiteY51" fmla="*/ 2987832 h 3013872"/>
                <a:gd name="connsiteX52" fmla="*/ 527364 w 3501373"/>
                <a:gd name="connsiteY52" fmla="*/ 2996211 h 3013872"/>
                <a:gd name="connsiteX53" fmla="*/ 538282 w 3501373"/>
                <a:gd name="connsiteY53" fmla="*/ 2991641 h 3013872"/>
                <a:gd name="connsiteX54" fmla="*/ 586778 w 3501373"/>
                <a:gd name="connsiteY54" fmla="*/ 2930449 h 3013872"/>
                <a:gd name="connsiteX55" fmla="*/ 593126 w 3501373"/>
                <a:gd name="connsiteY55" fmla="*/ 2912168 h 3013872"/>
                <a:gd name="connsiteX56" fmla="*/ 227754 w 3501373"/>
                <a:gd name="connsiteY56" fmla="*/ 2997480 h 3013872"/>
                <a:gd name="connsiteX57" fmla="*/ 241465 w 3501373"/>
                <a:gd name="connsiteY57" fmla="*/ 2987070 h 3013872"/>
                <a:gd name="connsiteX58" fmla="*/ 289707 w 3501373"/>
                <a:gd name="connsiteY58" fmla="*/ 2925117 h 3013872"/>
                <a:gd name="connsiteX59" fmla="*/ 293262 w 3501373"/>
                <a:gd name="connsiteY59" fmla="*/ 2918515 h 3013872"/>
                <a:gd name="connsiteX60" fmla="*/ 293008 w 3501373"/>
                <a:gd name="connsiteY60" fmla="*/ 2913691 h 3013872"/>
                <a:gd name="connsiteX61" fmla="*/ 286407 w 3501373"/>
                <a:gd name="connsiteY61" fmla="*/ 2911660 h 3013872"/>
                <a:gd name="connsiteX62" fmla="*/ 270918 w 3501373"/>
                <a:gd name="connsiteY62" fmla="*/ 2924355 h 3013872"/>
                <a:gd name="connsiteX63" fmla="*/ 226231 w 3501373"/>
                <a:gd name="connsiteY63" fmla="*/ 2982500 h 3013872"/>
                <a:gd name="connsiteX64" fmla="*/ 221660 w 3501373"/>
                <a:gd name="connsiteY64" fmla="*/ 2991386 h 3013872"/>
                <a:gd name="connsiteX65" fmla="*/ 227754 w 3501373"/>
                <a:gd name="connsiteY65" fmla="*/ 2997480 h 3013872"/>
                <a:gd name="connsiteX66" fmla="*/ 191445 w 3501373"/>
                <a:gd name="connsiteY66" fmla="*/ 2913437 h 3013872"/>
                <a:gd name="connsiteX67" fmla="*/ 174941 w 3501373"/>
                <a:gd name="connsiteY67" fmla="*/ 2921562 h 3013872"/>
                <a:gd name="connsiteX68" fmla="*/ 148281 w 3501373"/>
                <a:gd name="connsiteY68" fmla="*/ 2952285 h 3013872"/>
                <a:gd name="connsiteX69" fmla="*/ 125937 w 3501373"/>
                <a:gd name="connsiteY69" fmla="*/ 2983008 h 3013872"/>
                <a:gd name="connsiteX70" fmla="*/ 125684 w 3501373"/>
                <a:gd name="connsiteY70" fmla="*/ 2996465 h 3013872"/>
                <a:gd name="connsiteX71" fmla="*/ 138633 w 3501373"/>
                <a:gd name="connsiteY71" fmla="*/ 2991894 h 3013872"/>
                <a:gd name="connsiteX72" fmla="*/ 141934 w 3501373"/>
                <a:gd name="connsiteY72" fmla="*/ 2988086 h 3013872"/>
                <a:gd name="connsiteX73" fmla="*/ 187891 w 3501373"/>
                <a:gd name="connsiteY73" fmla="*/ 2927402 h 3013872"/>
                <a:gd name="connsiteX74" fmla="*/ 191445 w 3501373"/>
                <a:gd name="connsiteY74" fmla="*/ 2913437 h 3013872"/>
                <a:gd name="connsiteX75" fmla="*/ 490801 w 3501373"/>
                <a:gd name="connsiteY75" fmla="*/ 2912675 h 3013872"/>
                <a:gd name="connsiteX76" fmla="*/ 467950 w 3501373"/>
                <a:gd name="connsiteY76" fmla="*/ 2928672 h 3013872"/>
                <a:gd name="connsiteX77" fmla="*/ 432403 w 3501373"/>
                <a:gd name="connsiteY77" fmla="*/ 2974629 h 3013872"/>
                <a:gd name="connsiteX78" fmla="*/ 424278 w 3501373"/>
                <a:gd name="connsiteY78" fmla="*/ 2987324 h 3013872"/>
                <a:gd name="connsiteX79" fmla="*/ 425801 w 3501373"/>
                <a:gd name="connsiteY79" fmla="*/ 2996211 h 3013872"/>
                <a:gd name="connsiteX80" fmla="*/ 432911 w 3501373"/>
                <a:gd name="connsiteY80" fmla="*/ 2995703 h 3013872"/>
                <a:gd name="connsiteX81" fmla="*/ 444083 w 3501373"/>
                <a:gd name="connsiteY81" fmla="*/ 2985801 h 3013872"/>
                <a:gd name="connsiteX82" fmla="*/ 487247 w 3501373"/>
                <a:gd name="connsiteY82" fmla="*/ 2929687 h 3013872"/>
                <a:gd name="connsiteX83" fmla="*/ 490801 w 3501373"/>
                <a:gd name="connsiteY83" fmla="*/ 2912675 h 3013872"/>
                <a:gd name="connsiteX84" fmla="*/ 439004 w 3501373"/>
                <a:gd name="connsiteY84" fmla="*/ 2912929 h 3013872"/>
                <a:gd name="connsiteX85" fmla="*/ 364864 w 3501373"/>
                <a:gd name="connsiteY85" fmla="*/ 2998242 h 3013872"/>
                <a:gd name="connsiteX86" fmla="*/ 439004 w 3501373"/>
                <a:gd name="connsiteY86" fmla="*/ 2912929 h 3013872"/>
                <a:gd name="connsiteX87" fmla="*/ 275235 w 3501373"/>
                <a:gd name="connsiteY87" fmla="*/ 2997734 h 3013872"/>
                <a:gd name="connsiteX88" fmla="*/ 289199 w 3501373"/>
                <a:gd name="connsiteY88" fmla="*/ 2988593 h 3013872"/>
                <a:gd name="connsiteX89" fmla="*/ 326016 w 3501373"/>
                <a:gd name="connsiteY89" fmla="*/ 2940351 h 3013872"/>
                <a:gd name="connsiteX90" fmla="*/ 339981 w 3501373"/>
                <a:gd name="connsiteY90" fmla="*/ 2922578 h 3013872"/>
                <a:gd name="connsiteX91" fmla="*/ 339219 w 3501373"/>
                <a:gd name="connsiteY91" fmla="*/ 2913691 h 3013872"/>
                <a:gd name="connsiteX92" fmla="*/ 332364 w 3501373"/>
                <a:gd name="connsiteY92" fmla="*/ 2913437 h 3013872"/>
                <a:gd name="connsiteX93" fmla="*/ 271426 w 3501373"/>
                <a:gd name="connsiteY93" fmla="*/ 2990117 h 3013872"/>
                <a:gd name="connsiteX94" fmla="*/ 275235 w 3501373"/>
                <a:gd name="connsiteY94" fmla="*/ 2997734 h 3013872"/>
                <a:gd name="connsiteX95" fmla="*/ 642384 w 3501373"/>
                <a:gd name="connsiteY95" fmla="*/ 2914707 h 3013872"/>
                <a:gd name="connsiteX96" fmla="*/ 622325 w 3501373"/>
                <a:gd name="connsiteY96" fmla="*/ 2922070 h 3013872"/>
                <a:gd name="connsiteX97" fmla="*/ 589063 w 3501373"/>
                <a:gd name="connsiteY97" fmla="*/ 2963457 h 3013872"/>
                <a:gd name="connsiteX98" fmla="*/ 572052 w 3501373"/>
                <a:gd name="connsiteY98" fmla="*/ 2988593 h 3013872"/>
                <a:gd name="connsiteX99" fmla="*/ 572052 w 3501373"/>
                <a:gd name="connsiteY99" fmla="*/ 2995703 h 3013872"/>
                <a:gd name="connsiteX100" fmla="*/ 580938 w 3501373"/>
                <a:gd name="connsiteY100" fmla="*/ 2996211 h 3013872"/>
                <a:gd name="connsiteX101" fmla="*/ 642384 w 3501373"/>
                <a:gd name="connsiteY101" fmla="*/ 2914707 h 3013872"/>
                <a:gd name="connsiteX102" fmla="*/ 673360 w 3501373"/>
                <a:gd name="connsiteY102" fmla="*/ 2995703 h 3013872"/>
                <a:gd name="connsiteX103" fmla="*/ 683770 w 3501373"/>
                <a:gd name="connsiteY103" fmla="*/ 2992656 h 3013872"/>
                <a:gd name="connsiteX104" fmla="*/ 738107 w 3501373"/>
                <a:gd name="connsiteY104" fmla="*/ 2923340 h 3013872"/>
                <a:gd name="connsiteX105" fmla="*/ 738360 w 3501373"/>
                <a:gd name="connsiteY105" fmla="*/ 2912168 h 3013872"/>
                <a:gd name="connsiteX106" fmla="*/ 727189 w 3501373"/>
                <a:gd name="connsiteY106" fmla="*/ 2914961 h 3013872"/>
                <a:gd name="connsiteX107" fmla="*/ 675392 w 3501373"/>
                <a:gd name="connsiteY107" fmla="*/ 2983262 h 3013872"/>
                <a:gd name="connsiteX108" fmla="*/ 673360 w 3501373"/>
                <a:gd name="connsiteY108" fmla="*/ 2995703 h 3013872"/>
                <a:gd name="connsiteX109" fmla="*/ 790411 w 3501373"/>
                <a:gd name="connsiteY109" fmla="*/ 2913183 h 3013872"/>
                <a:gd name="connsiteX110" fmla="*/ 775939 w 3501373"/>
                <a:gd name="connsiteY110" fmla="*/ 2920293 h 3013872"/>
                <a:gd name="connsiteX111" fmla="*/ 726681 w 3501373"/>
                <a:gd name="connsiteY111" fmla="*/ 2984277 h 3013872"/>
                <a:gd name="connsiteX112" fmla="*/ 724649 w 3501373"/>
                <a:gd name="connsiteY112" fmla="*/ 2995703 h 3013872"/>
                <a:gd name="connsiteX113" fmla="*/ 737345 w 3501373"/>
                <a:gd name="connsiteY113" fmla="*/ 2992656 h 3013872"/>
                <a:gd name="connsiteX114" fmla="*/ 791173 w 3501373"/>
                <a:gd name="connsiteY114" fmla="*/ 2922578 h 3013872"/>
                <a:gd name="connsiteX115" fmla="*/ 790411 w 3501373"/>
                <a:gd name="connsiteY115" fmla="*/ 2913183 h 3013872"/>
                <a:gd name="connsiteX116" fmla="*/ 628927 w 3501373"/>
                <a:gd name="connsiteY116" fmla="*/ 2997480 h 3013872"/>
                <a:gd name="connsiteX117" fmla="*/ 635020 w 3501373"/>
                <a:gd name="connsiteY117" fmla="*/ 2993925 h 3013872"/>
                <a:gd name="connsiteX118" fmla="*/ 690626 w 3501373"/>
                <a:gd name="connsiteY118" fmla="*/ 2922832 h 3013872"/>
                <a:gd name="connsiteX119" fmla="*/ 689610 w 3501373"/>
                <a:gd name="connsiteY119" fmla="*/ 2913945 h 3013872"/>
                <a:gd name="connsiteX120" fmla="*/ 680470 w 3501373"/>
                <a:gd name="connsiteY120" fmla="*/ 2915722 h 3013872"/>
                <a:gd name="connsiteX121" fmla="*/ 639337 w 3501373"/>
                <a:gd name="connsiteY121" fmla="*/ 2966250 h 3013872"/>
                <a:gd name="connsiteX122" fmla="*/ 623595 w 3501373"/>
                <a:gd name="connsiteY122" fmla="*/ 2988847 h 3013872"/>
                <a:gd name="connsiteX123" fmla="*/ 628927 w 3501373"/>
                <a:gd name="connsiteY123" fmla="*/ 2997480 h 3013872"/>
                <a:gd name="connsiteX124" fmla="*/ 479883 w 3501373"/>
                <a:gd name="connsiteY124" fmla="*/ 2993164 h 3013872"/>
                <a:gd name="connsiteX125" fmla="*/ 490040 w 3501373"/>
                <a:gd name="connsiteY125" fmla="*/ 2986308 h 3013872"/>
                <a:gd name="connsiteX126" fmla="*/ 538282 w 3501373"/>
                <a:gd name="connsiteY126" fmla="*/ 2925117 h 3013872"/>
                <a:gd name="connsiteX127" fmla="*/ 539805 w 3501373"/>
                <a:gd name="connsiteY127" fmla="*/ 2912421 h 3013872"/>
                <a:gd name="connsiteX128" fmla="*/ 526602 w 3501373"/>
                <a:gd name="connsiteY128" fmla="*/ 2916992 h 3013872"/>
                <a:gd name="connsiteX129" fmla="*/ 490547 w 3501373"/>
                <a:gd name="connsiteY129" fmla="*/ 2962187 h 3013872"/>
                <a:gd name="connsiteX130" fmla="*/ 474805 w 3501373"/>
                <a:gd name="connsiteY130" fmla="*/ 2984785 h 3013872"/>
                <a:gd name="connsiteX131" fmla="*/ 479883 w 3501373"/>
                <a:gd name="connsiteY131" fmla="*/ 2993164 h 3013872"/>
                <a:gd name="connsiteX132" fmla="*/ 895275 w 3501373"/>
                <a:gd name="connsiteY132" fmla="*/ 2913183 h 3013872"/>
                <a:gd name="connsiteX133" fmla="*/ 886388 w 3501373"/>
                <a:gd name="connsiteY133" fmla="*/ 2913183 h 3013872"/>
                <a:gd name="connsiteX134" fmla="*/ 827482 w 3501373"/>
                <a:gd name="connsiteY134" fmla="*/ 2984785 h 3013872"/>
                <a:gd name="connsiteX135" fmla="*/ 828751 w 3501373"/>
                <a:gd name="connsiteY135" fmla="*/ 2993672 h 3013872"/>
                <a:gd name="connsiteX136" fmla="*/ 837892 w 3501373"/>
                <a:gd name="connsiteY136" fmla="*/ 2991641 h 3013872"/>
                <a:gd name="connsiteX137" fmla="*/ 866583 w 3501373"/>
                <a:gd name="connsiteY137" fmla="*/ 2956601 h 3013872"/>
                <a:gd name="connsiteX138" fmla="*/ 895275 w 3501373"/>
                <a:gd name="connsiteY138" fmla="*/ 2913183 h 3013872"/>
                <a:gd name="connsiteX139" fmla="*/ 321192 w 3501373"/>
                <a:gd name="connsiteY139" fmla="*/ 2998496 h 3013872"/>
                <a:gd name="connsiteX140" fmla="*/ 332110 w 3501373"/>
                <a:gd name="connsiteY140" fmla="*/ 2996465 h 3013872"/>
                <a:gd name="connsiteX141" fmla="*/ 391270 w 3501373"/>
                <a:gd name="connsiteY141" fmla="*/ 2921562 h 3013872"/>
                <a:gd name="connsiteX142" fmla="*/ 391016 w 3501373"/>
                <a:gd name="connsiteY142" fmla="*/ 2914707 h 3013872"/>
                <a:gd name="connsiteX143" fmla="*/ 382383 w 3501373"/>
                <a:gd name="connsiteY143" fmla="*/ 2915214 h 3013872"/>
                <a:gd name="connsiteX144" fmla="*/ 354454 w 3501373"/>
                <a:gd name="connsiteY144" fmla="*/ 2947461 h 3013872"/>
                <a:gd name="connsiteX145" fmla="*/ 321192 w 3501373"/>
                <a:gd name="connsiteY145" fmla="*/ 2998496 h 3013872"/>
                <a:gd name="connsiteX146" fmla="*/ 774669 w 3501373"/>
                <a:gd name="connsiteY146" fmla="*/ 2997480 h 3013872"/>
                <a:gd name="connsiteX147" fmla="*/ 788888 w 3501373"/>
                <a:gd name="connsiteY147" fmla="*/ 2988593 h 3013872"/>
                <a:gd name="connsiteX148" fmla="*/ 836115 w 3501373"/>
                <a:gd name="connsiteY148" fmla="*/ 2926640 h 3013872"/>
                <a:gd name="connsiteX149" fmla="*/ 838146 w 3501373"/>
                <a:gd name="connsiteY149" fmla="*/ 2915214 h 3013872"/>
                <a:gd name="connsiteX150" fmla="*/ 825704 w 3501373"/>
                <a:gd name="connsiteY150" fmla="*/ 2918515 h 3013872"/>
                <a:gd name="connsiteX151" fmla="*/ 772638 w 3501373"/>
                <a:gd name="connsiteY151" fmla="*/ 2985293 h 3013872"/>
                <a:gd name="connsiteX152" fmla="*/ 770099 w 3501373"/>
                <a:gd name="connsiteY152" fmla="*/ 2992148 h 3013872"/>
                <a:gd name="connsiteX153" fmla="*/ 774669 w 3501373"/>
                <a:gd name="connsiteY153" fmla="*/ 2997480 h 3013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3501373" h="3013872">
                  <a:moveTo>
                    <a:pt x="1807054" y="2895918"/>
                  </a:moveTo>
                  <a:cubicBezTo>
                    <a:pt x="2358032" y="2895918"/>
                    <a:pt x="2909009" y="2895918"/>
                    <a:pt x="3459987" y="2895918"/>
                  </a:cubicBezTo>
                  <a:cubicBezTo>
                    <a:pt x="3470143" y="2895918"/>
                    <a:pt x="3480299" y="2895918"/>
                    <a:pt x="3490455" y="2896426"/>
                  </a:cubicBezTo>
                  <a:cubicBezTo>
                    <a:pt x="3495534" y="2896679"/>
                    <a:pt x="3501120" y="2897441"/>
                    <a:pt x="3502897" y="2903281"/>
                  </a:cubicBezTo>
                  <a:cubicBezTo>
                    <a:pt x="3504674" y="2908867"/>
                    <a:pt x="3500866" y="2912929"/>
                    <a:pt x="3497565" y="2916738"/>
                  </a:cubicBezTo>
                  <a:cubicBezTo>
                    <a:pt x="3488678" y="2926386"/>
                    <a:pt x="3478014" y="2932988"/>
                    <a:pt x="3464557" y="2933242"/>
                  </a:cubicBezTo>
                  <a:cubicBezTo>
                    <a:pt x="3448561" y="2933496"/>
                    <a:pt x="3432311" y="2933750"/>
                    <a:pt x="3416315" y="2933750"/>
                  </a:cubicBezTo>
                  <a:cubicBezTo>
                    <a:pt x="2877271" y="2933750"/>
                    <a:pt x="2337973" y="2933750"/>
                    <a:pt x="1798929" y="2933496"/>
                  </a:cubicBezTo>
                  <a:cubicBezTo>
                    <a:pt x="1781155" y="2933496"/>
                    <a:pt x="1763382" y="2934512"/>
                    <a:pt x="1745608" y="2933496"/>
                  </a:cubicBezTo>
                  <a:cubicBezTo>
                    <a:pt x="1721487" y="2931972"/>
                    <a:pt x="1702952" y="2941367"/>
                    <a:pt x="1687464" y="2958633"/>
                  </a:cubicBezTo>
                  <a:cubicBezTo>
                    <a:pt x="1677308" y="2970058"/>
                    <a:pt x="1666390" y="2980722"/>
                    <a:pt x="1656487" y="2992148"/>
                  </a:cubicBezTo>
                  <a:cubicBezTo>
                    <a:pt x="1642015" y="3008906"/>
                    <a:pt x="1624495" y="3014746"/>
                    <a:pt x="1602659" y="3014492"/>
                  </a:cubicBezTo>
                  <a:cubicBezTo>
                    <a:pt x="1476467" y="3013730"/>
                    <a:pt x="1350530" y="3014238"/>
                    <a:pt x="1224338" y="3013984"/>
                  </a:cubicBezTo>
                  <a:cubicBezTo>
                    <a:pt x="833322" y="3013984"/>
                    <a:pt x="442305" y="3013730"/>
                    <a:pt x="51289" y="3013730"/>
                  </a:cubicBezTo>
                  <a:cubicBezTo>
                    <a:pt x="41894" y="3013730"/>
                    <a:pt x="32500" y="3013984"/>
                    <a:pt x="23359" y="3012968"/>
                  </a:cubicBezTo>
                  <a:cubicBezTo>
                    <a:pt x="8125" y="3011191"/>
                    <a:pt x="3047" y="3005859"/>
                    <a:pt x="1269" y="2990371"/>
                  </a:cubicBezTo>
                  <a:cubicBezTo>
                    <a:pt x="508" y="2983769"/>
                    <a:pt x="761" y="2976914"/>
                    <a:pt x="761" y="2970058"/>
                  </a:cubicBezTo>
                  <a:cubicBezTo>
                    <a:pt x="761" y="2705234"/>
                    <a:pt x="1015" y="2440155"/>
                    <a:pt x="508" y="2175330"/>
                  </a:cubicBezTo>
                  <a:cubicBezTo>
                    <a:pt x="508" y="2148670"/>
                    <a:pt x="8379" y="2128865"/>
                    <a:pt x="27422" y="2110330"/>
                  </a:cubicBezTo>
                  <a:cubicBezTo>
                    <a:pt x="72109" y="2066658"/>
                    <a:pt x="67285" y="2078338"/>
                    <a:pt x="67285" y="2013338"/>
                  </a:cubicBezTo>
                  <a:cubicBezTo>
                    <a:pt x="67031" y="1364098"/>
                    <a:pt x="66777" y="715113"/>
                    <a:pt x="66523" y="65873"/>
                  </a:cubicBezTo>
                  <a:cubicBezTo>
                    <a:pt x="66523" y="45307"/>
                    <a:pt x="66269" y="24994"/>
                    <a:pt x="80488" y="7983"/>
                  </a:cubicBezTo>
                  <a:cubicBezTo>
                    <a:pt x="83789" y="4174"/>
                    <a:pt x="86836" y="-904"/>
                    <a:pt x="92676" y="873"/>
                  </a:cubicBezTo>
                  <a:cubicBezTo>
                    <a:pt x="98516" y="2650"/>
                    <a:pt x="98769" y="8490"/>
                    <a:pt x="99023" y="13569"/>
                  </a:cubicBezTo>
                  <a:cubicBezTo>
                    <a:pt x="99531" y="21947"/>
                    <a:pt x="99531" y="30580"/>
                    <a:pt x="99531" y="38959"/>
                  </a:cubicBezTo>
                  <a:cubicBezTo>
                    <a:pt x="99277" y="711812"/>
                    <a:pt x="98769" y="1384665"/>
                    <a:pt x="98516" y="2057518"/>
                  </a:cubicBezTo>
                  <a:cubicBezTo>
                    <a:pt x="98516" y="2312186"/>
                    <a:pt x="98516" y="2567108"/>
                    <a:pt x="98769" y="2821777"/>
                  </a:cubicBezTo>
                  <a:cubicBezTo>
                    <a:pt x="98769" y="2837011"/>
                    <a:pt x="98769" y="2852246"/>
                    <a:pt x="99531" y="2867480"/>
                  </a:cubicBezTo>
                  <a:cubicBezTo>
                    <a:pt x="100801" y="2890078"/>
                    <a:pt x="105879" y="2894902"/>
                    <a:pt x="129492" y="2895918"/>
                  </a:cubicBezTo>
                  <a:cubicBezTo>
                    <a:pt x="142187" y="2896426"/>
                    <a:pt x="154883" y="2896171"/>
                    <a:pt x="167578" y="2896171"/>
                  </a:cubicBezTo>
                  <a:cubicBezTo>
                    <a:pt x="714239" y="2896171"/>
                    <a:pt x="1261154" y="2896171"/>
                    <a:pt x="1807816" y="2896171"/>
                  </a:cubicBezTo>
                  <a:cubicBezTo>
                    <a:pt x="1807054" y="2896171"/>
                    <a:pt x="1807054" y="2895918"/>
                    <a:pt x="1807054" y="2895918"/>
                  </a:cubicBezTo>
                  <a:close/>
                  <a:moveTo>
                    <a:pt x="175195" y="2997480"/>
                  </a:moveTo>
                  <a:cubicBezTo>
                    <a:pt x="181797" y="2997734"/>
                    <a:pt x="185606" y="2992910"/>
                    <a:pt x="189160" y="2988086"/>
                  </a:cubicBezTo>
                  <a:cubicBezTo>
                    <a:pt x="202871" y="2970820"/>
                    <a:pt x="216328" y="2953555"/>
                    <a:pt x="229785" y="2936035"/>
                  </a:cubicBezTo>
                  <a:cubicBezTo>
                    <a:pt x="233848" y="2930703"/>
                    <a:pt x="238164" y="2925371"/>
                    <a:pt x="241719" y="2919531"/>
                  </a:cubicBezTo>
                  <a:cubicBezTo>
                    <a:pt x="242735" y="2917753"/>
                    <a:pt x="242481" y="2914199"/>
                    <a:pt x="241465" y="2912675"/>
                  </a:cubicBezTo>
                  <a:cubicBezTo>
                    <a:pt x="240195" y="2911406"/>
                    <a:pt x="236895" y="2910898"/>
                    <a:pt x="234863" y="2911406"/>
                  </a:cubicBezTo>
                  <a:cubicBezTo>
                    <a:pt x="229024" y="2913183"/>
                    <a:pt x="224707" y="2917500"/>
                    <a:pt x="221152" y="2922324"/>
                  </a:cubicBezTo>
                  <a:cubicBezTo>
                    <a:pt x="206426" y="2940859"/>
                    <a:pt x="191953" y="2959648"/>
                    <a:pt x="177481" y="2978437"/>
                  </a:cubicBezTo>
                  <a:cubicBezTo>
                    <a:pt x="174941" y="2981738"/>
                    <a:pt x="172656" y="2985547"/>
                    <a:pt x="171133" y="2989355"/>
                  </a:cubicBezTo>
                  <a:cubicBezTo>
                    <a:pt x="169609" y="2993164"/>
                    <a:pt x="170879" y="2996211"/>
                    <a:pt x="175195" y="2997480"/>
                  </a:cubicBezTo>
                  <a:close/>
                  <a:moveTo>
                    <a:pt x="75918" y="2997734"/>
                  </a:moveTo>
                  <a:cubicBezTo>
                    <a:pt x="77695" y="2996719"/>
                    <a:pt x="80996" y="2995703"/>
                    <a:pt x="83281" y="2993418"/>
                  </a:cubicBezTo>
                  <a:cubicBezTo>
                    <a:pt x="104355" y="2971582"/>
                    <a:pt x="121875" y="2946699"/>
                    <a:pt x="140410" y="2922832"/>
                  </a:cubicBezTo>
                  <a:cubicBezTo>
                    <a:pt x="142441" y="2920293"/>
                    <a:pt x="143457" y="2916230"/>
                    <a:pt x="140410" y="2913691"/>
                  </a:cubicBezTo>
                  <a:cubicBezTo>
                    <a:pt x="136348" y="2910136"/>
                    <a:pt x="132285" y="2912929"/>
                    <a:pt x="129238" y="2915722"/>
                  </a:cubicBezTo>
                  <a:cubicBezTo>
                    <a:pt x="106641" y="2937304"/>
                    <a:pt x="89629" y="2963711"/>
                    <a:pt x="70332" y="2988340"/>
                  </a:cubicBezTo>
                  <a:cubicBezTo>
                    <a:pt x="69316" y="2989609"/>
                    <a:pt x="69062" y="2991641"/>
                    <a:pt x="69316" y="2993164"/>
                  </a:cubicBezTo>
                  <a:cubicBezTo>
                    <a:pt x="69570" y="2995703"/>
                    <a:pt x="71601" y="2997226"/>
                    <a:pt x="75918" y="2997734"/>
                  </a:cubicBezTo>
                  <a:close/>
                  <a:moveTo>
                    <a:pt x="593126" y="2912168"/>
                  </a:moveTo>
                  <a:cubicBezTo>
                    <a:pt x="576622" y="2919531"/>
                    <a:pt x="528126" y="2973613"/>
                    <a:pt x="524317" y="2987832"/>
                  </a:cubicBezTo>
                  <a:cubicBezTo>
                    <a:pt x="523301" y="2991386"/>
                    <a:pt x="523555" y="2994941"/>
                    <a:pt x="527364" y="2996211"/>
                  </a:cubicBezTo>
                  <a:cubicBezTo>
                    <a:pt x="531934" y="2997734"/>
                    <a:pt x="535489" y="2994941"/>
                    <a:pt x="538282" y="2991641"/>
                  </a:cubicBezTo>
                  <a:cubicBezTo>
                    <a:pt x="554532" y="2971328"/>
                    <a:pt x="570782" y="2951015"/>
                    <a:pt x="586778" y="2930449"/>
                  </a:cubicBezTo>
                  <a:cubicBezTo>
                    <a:pt x="590333" y="2925879"/>
                    <a:pt x="594649" y="2921308"/>
                    <a:pt x="593126" y="2912168"/>
                  </a:cubicBezTo>
                  <a:close/>
                  <a:moveTo>
                    <a:pt x="227754" y="2997480"/>
                  </a:moveTo>
                  <a:cubicBezTo>
                    <a:pt x="233848" y="2996211"/>
                    <a:pt x="237656" y="2991641"/>
                    <a:pt x="241465" y="2987070"/>
                  </a:cubicBezTo>
                  <a:cubicBezTo>
                    <a:pt x="257715" y="2966504"/>
                    <a:pt x="273711" y="2945937"/>
                    <a:pt x="289707" y="2925117"/>
                  </a:cubicBezTo>
                  <a:cubicBezTo>
                    <a:pt x="291231" y="2923086"/>
                    <a:pt x="292500" y="2920801"/>
                    <a:pt x="293262" y="2918515"/>
                  </a:cubicBezTo>
                  <a:cubicBezTo>
                    <a:pt x="293770" y="2916992"/>
                    <a:pt x="293770" y="2914961"/>
                    <a:pt x="293008" y="2913691"/>
                  </a:cubicBezTo>
                  <a:cubicBezTo>
                    <a:pt x="291485" y="2911152"/>
                    <a:pt x="288946" y="2910898"/>
                    <a:pt x="286407" y="2911660"/>
                  </a:cubicBezTo>
                  <a:cubicBezTo>
                    <a:pt x="279805" y="2913945"/>
                    <a:pt x="275235" y="2919277"/>
                    <a:pt x="270918" y="2924355"/>
                  </a:cubicBezTo>
                  <a:cubicBezTo>
                    <a:pt x="255684" y="2943652"/>
                    <a:pt x="240957" y="2962949"/>
                    <a:pt x="226231" y="2982500"/>
                  </a:cubicBezTo>
                  <a:cubicBezTo>
                    <a:pt x="224199" y="2985039"/>
                    <a:pt x="222422" y="2988340"/>
                    <a:pt x="221660" y="2991386"/>
                  </a:cubicBezTo>
                  <a:cubicBezTo>
                    <a:pt x="220899" y="2995449"/>
                    <a:pt x="223692" y="2997480"/>
                    <a:pt x="227754" y="2997480"/>
                  </a:cubicBezTo>
                  <a:close/>
                  <a:moveTo>
                    <a:pt x="191445" y="2913437"/>
                  </a:moveTo>
                  <a:cubicBezTo>
                    <a:pt x="183066" y="2910136"/>
                    <a:pt x="179004" y="2916992"/>
                    <a:pt x="174941" y="2921562"/>
                  </a:cubicBezTo>
                  <a:cubicBezTo>
                    <a:pt x="165801" y="2931464"/>
                    <a:pt x="156914" y="2941621"/>
                    <a:pt x="148281" y="2952285"/>
                  </a:cubicBezTo>
                  <a:cubicBezTo>
                    <a:pt x="140410" y="2962187"/>
                    <a:pt x="133047" y="2972598"/>
                    <a:pt x="125937" y="2983008"/>
                  </a:cubicBezTo>
                  <a:cubicBezTo>
                    <a:pt x="123144" y="2987324"/>
                    <a:pt x="120098" y="2992656"/>
                    <a:pt x="125684" y="2996465"/>
                  </a:cubicBezTo>
                  <a:cubicBezTo>
                    <a:pt x="131016" y="3000019"/>
                    <a:pt x="135078" y="2995195"/>
                    <a:pt x="138633" y="2991894"/>
                  </a:cubicBezTo>
                  <a:cubicBezTo>
                    <a:pt x="139902" y="2990625"/>
                    <a:pt x="140918" y="2989355"/>
                    <a:pt x="141934" y="2988086"/>
                  </a:cubicBezTo>
                  <a:cubicBezTo>
                    <a:pt x="157168" y="2967773"/>
                    <a:pt x="172656" y="2947715"/>
                    <a:pt x="187891" y="2927402"/>
                  </a:cubicBezTo>
                  <a:cubicBezTo>
                    <a:pt x="190684" y="2923593"/>
                    <a:pt x="195000" y="2919531"/>
                    <a:pt x="191445" y="2913437"/>
                  </a:cubicBezTo>
                  <a:close/>
                  <a:moveTo>
                    <a:pt x="490801" y="2912675"/>
                  </a:moveTo>
                  <a:cubicBezTo>
                    <a:pt x="479376" y="2912421"/>
                    <a:pt x="474044" y="2921054"/>
                    <a:pt x="467950" y="2928672"/>
                  </a:cubicBezTo>
                  <a:cubicBezTo>
                    <a:pt x="456016" y="2943906"/>
                    <a:pt x="444083" y="2959140"/>
                    <a:pt x="432403" y="2974629"/>
                  </a:cubicBezTo>
                  <a:cubicBezTo>
                    <a:pt x="429356" y="2978691"/>
                    <a:pt x="426563" y="2982754"/>
                    <a:pt x="424278" y="2987324"/>
                  </a:cubicBezTo>
                  <a:cubicBezTo>
                    <a:pt x="422754" y="2990371"/>
                    <a:pt x="421993" y="2994180"/>
                    <a:pt x="425801" y="2996211"/>
                  </a:cubicBezTo>
                  <a:cubicBezTo>
                    <a:pt x="427579" y="2997226"/>
                    <a:pt x="431133" y="2996719"/>
                    <a:pt x="432911" y="2995703"/>
                  </a:cubicBezTo>
                  <a:cubicBezTo>
                    <a:pt x="436973" y="2992910"/>
                    <a:pt x="441036" y="2989609"/>
                    <a:pt x="444083" y="2985801"/>
                  </a:cubicBezTo>
                  <a:cubicBezTo>
                    <a:pt x="458555" y="2967265"/>
                    <a:pt x="473028" y="2948730"/>
                    <a:pt x="487247" y="2929687"/>
                  </a:cubicBezTo>
                  <a:cubicBezTo>
                    <a:pt x="490547" y="2925117"/>
                    <a:pt x="495118" y="2920547"/>
                    <a:pt x="490801" y="2912675"/>
                  </a:cubicBezTo>
                  <a:close/>
                  <a:moveTo>
                    <a:pt x="439004" y="2912929"/>
                  </a:moveTo>
                  <a:cubicBezTo>
                    <a:pt x="406758" y="2932988"/>
                    <a:pt x="389493" y="2965488"/>
                    <a:pt x="364864" y="2998242"/>
                  </a:cubicBezTo>
                  <a:cubicBezTo>
                    <a:pt x="390000" y="2991386"/>
                    <a:pt x="428340" y="2947207"/>
                    <a:pt x="439004" y="2912929"/>
                  </a:cubicBezTo>
                  <a:close/>
                  <a:moveTo>
                    <a:pt x="275235" y="2997734"/>
                  </a:moveTo>
                  <a:cubicBezTo>
                    <a:pt x="281836" y="2997988"/>
                    <a:pt x="285645" y="2993164"/>
                    <a:pt x="289199" y="2988593"/>
                  </a:cubicBezTo>
                  <a:cubicBezTo>
                    <a:pt x="301641" y="2972598"/>
                    <a:pt x="313575" y="2956347"/>
                    <a:pt x="326016" y="2940351"/>
                  </a:cubicBezTo>
                  <a:cubicBezTo>
                    <a:pt x="330586" y="2934257"/>
                    <a:pt x="335664" y="2928672"/>
                    <a:pt x="339981" y="2922578"/>
                  </a:cubicBezTo>
                  <a:cubicBezTo>
                    <a:pt x="342012" y="2919785"/>
                    <a:pt x="342266" y="2915722"/>
                    <a:pt x="339219" y="2913691"/>
                  </a:cubicBezTo>
                  <a:cubicBezTo>
                    <a:pt x="337442" y="2912421"/>
                    <a:pt x="333633" y="2912168"/>
                    <a:pt x="332364" y="2913437"/>
                  </a:cubicBezTo>
                  <a:cubicBezTo>
                    <a:pt x="308242" y="2935781"/>
                    <a:pt x="289199" y="2962441"/>
                    <a:pt x="271426" y="2990117"/>
                  </a:cubicBezTo>
                  <a:cubicBezTo>
                    <a:pt x="269395" y="2992656"/>
                    <a:pt x="270918" y="2996211"/>
                    <a:pt x="275235" y="2997734"/>
                  </a:cubicBezTo>
                  <a:close/>
                  <a:moveTo>
                    <a:pt x="642384" y="2914707"/>
                  </a:moveTo>
                  <a:cubicBezTo>
                    <a:pt x="630196" y="2910644"/>
                    <a:pt x="626388" y="2917246"/>
                    <a:pt x="622325" y="2922070"/>
                  </a:cubicBezTo>
                  <a:cubicBezTo>
                    <a:pt x="610899" y="2935527"/>
                    <a:pt x="599727" y="2949492"/>
                    <a:pt x="589063" y="2963457"/>
                  </a:cubicBezTo>
                  <a:cubicBezTo>
                    <a:pt x="582970" y="2971582"/>
                    <a:pt x="577384" y="2979961"/>
                    <a:pt x="572052" y="2988593"/>
                  </a:cubicBezTo>
                  <a:cubicBezTo>
                    <a:pt x="571036" y="2990371"/>
                    <a:pt x="571036" y="2993925"/>
                    <a:pt x="572052" y="2995703"/>
                  </a:cubicBezTo>
                  <a:cubicBezTo>
                    <a:pt x="574337" y="2999004"/>
                    <a:pt x="578653" y="2998496"/>
                    <a:pt x="580938" y="2996211"/>
                  </a:cubicBezTo>
                  <a:cubicBezTo>
                    <a:pt x="604552" y="2971836"/>
                    <a:pt x="624610" y="2944922"/>
                    <a:pt x="642384" y="2914707"/>
                  </a:cubicBezTo>
                  <a:close/>
                  <a:moveTo>
                    <a:pt x="673360" y="2995703"/>
                  </a:moveTo>
                  <a:cubicBezTo>
                    <a:pt x="678692" y="2996973"/>
                    <a:pt x="681485" y="2994941"/>
                    <a:pt x="683770" y="2992656"/>
                  </a:cubicBezTo>
                  <a:cubicBezTo>
                    <a:pt x="703575" y="2970820"/>
                    <a:pt x="721857" y="2947968"/>
                    <a:pt x="738107" y="2923340"/>
                  </a:cubicBezTo>
                  <a:cubicBezTo>
                    <a:pt x="740392" y="2919785"/>
                    <a:pt x="742931" y="2915469"/>
                    <a:pt x="738360" y="2912168"/>
                  </a:cubicBezTo>
                  <a:cubicBezTo>
                    <a:pt x="734298" y="2909375"/>
                    <a:pt x="729728" y="2911660"/>
                    <a:pt x="727189" y="2914961"/>
                  </a:cubicBezTo>
                  <a:cubicBezTo>
                    <a:pt x="709161" y="2937051"/>
                    <a:pt x="691134" y="2959140"/>
                    <a:pt x="675392" y="2983262"/>
                  </a:cubicBezTo>
                  <a:cubicBezTo>
                    <a:pt x="673106" y="2986562"/>
                    <a:pt x="670567" y="2990371"/>
                    <a:pt x="673360" y="2995703"/>
                  </a:cubicBezTo>
                  <a:close/>
                  <a:moveTo>
                    <a:pt x="790411" y="2913183"/>
                  </a:moveTo>
                  <a:cubicBezTo>
                    <a:pt x="783302" y="2910644"/>
                    <a:pt x="779239" y="2915976"/>
                    <a:pt x="775939" y="2920293"/>
                  </a:cubicBezTo>
                  <a:cubicBezTo>
                    <a:pt x="759181" y="2941367"/>
                    <a:pt x="742931" y="2962949"/>
                    <a:pt x="726681" y="2984277"/>
                  </a:cubicBezTo>
                  <a:cubicBezTo>
                    <a:pt x="724142" y="2987578"/>
                    <a:pt x="721095" y="2992148"/>
                    <a:pt x="724649" y="2995703"/>
                  </a:cubicBezTo>
                  <a:cubicBezTo>
                    <a:pt x="729474" y="3000781"/>
                    <a:pt x="734298" y="2996211"/>
                    <a:pt x="737345" y="2992656"/>
                  </a:cubicBezTo>
                  <a:cubicBezTo>
                    <a:pt x="756388" y="2970312"/>
                    <a:pt x="774923" y="2947207"/>
                    <a:pt x="791173" y="2922578"/>
                  </a:cubicBezTo>
                  <a:cubicBezTo>
                    <a:pt x="792950" y="2919785"/>
                    <a:pt x="793712" y="2916484"/>
                    <a:pt x="790411" y="2913183"/>
                  </a:cubicBezTo>
                  <a:close/>
                  <a:moveTo>
                    <a:pt x="628927" y="2997480"/>
                  </a:moveTo>
                  <a:cubicBezTo>
                    <a:pt x="630704" y="2996465"/>
                    <a:pt x="633497" y="2995703"/>
                    <a:pt x="635020" y="2993925"/>
                  </a:cubicBezTo>
                  <a:cubicBezTo>
                    <a:pt x="654825" y="2971328"/>
                    <a:pt x="674376" y="2948222"/>
                    <a:pt x="690626" y="2922832"/>
                  </a:cubicBezTo>
                  <a:cubicBezTo>
                    <a:pt x="692403" y="2919785"/>
                    <a:pt x="692911" y="2916230"/>
                    <a:pt x="689610" y="2913945"/>
                  </a:cubicBezTo>
                  <a:cubicBezTo>
                    <a:pt x="686310" y="2911660"/>
                    <a:pt x="683009" y="2913437"/>
                    <a:pt x="680470" y="2915722"/>
                  </a:cubicBezTo>
                  <a:cubicBezTo>
                    <a:pt x="664474" y="2930703"/>
                    <a:pt x="653048" y="2949492"/>
                    <a:pt x="639337" y="2966250"/>
                  </a:cubicBezTo>
                  <a:cubicBezTo>
                    <a:pt x="633497" y="2973359"/>
                    <a:pt x="628165" y="2980976"/>
                    <a:pt x="623595" y="2988847"/>
                  </a:cubicBezTo>
                  <a:cubicBezTo>
                    <a:pt x="621056" y="2992910"/>
                    <a:pt x="622579" y="2996719"/>
                    <a:pt x="628927" y="2997480"/>
                  </a:cubicBezTo>
                  <a:close/>
                  <a:moveTo>
                    <a:pt x="479883" y="2993164"/>
                  </a:moveTo>
                  <a:cubicBezTo>
                    <a:pt x="484454" y="2992402"/>
                    <a:pt x="487501" y="2989609"/>
                    <a:pt x="490040" y="2986308"/>
                  </a:cubicBezTo>
                  <a:cubicBezTo>
                    <a:pt x="506036" y="2965996"/>
                    <a:pt x="522286" y="2945683"/>
                    <a:pt x="538282" y="2925117"/>
                  </a:cubicBezTo>
                  <a:cubicBezTo>
                    <a:pt x="541075" y="2921562"/>
                    <a:pt x="545899" y="2916484"/>
                    <a:pt x="539805" y="2912421"/>
                  </a:cubicBezTo>
                  <a:cubicBezTo>
                    <a:pt x="534981" y="2909121"/>
                    <a:pt x="529903" y="2913183"/>
                    <a:pt x="526602" y="2916992"/>
                  </a:cubicBezTo>
                  <a:cubicBezTo>
                    <a:pt x="514415" y="2931718"/>
                    <a:pt x="502481" y="2946953"/>
                    <a:pt x="490547" y="2962187"/>
                  </a:cubicBezTo>
                  <a:cubicBezTo>
                    <a:pt x="484962" y="2969550"/>
                    <a:pt x="479376" y="2976914"/>
                    <a:pt x="474805" y="2984785"/>
                  </a:cubicBezTo>
                  <a:cubicBezTo>
                    <a:pt x="472520" y="2988593"/>
                    <a:pt x="474297" y="2992656"/>
                    <a:pt x="479883" y="2993164"/>
                  </a:cubicBezTo>
                  <a:close/>
                  <a:moveTo>
                    <a:pt x="895275" y="2913183"/>
                  </a:moveTo>
                  <a:cubicBezTo>
                    <a:pt x="889435" y="2913183"/>
                    <a:pt x="887150" y="2912421"/>
                    <a:pt x="886388" y="2913183"/>
                  </a:cubicBezTo>
                  <a:cubicBezTo>
                    <a:pt x="863283" y="2934004"/>
                    <a:pt x="844240" y="2958379"/>
                    <a:pt x="827482" y="2984785"/>
                  </a:cubicBezTo>
                  <a:cubicBezTo>
                    <a:pt x="825704" y="2987832"/>
                    <a:pt x="824943" y="2991386"/>
                    <a:pt x="828751" y="2993672"/>
                  </a:cubicBezTo>
                  <a:cubicBezTo>
                    <a:pt x="832052" y="2995703"/>
                    <a:pt x="835861" y="2994180"/>
                    <a:pt x="837892" y="2991641"/>
                  </a:cubicBezTo>
                  <a:cubicBezTo>
                    <a:pt x="847794" y="2980215"/>
                    <a:pt x="857443" y="2968535"/>
                    <a:pt x="866583" y="2956601"/>
                  </a:cubicBezTo>
                  <a:cubicBezTo>
                    <a:pt x="876740" y="2943652"/>
                    <a:pt x="888419" y="2931718"/>
                    <a:pt x="895275" y="2913183"/>
                  </a:cubicBezTo>
                  <a:close/>
                  <a:moveTo>
                    <a:pt x="321192" y="2998496"/>
                  </a:moveTo>
                  <a:cubicBezTo>
                    <a:pt x="327539" y="2997480"/>
                    <a:pt x="330586" y="2997734"/>
                    <a:pt x="332110" y="2996465"/>
                  </a:cubicBezTo>
                  <a:cubicBezTo>
                    <a:pt x="355469" y="2974375"/>
                    <a:pt x="372989" y="2947715"/>
                    <a:pt x="391270" y="2921562"/>
                  </a:cubicBezTo>
                  <a:cubicBezTo>
                    <a:pt x="392286" y="2920039"/>
                    <a:pt x="392032" y="2916230"/>
                    <a:pt x="391016" y="2914707"/>
                  </a:cubicBezTo>
                  <a:cubicBezTo>
                    <a:pt x="388477" y="2911406"/>
                    <a:pt x="384414" y="2912675"/>
                    <a:pt x="382383" y="2915214"/>
                  </a:cubicBezTo>
                  <a:cubicBezTo>
                    <a:pt x="372735" y="2925879"/>
                    <a:pt x="362579" y="2936035"/>
                    <a:pt x="354454" y="2947461"/>
                  </a:cubicBezTo>
                  <a:cubicBezTo>
                    <a:pt x="343282" y="2962949"/>
                    <a:pt x="328047" y="2975898"/>
                    <a:pt x="321192" y="2998496"/>
                  </a:cubicBezTo>
                  <a:close/>
                  <a:moveTo>
                    <a:pt x="774669" y="2997480"/>
                  </a:moveTo>
                  <a:cubicBezTo>
                    <a:pt x="781017" y="2997480"/>
                    <a:pt x="785333" y="2993164"/>
                    <a:pt x="788888" y="2988593"/>
                  </a:cubicBezTo>
                  <a:cubicBezTo>
                    <a:pt x="804884" y="2968027"/>
                    <a:pt x="820372" y="2947461"/>
                    <a:pt x="836115" y="2926640"/>
                  </a:cubicBezTo>
                  <a:cubicBezTo>
                    <a:pt x="838654" y="2923340"/>
                    <a:pt x="841447" y="2918769"/>
                    <a:pt x="838146" y="2915214"/>
                  </a:cubicBezTo>
                  <a:cubicBezTo>
                    <a:pt x="833068" y="2910136"/>
                    <a:pt x="828751" y="2914707"/>
                    <a:pt x="825704" y="2918515"/>
                  </a:cubicBezTo>
                  <a:cubicBezTo>
                    <a:pt x="807677" y="2940605"/>
                    <a:pt x="790157" y="2962949"/>
                    <a:pt x="772638" y="2985293"/>
                  </a:cubicBezTo>
                  <a:cubicBezTo>
                    <a:pt x="771114" y="2987070"/>
                    <a:pt x="770353" y="2989863"/>
                    <a:pt x="770099" y="2992148"/>
                  </a:cubicBezTo>
                  <a:cubicBezTo>
                    <a:pt x="769845" y="2994941"/>
                    <a:pt x="771622" y="2996719"/>
                    <a:pt x="774669" y="2997480"/>
                  </a:cubicBezTo>
                  <a:close/>
                </a:path>
              </a:pathLst>
            </a:custGeom>
            <a:grpFill/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3206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1" name="PA-任意多边形 59"/>
            <p:cNvSpPr/>
            <p:nvPr>
              <p:custDataLst>
                <p:tags r:id="rId16"/>
              </p:custDataLst>
            </p:nvPr>
          </p:nvSpPr>
          <p:spPr>
            <a:xfrm>
              <a:off x="3730956" y="3716176"/>
              <a:ext cx="1259129" cy="844537"/>
            </a:xfrm>
            <a:custGeom>
              <a:avLst/>
              <a:gdLst>
                <a:gd name="connsiteX0" fmla="*/ 4820633 w 4923251"/>
                <a:gd name="connsiteY0" fmla="*/ 548955 h 3506451"/>
                <a:gd name="connsiteX1" fmla="*/ 4822156 w 4923251"/>
                <a:gd name="connsiteY1" fmla="*/ 515947 h 3506451"/>
                <a:gd name="connsiteX2" fmla="*/ 4821648 w 4923251"/>
                <a:gd name="connsiteY2" fmla="*/ 163016 h 3506451"/>
                <a:gd name="connsiteX3" fmla="*/ 4780515 w 4923251"/>
                <a:gd name="connsiteY3" fmla="*/ 122391 h 3506451"/>
                <a:gd name="connsiteX4" fmla="*/ 1198653 w 4923251"/>
                <a:gd name="connsiteY4" fmla="*/ 122645 h 3506451"/>
                <a:gd name="connsiteX5" fmla="*/ 41092 w 4923251"/>
                <a:gd name="connsiteY5" fmla="*/ 122391 h 3506451"/>
                <a:gd name="connsiteX6" fmla="*/ 10623 w 4923251"/>
                <a:gd name="connsiteY6" fmla="*/ 121376 h 3506451"/>
                <a:gd name="connsiteX7" fmla="*/ 3768 w 4923251"/>
                <a:gd name="connsiteY7" fmla="*/ 105380 h 3506451"/>
                <a:gd name="connsiteX8" fmla="*/ 38553 w 4923251"/>
                <a:gd name="connsiteY8" fmla="*/ 82782 h 3506451"/>
                <a:gd name="connsiteX9" fmla="*/ 71561 w 4923251"/>
                <a:gd name="connsiteY9" fmla="*/ 82274 h 3506451"/>
                <a:gd name="connsiteX10" fmla="*/ 2429847 w 4923251"/>
                <a:gd name="connsiteY10" fmla="*/ 82528 h 3506451"/>
                <a:gd name="connsiteX11" fmla="*/ 2496624 w 4923251"/>
                <a:gd name="connsiteY11" fmla="*/ 54598 h 3506451"/>
                <a:gd name="connsiteX12" fmla="*/ 2530140 w 4923251"/>
                <a:gd name="connsiteY12" fmla="*/ 20067 h 3506451"/>
                <a:gd name="connsiteX13" fmla="*/ 2577367 w 4923251"/>
                <a:gd name="connsiteY13" fmla="*/ 516 h 3506451"/>
                <a:gd name="connsiteX14" fmla="*/ 2831273 w 4923251"/>
                <a:gd name="connsiteY14" fmla="*/ 770 h 3506451"/>
                <a:gd name="connsiteX15" fmla="*/ 4136100 w 4923251"/>
                <a:gd name="connsiteY15" fmla="*/ 1024 h 3506451"/>
                <a:gd name="connsiteX16" fmla="*/ 4864559 w 4923251"/>
                <a:gd name="connsiteY16" fmla="*/ 1278 h 3506451"/>
                <a:gd name="connsiteX17" fmla="*/ 4897567 w 4923251"/>
                <a:gd name="connsiteY17" fmla="*/ 1532 h 3506451"/>
                <a:gd name="connsiteX18" fmla="*/ 4922449 w 4923251"/>
                <a:gd name="connsiteY18" fmla="*/ 25907 h 3506451"/>
                <a:gd name="connsiteX19" fmla="*/ 4922703 w 4923251"/>
                <a:gd name="connsiteY19" fmla="*/ 56376 h 3506451"/>
                <a:gd name="connsiteX20" fmla="*/ 4922449 w 4923251"/>
                <a:gd name="connsiteY20" fmla="*/ 508330 h 3506451"/>
                <a:gd name="connsiteX21" fmla="*/ 4923973 w 4923251"/>
                <a:gd name="connsiteY21" fmla="*/ 548955 h 3506451"/>
                <a:gd name="connsiteX22" fmla="*/ 4923718 w 4923251"/>
                <a:gd name="connsiteY22" fmla="*/ 848565 h 3506451"/>
                <a:gd name="connsiteX23" fmla="*/ 4900359 w 4923251"/>
                <a:gd name="connsiteY23" fmla="*/ 904170 h 3506451"/>
                <a:gd name="connsiteX24" fmla="*/ 4878524 w 4923251"/>
                <a:gd name="connsiteY24" fmla="*/ 925244 h 3506451"/>
                <a:gd name="connsiteX25" fmla="*/ 4854402 w 4923251"/>
                <a:gd name="connsiteY25" fmla="*/ 982881 h 3506451"/>
                <a:gd name="connsiteX26" fmla="*/ 4853386 w 4923251"/>
                <a:gd name="connsiteY26" fmla="*/ 1868762 h 3506451"/>
                <a:gd name="connsiteX27" fmla="*/ 4851863 w 4923251"/>
                <a:gd name="connsiteY27" fmla="*/ 3452886 h 3506451"/>
                <a:gd name="connsiteX28" fmla="*/ 4830027 w 4923251"/>
                <a:gd name="connsiteY28" fmla="*/ 3506460 h 3506451"/>
                <a:gd name="connsiteX29" fmla="*/ 4824949 w 4923251"/>
                <a:gd name="connsiteY29" fmla="*/ 3478276 h 3506451"/>
                <a:gd name="connsiteX30" fmla="*/ 4822156 w 4923251"/>
                <a:gd name="connsiteY30" fmla="*/ 1698644 h 3506451"/>
                <a:gd name="connsiteX31" fmla="*/ 4820886 w 4923251"/>
                <a:gd name="connsiteY31" fmla="*/ 579170 h 3506451"/>
                <a:gd name="connsiteX32" fmla="*/ 4820633 w 4923251"/>
                <a:gd name="connsiteY32" fmla="*/ 548955 h 3506451"/>
                <a:gd name="connsiteX33" fmla="*/ 4699011 w 4923251"/>
                <a:gd name="connsiteY33" fmla="*/ 19051 h 3506451"/>
                <a:gd name="connsiteX34" fmla="*/ 4631218 w 4923251"/>
                <a:gd name="connsiteY34" fmla="*/ 104110 h 3506451"/>
                <a:gd name="connsiteX35" fmla="*/ 4699011 w 4923251"/>
                <a:gd name="connsiteY35" fmla="*/ 19051 h 3506451"/>
                <a:gd name="connsiteX36" fmla="*/ 4224460 w 4923251"/>
                <a:gd name="connsiteY36" fmla="*/ 103602 h 3506451"/>
                <a:gd name="connsiteX37" fmla="*/ 4233346 w 4923251"/>
                <a:gd name="connsiteY37" fmla="*/ 104618 h 3506451"/>
                <a:gd name="connsiteX38" fmla="*/ 4296569 w 4923251"/>
                <a:gd name="connsiteY38" fmla="*/ 27430 h 3506451"/>
                <a:gd name="connsiteX39" fmla="*/ 4294792 w 4923251"/>
                <a:gd name="connsiteY39" fmla="*/ 21336 h 3506451"/>
                <a:gd name="connsiteX40" fmla="*/ 4287936 w 4923251"/>
                <a:gd name="connsiteY40" fmla="*/ 22606 h 3506451"/>
                <a:gd name="connsiteX41" fmla="*/ 4264069 w 4923251"/>
                <a:gd name="connsiteY41" fmla="*/ 51805 h 3506451"/>
                <a:gd name="connsiteX42" fmla="*/ 4224460 w 4923251"/>
                <a:gd name="connsiteY42" fmla="*/ 103602 h 3506451"/>
                <a:gd name="connsiteX43" fmla="*/ 4751316 w 4923251"/>
                <a:gd name="connsiteY43" fmla="*/ 20321 h 3506451"/>
                <a:gd name="connsiteX44" fmla="*/ 4682507 w 4923251"/>
                <a:gd name="connsiteY44" fmla="*/ 104110 h 3506451"/>
                <a:gd name="connsiteX45" fmla="*/ 4751316 w 4923251"/>
                <a:gd name="connsiteY45" fmla="*/ 20321 h 3506451"/>
                <a:gd name="connsiteX46" fmla="*/ 4181803 w 4923251"/>
                <a:gd name="connsiteY46" fmla="*/ 104110 h 3506451"/>
                <a:gd name="connsiteX47" fmla="*/ 4188658 w 4923251"/>
                <a:gd name="connsiteY47" fmla="*/ 103602 h 3506451"/>
                <a:gd name="connsiteX48" fmla="*/ 4248835 w 4923251"/>
                <a:gd name="connsiteY48" fmla="*/ 29461 h 3506451"/>
                <a:gd name="connsiteX49" fmla="*/ 4248073 w 4923251"/>
                <a:gd name="connsiteY49" fmla="*/ 21083 h 3506451"/>
                <a:gd name="connsiteX50" fmla="*/ 4239186 w 4923251"/>
                <a:gd name="connsiteY50" fmla="*/ 23876 h 3506451"/>
                <a:gd name="connsiteX51" fmla="*/ 4193737 w 4923251"/>
                <a:gd name="connsiteY51" fmla="*/ 81005 h 3506451"/>
                <a:gd name="connsiteX52" fmla="*/ 4181803 w 4923251"/>
                <a:gd name="connsiteY52" fmla="*/ 104110 h 3506451"/>
                <a:gd name="connsiteX53" fmla="*/ 4598718 w 4923251"/>
                <a:gd name="connsiteY53" fmla="*/ 19813 h 3506451"/>
                <a:gd name="connsiteX54" fmla="*/ 4529910 w 4923251"/>
                <a:gd name="connsiteY54" fmla="*/ 104872 h 3506451"/>
                <a:gd name="connsiteX55" fmla="*/ 4598718 w 4923251"/>
                <a:gd name="connsiteY55" fmla="*/ 19813 h 3506451"/>
                <a:gd name="connsiteX56" fmla="*/ 4801336 w 4923251"/>
                <a:gd name="connsiteY56" fmla="*/ 21336 h 3506451"/>
                <a:gd name="connsiteX57" fmla="*/ 4792449 w 4923251"/>
                <a:gd name="connsiteY57" fmla="*/ 20321 h 3506451"/>
                <a:gd name="connsiteX58" fmla="*/ 4730496 w 4923251"/>
                <a:gd name="connsiteY58" fmla="*/ 96747 h 3506451"/>
                <a:gd name="connsiteX59" fmla="*/ 4731511 w 4923251"/>
                <a:gd name="connsiteY59" fmla="*/ 103602 h 3506451"/>
                <a:gd name="connsiteX60" fmla="*/ 4740398 w 4923251"/>
                <a:gd name="connsiteY60" fmla="*/ 101825 h 3506451"/>
                <a:gd name="connsiteX61" fmla="*/ 4801336 w 4923251"/>
                <a:gd name="connsiteY61" fmla="*/ 21336 h 3506451"/>
                <a:gd name="connsiteX62" fmla="*/ 4030729 w 4923251"/>
                <a:gd name="connsiteY62" fmla="*/ 103094 h 3506451"/>
                <a:gd name="connsiteX63" fmla="*/ 4095221 w 4923251"/>
                <a:gd name="connsiteY63" fmla="*/ 20829 h 3506451"/>
                <a:gd name="connsiteX64" fmla="*/ 4030729 w 4923251"/>
                <a:gd name="connsiteY64" fmla="*/ 103094 h 3506451"/>
                <a:gd name="connsiteX65" fmla="*/ 4382389 w 4923251"/>
                <a:gd name="connsiteY65" fmla="*/ 103348 h 3506451"/>
                <a:gd name="connsiteX66" fmla="*/ 4449167 w 4923251"/>
                <a:gd name="connsiteY66" fmla="*/ 20067 h 3506451"/>
                <a:gd name="connsiteX67" fmla="*/ 4382389 w 4923251"/>
                <a:gd name="connsiteY67" fmla="*/ 103348 h 3506451"/>
                <a:gd name="connsiteX68" fmla="*/ 4150827 w 4923251"/>
                <a:gd name="connsiteY68" fmla="*/ 19305 h 3506451"/>
                <a:gd name="connsiteX69" fmla="*/ 4083034 w 4923251"/>
                <a:gd name="connsiteY69" fmla="*/ 104110 h 3506451"/>
                <a:gd name="connsiteX70" fmla="*/ 4150827 w 4923251"/>
                <a:gd name="connsiteY70" fmla="*/ 19305 h 3506451"/>
                <a:gd name="connsiteX71" fmla="*/ 4851355 w 4923251"/>
                <a:gd name="connsiteY71" fmla="*/ 19051 h 3506451"/>
                <a:gd name="connsiteX72" fmla="*/ 4783562 w 4923251"/>
                <a:gd name="connsiteY72" fmla="*/ 104364 h 3506451"/>
                <a:gd name="connsiteX73" fmla="*/ 4851355 w 4923251"/>
                <a:gd name="connsiteY73" fmla="*/ 19051 h 3506451"/>
                <a:gd name="connsiteX74" fmla="*/ 4199577 w 4923251"/>
                <a:gd name="connsiteY74" fmla="*/ 18290 h 3506451"/>
                <a:gd name="connsiteX75" fmla="*/ 4132291 w 4923251"/>
                <a:gd name="connsiteY75" fmla="*/ 103348 h 3506451"/>
                <a:gd name="connsiteX76" fmla="*/ 4199577 w 4923251"/>
                <a:gd name="connsiteY76" fmla="*/ 18290 h 3506451"/>
                <a:gd name="connsiteX77" fmla="*/ 4283112 w 4923251"/>
                <a:gd name="connsiteY77" fmla="*/ 102841 h 3506451"/>
                <a:gd name="connsiteX78" fmla="*/ 4349636 w 4923251"/>
                <a:gd name="connsiteY78" fmla="*/ 21083 h 3506451"/>
                <a:gd name="connsiteX79" fmla="*/ 4283112 w 4923251"/>
                <a:gd name="connsiteY79" fmla="*/ 102841 h 3506451"/>
                <a:gd name="connsiteX80" fmla="*/ 4551492 w 4923251"/>
                <a:gd name="connsiteY80" fmla="*/ 19305 h 3506451"/>
                <a:gd name="connsiteX81" fmla="*/ 4482937 w 4923251"/>
                <a:gd name="connsiteY81" fmla="*/ 103856 h 3506451"/>
                <a:gd name="connsiteX82" fmla="*/ 4551492 w 4923251"/>
                <a:gd name="connsiteY82" fmla="*/ 19305 h 3506451"/>
                <a:gd name="connsiteX83" fmla="*/ 4580691 w 4923251"/>
                <a:gd name="connsiteY83" fmla="*/ 105126 h 3506451"/>
                <a:gd name="connsiteX84" fmla="*/ 4648484 w 4923251"/>
                <a:gd name="connsiteY84" fmla="*/ 20321 h 3506451"/>
                <a:gd name="connsiteX85" fmla="*/ 4580691 w 4923251"/>
                <a:gd name="connsiteY85" fmla="*/ 105126 h 3506451"/>
                <a:gd name="connsiteX86" fmla="*/ 4499441 w 4923251"/>
                <a:gd name="connsiteY86" fmla="*/ 18797 h 3506451"/>
                <a:gd name="connsiteX87" fmla="*/ 4431648 w 4923251"/>
                <a:gd name="connsiteY87" fmla="*/ 103856 h 3506451"/>
                <a:gd name="connsiteX88" fmla="*/ 4499441 w 4923251"/>
                <a:gd name="connsiteY88" fmla="*/ 18797 h 3506451"/>
                <a:gd name="connsiteX89" fmla="*/ 4397116 w 4923251"/>
                <a:gd name="connsiteY89" fmla="*/ 21844 h 3506451"/>
                <a:gd name="connsiteX90" fmla="*/ 4390261 w 4923251"/>
                <a:gd name="connsiteY90" fmla="*/ 21336 h 3506451"/>
                <a:gd name="connsiteX91" fmla="*/ 4333385 w 4923251"/>
                <a:gd name="connsiteY91" fmla="*/ 91415 h 3506451"/>
                <a:gd name="connsiteX92" fmla="*/ 4331862 w 4923251"/>
                <a:gd name="connsiteY92" fmla="*/ 102841 h 3506451"/>
                <a:gd name="connsiteX93" fmla="*/ 4397116 w 4923251"/>
                <a:gd name="connsiteY93" fmla="*/ 21844 h 350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4923251" h="3506451">
                  <a:moveTo>
                    <a:pt x="4820633" y="548955"/>
                  </a:moveTo>
                  <a:cubicBezTo>
                    <a:pt x="4821140" y="538037"/>
                    <a:pt x="4822156" y="527119"/>
                    <a:pt x="4822156" y="515947"/>
                  </a:cubicBezTo>
                  <a:cubicBezTo>
                    <a:pt x="4822156" y="398388"/>
                    <a:pt x="4821902" y="280575"/>
                    <a:pt x="4821648" y="163016"/>
                  </a:cubicBezTo>
                  <a:cubicBezTo>
                    <a:pt x="4821648" y="122645"/>
                    <a:pt x="4821395" y="122391"/>
                    <a:pt x="4780515" y="122391"/>
                  </a:cubicBezTo>
                  <a:cubicBezTo>
                    <a:pt x="3586646" y="122391"/>
                    <a:pt x="2392522" y="122645"/>
                    <a:pt x="1198653" y="122645"/>
                  </a:cubicBezTo>
                  <a:cubicBezTo>
                    <a:pt x="812715" y="122645"/>
                    <a:pt x="427031" y="122645"/>
                    <a:pt x="41092" y="122391"/>
                  </a:cubicBezTo>
                  <a:cubicBezTo>
                    <a:pt x="30936" y="122391"/>
                    <a:pt x="20780" y="122645"/>
                    <a:pt x="10623" y="121376"/>
                  </a:cubicBezTo>
                  <a:cubicBezTo>
                    <a:pt x="213" y="120106"/>
                    <a:pt x="-2326" y="113759"/>
                    <a:pt x="3768" y="105380"/>
                  </a:cubicBezTo>
                  <a:cubicBezTo>
                    <a:pt x="12401" y="93446"/>
                    <a:pt x="22303" y="83290"/>
                    <a:pt x="38553" y="82782"/>
                  </a:cubicBezTo>
                  <a:cubicBezTo>
                    <a:pt x="49471" y="82528"/>
                    <a:pt x="60643" y="82274"/>
                    <a:pt x="71561" y="82274"/>
                  </a:cubicBezTo>
                  <a:cubicBezTo>
                    <a:pt x="857656" y="82274"/>
                    <a:pt x="1643751" y="82020"/>
                    <a:pt x="2429847" y="82528"/>
                  </a:cubicBezTo>
                  <a:cubicBezTo>
                    <a:pt x="2457269" y="82528"/>
                    <a:pt x="2479105" y="76434"/>
                    <a:pt x="2496624" y="54598"/>
                  </a:cubicBezTo>
                  <a:cubicBezTo>
                    <a:pt x="2506781" y="42157"/>
                    <a:pt x="2519476" y="32001"/>
                    <a:pt x="2530140" y="20067"/>
                  </a:cubicBezTo>
                  <a:cubicBezTo>
                    <a:pt x="2542835" y="5594"/>
                    <a:pt x="2558324" y="262"/>
                    <a:pt x="2577367" y="516"/>
                  </a:cubicBezTo>
                  <a:cubicBezTo>
                    <a:pt x="2661917" y="1024"/>
                    <a:pt x="2746722" y="770"/>
                    <a:pt x="2831273" y="770"/>
                  </a:cubicBezTo>
                  <a:cubicBezTo>
                    <a:pt x="3266215" y="770"/>
                    <a:pt x="3701158" y="1024"/>
                    <a:pt x="4136100" y="1024"/>
                  </a:cubicBezTo>
                  <a:cubicBezTo>
                    <a:pt x="4378835" y="1024"/>
                    <a:pt x="4621824" y="1278"/>
                    <a:pt x="4864559" y="1278"/>
                  </a:cubicBezTo>
                  <a:cubicBezTo>
                    <a:pt x="4875476" y="1278"/>
                    <a:pt x="4886648" y="1024"/>
                    <a:pt x="4897567" y="1532"/>
                  </a:cubicBezTo>
                  <a:cubicBezTo>
                    <a:pt x="4916863" y="2547"/>
                    <a:pt x="4921179" y="7118"/>
                    <a:pt x="4922449" y="25907"/>
                  </a:cubicBezTo>
                  <a:cubicBezTo>
                    <a:pt x="4922957" y="36063"/>
                    <a:pt x="4922703" y="46219"/>
                    <a:pt x="4922703" y="56376"/>
                  </a:cubicBezTo>
                  <a:cubicBezTo>
                    <a:pt x="4922449" y="206942"/>
                    <a:pt x="4922449" y="357509"/>
                    <a:pt x="4922449" y="508330"/>
                  </a:cubicBezTo>
                  <a:cubicBezTo>
                    <a:pt x="4922449" y="521787"/>
                    <a:pt x="4923465" y="535244"/>
                    <a:pt x="4923973" y="548955"/>
                  </a:cubicBezTo>
                  <a:cubicBezTo>
                    <a:pt x="4923718" y="648740"/>
                    <a:pt x="4922957" y="748779"/>
                    <a:pt x="4923718" y="848565"/>
                  </a:cubicBezTo>
                  <a:cubicBezTo>
                    <a:pt x="4923973" y="871416"/>
                    <a:pt x="4918640" y="889697"/>
                    <a:pt x="4900359" y="904170"/>
                  </a:cubicBezTo>
                  <a:cubicBezTo>
                    <a:pt x="4892488" y="910518"/>
                    <a:pt x="4886394" y="919151"/>
                    <a:pt x="4878524" y="925244"/>
                  </a:cubicBezTo>
                  <a:cubicBezTo>
                    <a:pt x="4858972" y="939971"/>
                    <a:pt x="4854402" y="959522"/>
                    <a:pt x="4854402" y="982881"/>
                  </a:cubicBezTo>
                  <a:cubicBezTo>
                    <a:pt x="4854402" y="1278175"/>
                    <a:pt x="4853894" y="1573468"/>
                    <a:pt x="4853386" y="1868762"/>
                  </a:cubicBezTo>
                  <a:cubicBezTo>
                    <a:pt x="4852879" y="2396888"/>
                    <a:pt x="4852117" y="2924760"/>
                    <a:pt x="4851863" y="3452886"/>
                  </a:cubicBezTo>
                  <a:cubicBezTo>
                    <a:pt x="4851863" y="3473706"/>
                    <a:pt x="4848816" y="3492495"/>
                    <a:pt x="4830027" y="3506460"/>
                  </a:cubicBezTo>
                  <a:cubicBezTo>
                    <a:pt x="4822410" y="3496812"/>
                    <a:pt x="4824949" y="3487163"/>
                    <a:pt x="4824949" y="3478276"/>
                  </a:cubicBezTo>
                  <a:cubicBezTo>
                    <a:pt x="4823934" y="2885150"/>
                    <a:pt x="4822918" y="2292024"/>
                    <a:pt x="4822156" y="1698644"/>
                  </a:cubicBezTo>
                  <a:cubicBezTo>
                    <a:pt x="4821648" y="1325401"/>
                    <a:pt x="4821140" y="952412"/>
                    <a:pt x="4820886" y="579170"/>
                  </a:cubicBezTo>
                  <a:cubicBezTo>
                    <a:pt x="4821140" y="569267"/>
                    <a:pt x="4820886" y="559111"/>
                    <a:pt x="4820633" y="548955"/>
                  </a:cubicBezTo>
                  <a:close/>
                  <a:moveTo>
                    <a:pt x="4699011" y="19051"/>
                  </a:moveTo>
                  <a:cubicBezTo>
                    <a:pt x="4677175" y="29969"/>
                    <a:pt x="4634011" y="86083"/>
                    <a:pt x="4631218" y="104110"/>
                  </a:cubicBezTo>
                  <a:cubicBezTo>
                    <a:pt x="4647468" y="95477"/>
                    <a:pt x="4686824" y="47235"/>
                    <a:pt x="4699011" y="19051"/>
                  </a:cubicBezTo>
                  <a:close/>
                  <a:moveTo>
                    <a:pt x="4224460" y="103602"/>
                  </a:moveTo>
                  <a:cubicBezTo>
                    <a:pt x="4231569" y="104618"/>
                    <a:pt x="4232839" y="105126"/>
                    <a:pt x="4233346" y="104618"/>
                  </a:cubicBezTo>
                  <a:cubicBezTo>
                    <a:pt x="4259245" y="82782"/>
                    <a:pt x="4276256" y="53583"/>
                    <a:pt x="4296569" y="27430"/>
                  </a:cubicBezTo>
                  <a:cubicBezTo>
                    <a:pt x="4298093" y="25399"/>
                    <a:pt x="4297585" y="22098"/>
                    <a:pt x="4294792" y="21336"/>
                  </a:cubicBezTo>
                  <a:cubicBezTo>
                    <a:pt x="4292760" y="20829"/>
                    <a:pt x="4289206" y="21083"/>
                    <a:pt x="4287936" y="22606"/>
                  </a:cubicBezTo>
                  <a:cubicBezTo>
                    <a:pt x="4279811" y="32001"/>
                    <a:pt x="4271687" y="41903"/>
                    <a:pt x="4264069" y="51805"/>
                  </a:cubicBezTo>
                  <a:cubicBezTo>
                    <a:pt x="4251628" y="68055"/>
                    <a:pt x="4239186" y="84559"/>
                    <a:pt x="4224460" y="103602"/>
                  </a:cubicBezTo>
                  <a:close/>
                  <a:moveTo>
                    <a:pt x="4751316" y="20321"/>
                  </a:moveTo>
                  <a:cubicBezTo>
                    <a:pt x="4730242" y="29969"/>
                    <a:pt x="4687332" y="83798"/>
                    <a:pt x="4682507" y="104110"/>
                  </a:cubicBezTo>
                  <a:cubicBezTo>
                    <a:pt x="4697742" y="97255"/>
                    <a:pt x="4735574" y="52059"/>
                    <a:pt x="4751316" y="20321"/>
                  </a:cubicBezTo>
                  <a:close/>
                  <a:moveTo>
                    <a:pt x="4181803" y="104110"/>
                  </a:moveTo>
                  <a:cubicBezTo>
                    <a:pt x="4185358" y="103856"/>
                    <a:pt x="4187643" y="104364"/>
                    <a:pt x="4188658" y="103602"/>
                  </a:cubicBezTo>
                  <a:cubicBezTo>
                    <a:pt x="4211257" y="81005"/>
                    <a:pt x="4228776" y="54344"/>
                    <a:pt x="4248835" y="29461"/>
                  </a:cubicBezTo>
                  <a:cubicBezTo>
                    <a:pt x="4251120" y="26669"/>
                    <a:pt x="4252135" y="23114"/>
                    <a:pt x="4248073" y="21083"/>
                  </a:cubicBezTo>
                  <a:cubicBezTo>
                    <a:pt x="4244772" y="19305"/>
                    <a:pt x="4241218" y="21336"/>
                    <a:pt x="4239186" y="23876"/>
                  </a:cubicBezTo>
                  <a:cubicBezTo>
                    <a:pt x="4223952" y="42919"/>
                    <a:pt x="4208718" y="61708"/>
                    <a:pt x="4193737" y="81005"/>
                  </a:cubicBezTo>
                  <a:cubicBezTo>
                    <a:pt x="4188913" y="87352"/>
                    <a:pt x="4181041" y="92684"/>
                    <a:pt x="4181803" y="104110"/>
                  </a:cubicBezTo>
                  <a:close/>
                  <a:moveTo>
                    <a:pt x="4598718" y="19813"/>
                  </a:moveTo>
                  <a:cubicBezTo>
                    <a:pt x="4576882" y="31239"/>
                    <a:pt x="4534480" y="85321"/>
                    <a:pt x="4529910" y="104872"/>
                  </a:cubicBezTo>
                  <a:cubicBezTo>
                    <a:pt x="4547175" y="95731"/>
                    <a:pt x="4585515" y="49012"/>
                    <a:pt x="4598718" y="19813"/>
                  </a:cubicBezTo>
                  <a:close/>
                  <a:moveTo>
                    <a:pt x="4801336" y="21336"/>
                  </a:moveTo>
                  <a:cubicBezTo>
                    <a:pt x="4795496" y="20575"/>
                    <a:pt x="4793211" y="19559"/>
                    <a:pt x="4792449" y="20321"/>
                  </a:cubicBezTo>
                  <a:cubicBezTo>
                    <a:pt x="4768328" y="42919"/>
                    <a:pt x="4749792" y="70087"/>
                    <a:pt x="4730496" y="96747"/>
                  </a:cubicBezTo>
                  <a:cubicBezTo>
                    <a:pt x="4728972" y="98778"/>
                    <a:pt x="4729226" y="101825"/>
                    <a:pt x="4731511" y="103602"/>
                  </a:cubicBezTo>
                  <a:cubicBezTo>
                    <a:pt x="4734812" y="106141"/>
                    <a:pt x="4738113" y="104618"/>
                    <a:pt x="4740398" y="101825"/>
                  </a:cubicBezTo>
                  <a:cubicBezTo>
                    <a:pt x="4759949" y="75673"/>
                    <a:pt x="4782293" y="51551"/>
                    <a:pt x="4801336" y="21336"/>
                  </a:cubicBezTo>
                  <a:close/>
                  <a:moveTo>
                    <a:pt x="4030729" y="103094"/>
                  </a:moveTo>
                  <a:cubicBezTo>
                    <a:pt x="4049518" y="93954"/>
                    <a:pt x="4092936" y="38856"/>
                    <a:pt x="4095221" y="20829"/>
                  </a:cubicBezTo>
                  <a:cubicBezTo>
                    <a:pt x="4074655" y="34032"/>
                    <a:pt x="4036314" y="82782"/>
                    <a:pt x="4030729" y="103094"/>
                  </a:cubicBezTo>
                  <a:close/>
                  <a:moveTo>
                    <a:pt x="4382389" y="103348"/>
                  </a:moveTo>
                  <a:cubicBezTo>
                    <a:pt x="4398893" y="97001"/>
                    <a:pt x="4444851" y="40126"/>
                    <a:pt x="4449167" y="20067"/>
                  </a:cubicBezTo>
                  <a:cubicBezTo>
                    <a:pt x="4431648" y="28954"/>
                    <a:pt x="4388484" y="82528"/>
                    <a:pt x="4382389" y="103348"/>
                  </a:cubicBezTo>
                  <a:close/>
                  <a:moveTo>
                    <a:pt x="4150827" y="19305"/>
                  </a:moveTo>
                  <a:cubicBezTo>
                    <a:pt x="4128737" y="31239"/>
                    <a:pt x="4085826" y="86590"/>
                    <a:pt x="4083034" y="104110"/>
                  </a:cubicBezTo>
                  <a:cubicBezTo>
                    <a:pt x="4098522" y="94969"/>
                    <a:pt x="4139655" y="44442"/>
                    <a:pt x="4150827" y="19305"/>
                  </a:cubicBezTo>
                  <a:close/>
                  <a:moveTo>
                    <a:pt x="4851355" y="19051"/>
                  </a:moveTo>
                  <a:cubicBezTo>
                    <a:pt x="4827742" y="32001"/>
                    <a:pt x="4785339" y="87098"/>
                    <a:pt x="4783562" y="104364"/>
                  </a:cubicBezTo>
                  <a:cubicBezTo>
                    <a:pt x="4799558" y="95223"/>
                    <a:pt x="4839422" y="45712"/>
                    <a:pt x="4851355" y="19051"/>
                  </a:cubicBezTo>
                  <a:close/>
                  <a:moveTo>
                    <a:pt x="4199577" y="18290"/>
                  </a:moveTo>
                  <a:cubicBezTo>
                    <a:pt x="4176725" y="30731"/>
                    <a:pt x="4134577" y="85575"/>
                    <a:pt x="4132291" y="103348"/>
                  </a:cubicBezTo>
                  <a:cubicBezTo>
                    <a:pt x="4148287" y="93700"/>
                    <a:pt x="4187643" y="44950"/>
                    <a:pt x="4199577" y="18290"/>
                  </a:cubicBezTo>
                  <a:close/>
                  <a:moveTo>
                    <a:pt x="4283112" y="102841"/>
                  </a:moveTo>
                  <a:cubicBezTo>
                    <a:pt x="4299108" y="96493"/>
                    <a:pt x="4341257" y="44696"/>
                    <a:pt x="4349636" y="21083"/>
                  </a:cubicBezTo>
                  <a:cubicBezTo>
                    <a:pt x="4331355" y="28700"/>
                    <a:pt x="4289460" y="80243"/>
                    <a:pt x="4283112" y="102841"/>
                  </a:cubicBezTo>
                  <a:close/>
                  <a:moveTo>
                    <a:pt x="4551492" y="19305"/>
                  </a:moveTo>
                  <a:cubicBezTo>
                    <a:pt x="4530163" y="29969"/>
                    <a:pt x="4486999" y="84559"/>
                    <a:pt x="4482937" y="103856"/>
                  </a:cubicBezTo>
                  <a:cubicBezTo>
                    <a:pt x="4498425" y="96239"/>
                    <a:pt x="4537273" y="49012"/>
                    <a:pt x="4551492" y="19305"/>
                  </a:cubicBezTo>
                  <a:close/>
                  <a:moveTo>
                    <a:pt x="4580691" y="105126"/>
                  </a:moveTo>
                  <a:cubicBezTo>
                    <a:pt x="4602526" y="92938"/>
                    <a:pt x="4644929" y="38602"/>
                    <a:pt x="4648484" y="20321"/>
                  </a:cubicBezTo>
                  <a:cubicBezTo>
                    <a:pt x="4632742" y="29208"/>
                    <a:pt x="4591609" y="79481"/>
                    <a:pt x="4580691" y="105126"/>
                  </a:cubicBezTo>
                  <a:close/>
                  <a:moveTo>
                    <a:pt x="4499441" y="18797"/>
                  </a:moveTo>
                  <a:cubicBezTo>
                    <a:pt x="4476843" y="30985"/>
                    <a:pt x="4434948" y="84813"/>
                    <a:pt x="4431648" y="103856"/>
                  </a:cubicBezTo>
                  <a:cubicBezTo>
                    <a:pt x="4447390" y="94462"/>
                    <a:pt x="4488015" y="44442"/>
                    <a:pt x="4499441" y="18797"/>
                  </a:cubicBezTo>
                  <a:close/>
                  <a:moveTo>
                    <a:pt x="4397116" y="21844"/>
                  </a:moveTo>
                  <a:cubicBezTo>
                    <a:pt x="4395085" y="20067"/>
                    <a:pt x="4392038" y="19559"/>
                    <a:pt x="4390261" y="21336"/>
                  </a:cubicBezTo>
                  <a:cubicBezTo>
                    <a:pt x="4368932" y="42665"/>
                    <a:pt x="4352428" y="68055"/>
                    <a:pt x="4333385" y="91415"/>
                  </a:cubicBezTo>
                  <a:cubicBezTo>
                    <a:pt x="4330846" y="94716"/>
                    <a:pt x="4328307" y="98524"/>
                    <a:pt x="4331862" y="102841"/>
                  </a:cubicBezTo>
                  <a:cubicBezTo>
                    <a:pt x="4349128" y="93192"/>
                    <a:pt x="4388737" y="43934"/>
                    <a:pt x="4397116" y="21844"/>
                  </a:cubicBezTo>
                  <a:close/>
                </a:path>
              </a:pathLst>
            </a:custGeom>
            <a:grpFill/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3206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3" name="PA-任意多边形 61"/>
            <p:cNvSpPr/>
            <p:nvPr>
              <p:custDataLst>
                <p:tags r:id="rId17"/>
              </p:custDataLst>
            </p:nvPr>
          </p:nvSpPr>
          <p:spPr>
            <a:xfrm>
              <a:off x="3832942" y="4937071"/>
              <a:ext cx="1145505" cy="548744"/>
            </a:xfrm>
            <a:custGeom>
              <a:avLst/>
              <a:gdLst>
                <a:gd name="connsiteX0" fmla="*/ 4507912 w 4537313"/>
                <a:gd name="connsiteY0" fmla="*/ 296570 h 2308011"/>
                <a:gd name="connsiteX1" fmla="*/ 4538635 w 4537313"/>
                <a:gd name="connsiteY1" fmla="*/ 374774 h 2308011"/>
                <a:gd name="connsiteX2" fmla="*/ 4537619 w 4537313"/>
                <a:gd name="connsiteY2" fmla="*/ 2248859 h 2308011"/>
                <a:gd name="connsiteX3" fmla="*/ 4537619 w 4537313"/>
                <a:gd name="connsiteY3" fmla="*/ 2261555 h 2308011"/>
                <a:gd name="connsiteX4" fmla="*/ 4538127 w 4537313"/>
                <a:gd name="connsiteY4" fmla="*/ 2278312 h 2308011"/>
                <a:gd name="connsiteX5" fmla="*/ 4537619 w 4537313"/>
                <a:gd name="connsiteY5" fmla="*/ 2286691 h 2308011"/>
                <a:gd name="connsiteX6" fmla="*/ 4532795 w 4537313"/>
                <a:gd name="connsiteY6" fmla="*/ 2307004 h 2308011"/>
                <a:gd name="connsiteX7" fmla="*/ 4205255 w 4537313"/>
                <a:gd name="connsiteY7" fmla="*/ 2307766 h 2308011"/>
                <a:gd name="connsiteX8" fmla="*/ 46517 w 4537313"/>
                <a:gd name="connsiteY8" fmla="*/ 2308019 h 2308011"/>
                <a:gd name="connsiteX9" fmla="*/ 10970 w 4537313"/>
                <a:gd name="connsiteY9" fmla="*/ 2307512 h 2308011"/>
                <a:gd name="connsiteX10" fmla="*/ 4876 w 4537313"/>
                <a:gd name="connsiteY10" fmla="*/ 2293039 h 2308011"/>
                <a:gd name="connsiteX11" fmla="*/ 77747 w 4537313"/>
                <a:gd name="connsiteY11" fmla="*/ 2255715 h 2308011"/>
                <a:gd name="connsiteX12" fmla="*/ 1413297 w 4537313"/>
                <a:gd name="connsiteY12" fmla="*/ 2256730 h 2308011"/>
                <a:gd name="connsiteX13" fmla="*/ 1893180 w 4537313"/>
                <a:gd name="connsiteY13" fmla="*/ 2256984 h 2308011"/>
                <a:gd name="connsiteX14" fmla="*/ 1949040 w 4537313"/>
                <a:gd name="connsiteY14" fmla="*/ 2233879 h 2308011"/>
                <a:gd name="connsiteX15" fmla="*/ 1994235 w 4537313"/>
                <a:gd name="connsiteY15" fmla="*/ 2189699 h 2308011"/>
                <a:gd name="connsiteX16" fmla="*/ 2045017 w 4537313"/>
                <a:gd name="connsiteY16" fmla="*/ 2190968 h 2308011"/>
                <a:gd name="connsiteX17" fmla="*/ 4218966 w 4537313"/>
                <a:gd name="connsiteY17" fmla="*/ 2191222 h 2308011"/>
                <a:gd name="connsiteX18" fmla="*/ 4447228 w 4537313"/>
                <a:gd name="connsiteY18" fmla="*/ 2191222 h 2308011"/>
                <a:gd name="connsiteX19" fmla="*/ 4480490 w 4537313"/>
                <a:gd name="connsiteY19" fmla="*/ 2183351 h 2308011"/>
                <a:gd name="connsiteX20" fmla="*/ 4481506 w 4537313"/>
                <a:gd name="connsiteY20" fmla="*/ 2109718 h 2308011"/>
                <a:gd name="connsiteX21" fmla="*/ 4481506 w 4537313"/>
                <a:gd name="connsiteY21" fmla="*/ 642899 h 2308011"/>
                <a:gd name="connsiteX22" fmla="*/ 4481252 w 4537313"/>
                <a:gd name="connsiteY22" fmla="*/ 612431 h 2308011"/>
                <a:gd name="connsiteX23" fmla="*/ 4481252 w 4537313"/>
                <a:gd name="connsiteY23" fmla="*/ 605829 h 2308011"/>
                <a:gd name="connsiteX24" fmla="*/ 4481252 w 4537313"/>
                <a:gd name="connsiteY24" fmla="*/ 38601 h 2308011"/>
                <a:gd name="connsiteX25" fmla="*/ 4481760 w 4537313"/>
                <a:gd name="connsiteY25" fmla="*/ 10672 h 2308011"/>
                <a:gd name="connsiteX26" fmla="*/ 4499533 w 4537313"/>
                <a:gd name="connsiteY26" fmla="*/ 6863 h 2308011"/>
                <a:gd name="connsiteX27" fmla="*/ 4499025 w 4537313"/>
                <a:gd name="connsiteY27" fmla="*/ 268641 h 2308011"/>
                <a:gd name="connsiteX28" fmla="*/ 4507912 w 4537313"/>
                <a:gd name="connsiteY28" fmla="*/ 296570 h 2308011"/>
                <a:gd name="connsiteX29" fmla="*/ 4500549 w 4537313"/>
                <a:gd name="connsiteY29" fmla="*/ 1276904 h 2308011"/>
                <a:gd name="connsiteX30" fmla="*/ 4500295 w 4537313"/>
                <a:gd name="connsiteY30" fmla="*/ 1276904 h 2308011"/>
                <a:gd name="connsiteX31" fmla="*/ 4500295 w 4537313"/>
                <a:gd name="connsiteY31" fmla="*/ 2114543 h 2308011"/>
                <a:gd name="connsiteX32" fmla="*/ 4500549 w 4537313"/>
                <a:gd name="connsiteY32" fmla="*/ 2195793 h 2308011"/>
                <a:gd name="connsiteX33" fmla="*/ 4505373 w 4537313"/>
                <a:gd name="connsiteY33" fmla="*/ 2217629 h 2308011"/>
                <a:gd name="connsiteX34" fmla="*/ 4517307 w 4537313"/>
                <a:gd name="connsiteY34" fmla="*/ 2225500 h 2308011"/>
                <a:gd name="connsiteX35" fmla="*/ 4523655 w 4537313"/>
                <a:gd name="connsiteY35" fmla="*/ 2213312 h 2308011"/>
                <a:gd name="connsiteX36" fmla="*/ 4523908 w 4537313"/>
                <a:gd name="connsiteY36" fmla="*/ 2162531 h 2308011"/>
                <a:gd name="connsiteX37" fmla="*/ 4523908 w 4537313"/>
                <a:gd name="connsiteY37" fmla="*/ 385946 h 2308011"/>
                <a:gd name="connsiteX38" fmla="*/ 4523146 w 4537313"/>
                <a:gd name="connsiteY38" fmla="*/ 363094 h 2308011"/>
                <a:gd name="connsiteX39" fmla="*/ 4507912 w 4537313"/>
                <a:gd name="connsiteY39" fmla="*/ 343797 h 2308011"/>
                <a:gd name="connsiteX40" fmla="*/ 4501056 w 4537313"/>
                <a:gd name="connsiteY40" fmla="*/ 363094 h 2308011"/>
                <a:gd name="connsiteX41" fmla="*/ 4501056 w 4537313"/>
                <a:gd name="connsiteY41" fmla="*/ 370711 h 2308011"/>
                <a:gd name="connsiteX42" fmla="*/ 4500549 w 4537313"/>
                <a:gd name="connsiteY42" fmla="*/ 1276904 h 2308011"/>
                <a:gd name="connsiteX43" fmla="*/ 4493439 w 4537313"/>
                <a:gd name="connsiteY43" fmla="*/ 2279582 h 2308011"/>
                <a:gd name="connsiteX44" fmla="*/ 4457639 w 4537313"/>
                <a:gd name="connsiteY44" fmla="*/ 2279582 h 2308011"/>
                <a:gd name="connsiteX45" fmla="*/ 2393631 w 4537313"/>
                <a:gd name="connsiteY45" fmla="*/ 2279836 h 2308011"/>
                <a:gd name="connsiteX46" fmla="*/ 2383474 w 4537313"/>
                <a:gd name="connsiteY46" fmla="*/ 2279836 h 2308011"/>
                <a:gd name="connsiteX47" fmla="*/ 2363416 w 4537313"/>
                <a:gd name="connsiteY47" fmla="*/ 2273742 h 2308011"/>
                <a:gd name="connsiteX48" fmla="*/ 2373318 w 4537313"/>
                <a:gd name="connsiteY48" fmla="*/ 2257492 h 2308011"/>
                <a:gd name="connsiteX49" fmla="*/ 2391853 w 4537313"/>
                <a:gd name="connsiteY49" fmla="*/ 2232609 h 2308011"/>
                <a:gd name="connsiteX50" fmla="*/ 2342341 w 4537313"/>
                <a:gd name="connsiteY50" fmla="*/ 2266379 h 2308011"/>
                <a:gd name="connsiteX51" fmla="*/ 2338279 w 4537313"/>
                <a:gd name="connsiteY51" fmla="*/ 2277551 h 2308011"/>
                <a:gd name="connsiteX52" fmla="*/ 2350974 w 4537313"/>
                <a:gd name="connsiteY52" fmla="*/ 2283391 h 2308011"/>
                <a:gd name="connsiteX53" fmla="*/ 2427146 w 4537313"/>
                <a:gd name="connsiteY53" fmla="*/ 2283391 h 2308011"/>
                <a:gd name="connsiteX54" fmla="*/ 4463225 w 4537313"/>
                <a:gd name="connsiteY54" fmla="*/ 2283644 h 2308011"/>
                <a:gd name="connsiteX55" fmla="*/ 4493439 w 4537313"/>
                <a:gd name="connsiteY55" fmla="*/ 2279582 h 2308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4537313" h="2308011">
                  <a:moveTo>
                    <a:pt x="4507912" y="296570"/>
                  </a:moveTo>
                  <a:cubicBezTo>
                    <a:pt x="4534318" y="316375"/>
                    <a:pt x="4538635" y="343289"/>
                    <a:pt x="4538635" y="374774"/>
                  </a:cubicBezTo>
                  <a:cubicBezTo>
                    <a:pt x="4537873" y="999384"/>
                    <a:pt x="4537873" y="1624249"/>
                    <a:pt x="4537619" y="2248859"/>
                  </a:cubicBezTo>
                  <a:cubicBezTo>
                    <a:pt x="4537619" y="2253176"/>
                    <a:pt x="4537619" y="2257238"/>
                    <a:pt x="4537619" y="2261555"/>
                  </a:cubicBezTo>
                  <a:cubicBezTo>
                    <a:pt x="4534572" y="2267140"/>
                    <a:pt x="4536096" y="2272726"/>
                    <a:pt x="4538127" y="2278312"/>
                  </a:cubicBezTo>
                  <a:cubicBezTo>
                    <a:pt x="4537873" y="2281105"/>
                    <a:pt x="4537873" y="2283898"/>
                    <a:pt x="4537619" y="2286691"/>
                  </a:cubicBezTo>
                  <a:cubicBezTo>
                    <a:pt x="4536096" y="2293547"/>
                    <a:pt x="4534318" y="2300402"/>
                    <a:pt x="4532795" y="2307004"/>
                  </a:cubicBezTo>
                  <a:cubicBezTo>
                    <a:pt x="4423615" y="2307258"/>
                    <a:pt x="4314435" y="2307766"/>
                    <a:pt x="4205255" y="2307766"/>
                  </a:cubicBezTo>
                  <a:cubicBezTo>
                    <a:pt x="2818924" y="2307766"/>
                    <a:pt x="1432848" y="2308019"/>
                    <a:pt x="46517" y="2308019"/>
                  </a:cubicBezTo>
                  <a:cubicBezTo>
                    <a:pt x="34583" y="2308019"/>
                    <a:pt x="22903" y="2308273"/>
                    <a:pt x="10970" y="2307512"/>
                  </a:cubicBezTo>
                  <a:cubicBezTo>
                    <a:pt x="-202" y="2306750"/>
                    <a:pt x="-2741" y="2301418"/>
                    <a:pt x="4876" y="2293039"/>
                  </a:cubicBezTo>
                  <a:cubicBezTo>
                    <a:pt x="24427" y="2271711"/>
                    <a:pt x="43978" y="2255715"/>
                    <a:pt x="77747" y="2255715"/>
                  </a:cubicBezTo>
                  <a:cubicBezTo>
                    <a:pt x="522846" y="2256984"/>
                    <a:pt x="967944" y="2256730"/>
                    <a:pt x="1413297" y="2256730"/>
                  </a:cubicBezTo>
                  <a:cubicBezTo>
                    <a:pt x="1573258" y="2256730"/>
                    <a:pt x="1733219" y="2256222"/>
                    <a:pt x="1893180" y="2256984"/>
                  </a:cubicBezTo>
                  <a:cubicBezTo>
                    <a:pt x="1916032" y="2256984"/>
                    <a:pt x="1933552" y="2250890"/>
                    <a:pt x="1949040" y="2233879"/>
                  </a:cubicBezTo>
                  <a:cubicBezTo>
                    <a:pt x="1963005" y="2218391"/>
                    <a:pt x="1975954" y="2201379"/>
                    <a:pt x="1994235" y="2189699"/>
                  </a:cubicBezTo>
                  <a:cubicBezTo>
                    <a:pt x="2011247" y="2190207"/>
                    <a:pt x="2028005" y="2190968"/>
                    <a:pt x="2045017" y="2190968"/>
                  </a:cubicBezTo>
                  <a:cubicBezTo>
                    <a:pt x="2769667" y="2191222"/>
                    <a:pt x="3494316" y="2191222"/>
                    <a:pt x="4218966" y="2191222"/>
                  </a:cubicBezTo>
                  <a:cubicBezTo>
                    <a:pt x="4295138" y="2191222"/>
                    <a:pt x="4371056" y="2191476"/>
                    <a:pt x="4447228" y="2191222"/>
                  </a:cubicBezTo>
                  <a:cubicBezTo>
                    <a:pt x="4458654" y="2191222"/>
                    <a:pt x="4471349" y="2194015"/>
                    <a:pt x="4480490" y="2183351"/>
                  </a:cubicBezTo>
                  <a:cubicBezTo>
                    <a:pt x="4483283" y="2158976"/>
                    <a:pt x="4481506" y="2134347"/>
                    <a:pt x="4481506" y="2109718"/>
                  </a:cubicBezTo>
                  <a:cubicBezTo>
                    <a:pt x="4481506" y="1620694"/>
                    <a:pt x="4481506" y="1131924"/>
                    <a:pt x="4481506" y="642899"/>
                  </a:cubicBezTo>
                  <a:cubicBezTo>
                    <a:pt x="4481506" y="632743"/>
                    <a:pt x="4481252" y="622587"/>
                    <a:pt x="4481252" y="612431"/>
                  </a:cubicBezTo>
                  <a:cubicBezTo>
                    <a:pt x="4481252" y="610145"/>
                    <a:pt x="4481252" y="608114"/>
                    <a:pt x="4481252" y="605829"/>
                  </a:cubicBezTo>
                  <a:cubicBezTo>
                    <a:pt x="4481252" y="416668"/>
                    <a:pt x="4481252" y="227762"/>
                    <a:pt x="4481252" y="38601"/>
                  </a:cubicBezTo>
                  <a:cubicBezTo>
                    <a:pt x="4481252" y="29207"/>
                    <a:pt x="4480744" y="20066"/>
                    <a:pt x="4481760" y="10672"/>
                  </a:cubicBezTo>
                  <a:cubicBezTo>
                    <a:pt x="4483029" y="-2024"/>
                    <a:pt x="4485568" y="-2278"/>
                    <a:pt x="4499533" y="6863"/>
                  </a:cubicBezTo>
                  <a:cubicBezTo>
                    <a:pt x="4499279" y="94207"/>
                    <a:pt x="4499025" y="181551"/>
                    <a:pt x="4499025" y="268641"/>
                  </a:cubicBezTo>
                  <a:cubicBezTo>
                    <a:pt x="4499025" y="279051"/>
                    <a:pt x="4498517" y="289461"/>
                    <a:pt x="4507912" y="296570"/>
                  </a:cubicBezTo>
                  <a:close/>
                  <a:moveTo>
                    <a:pt x="4500549" y="1276904"/>
                  </a:moveTo>
                  <a:cubicBezTo>
                    <a:pt x="4500549" y="1276904"/>
                    <a:pt x="4500295" y="1276904"/>
                    <a:pt x="4500295" y="1276904"/>
                  </a:cubicBezTo>
                  <a:cubicBezTo>
                    <a:pt x="4500295" y="1556202"/>
                    <a:pt x="4500295" y="1835245"/>
                    <a:pt x="4500295" y="2114543"/>
                  </a:cubicBezTo>
                  <a:cubicBezTo>
                    <a:pt x="4500295" y="2141711"/>
                    <a:pt x="4500295" y="2168625"/>
                    <a:pt x="4500549" y="2195793"/>
                  </a:cubicBezTo>
                  <a:cubicBezTo>
                    <a:pt x="4500549" y="2203410"/>
                    <a:pt x="4500295" y="2211027"/>
                    <a:pt x="4505373" y="2217629"/>
                  </a:cubicBezTo>
                  <a:cubicBezTo>
                    <a:pt x="4508420" y="2221691"/>
                    <a:pt x="4511720" y="2226515"/>
                    <a:pt x="4517307" y="2225500"/>
                  </a:cubicBezTo>
                  <a:cubicBezTo>
                    <a:pt x="4523908" y="2224484"/>
                    <a:pt x="4523400" y="2218136"/>
                    <a:pt x="4523655" y="2213312"/>
                  </a:cubicBezTo>
                  <a:cubicBezTo>
                    <a:pt x="4523908" y="2196300"/>
                    <a:pt x="4523908" y="2179543"/>
                    <a:pt x="4523908" y="2162531"/>
                  </a:cubicBezTo>
                  <a:cubicBezTo>
                    <a:pt x="4523908" y="1570420"/>
                    <a:pt x="4523908" y="978056"/>
                    <a:pt x="4523908" y="385946"/>
                  </a:cubicBezTo>
                  <a:cubicBezTo>
                    <a:pt x="4523908" y="378328"/>
                    <a:pt x="4524162" y="370711"/>
                    <a:pt x="4523146" y="363094"/>
                  </a:cubicBezTo>
                  <a:cubicBezTo>
                    <a:pt x="4521877" y="353953"/>
                    <a:pt x="4519592" y="342528"/>
                    <a:pt x="4507912" y="343797"/>
                  </a:cubicBezTo>
                  <a:cubicBezTo>
                    <a:pt x="4498264" y="344813"/>
                    <a:pt x="4502072" y="355985"/>
                    <a:pt x="4501056" y="363094"/>
                  </a:cubicBezTo>
                  <a:cubicBezTo>
                    <a:pt x="4500803" y="365633"/>
                    <a:pt x="4501056" y="368172"/>
                    <a:pt x="4501056" y="370711"/>
                  </a:cubicBezTo>
                  <a:cubicBezTo>
                    <a:pt x="4500549" y="672860"/>
                    <a:pt x="4500549" y="975009"/>
                    <a:pt x="4500549" y="1276904"/>
                  </a:cubicBezTo>
                  <a:close/>
                  <a:moveTo>
                    <a:pt x="4493439" y="2279582"/>
                  </a:moveTo>
                  <a:cubicBezTo>
                    <a:pt x="4477697" y="2279582"/>
                    <a:pt x="4467795" y="2279582"/>
                    <a:pt x="4457639" y="2279582"/>
                  </a:cubicBezTo>
                  <a:cubicBezTo>
                    <a:pt x="3769551" y="2279582"/>
                    <a:pt x="3081464" y="2279582"/>
                    <a:pt x="2393631" y="2279836"/>
                  </a:cubicBezTo>
                  <a:cubicBezTo>
                    <a:pt x="2390330" y="2279836"/>
                    <a:pt x="2386775" y="2280090"/>
                    <a:pt x="2383474" y="2279836"/>
                  </a:cubicBezTo>
                  <a:cubicBezTo>
                    <a:pt x="2376365" y="2278820"/>
                    <a:pt x="2366716" y="2282883"/>
                    <a:pt x="2363416" y="2273742"/>
                  </a:cubicBezTo>
                  <a:cubicBezTo>
                    <a:pt x="2360623" y="2266379"/>
                    <a:pt x="2369256" y="2262316"/>
                    <a:pt x="2373318" y="2257492"/>
                  </a:cubicBezTo>
                  <a:cubicBezTo>
                    <a:pt x="2379412" y="2249875"/>
                    <a:pt x="2388807" y="2244797"/>
                    <a:pt x="2391853" y="2232609"/>
                  </a:cubicBezTo>
                  <a:cubicBezTo>
                    <a:pt x="2366716" y="2233879"/>
                    <a:pt x="2357068" y="2254191"/>
                    <a:pt x="2342341" y="2266379"/>
                  </a:cubicBezTo>
                  <a:cubicBezTo>
                    <a:pt x="2339041" y="2269172"/>
                    <a:pt x="2336756" y="2273234"/>
                    <a:pt x="2338279" y="2277551"/>
                  </a:cubicBezTo>
                  <a:cubicBezTo>
                    <a:pt x="2340056" y="2283898"/>
                    <a:pt x="2346150" y="2283391"/>
                    <a:pt x="2350974" y="2283391"/>
                  </a:cubicBezTo>
                  <a:cubicBezTo>
                    <a:pt x="2376365" y="2283644"/>
                    <a:pt x="2401756" y="2283391"/>
                    <a:pt x="2427146" y="2283391"/>
                  </a:cubicBezTo>
                  <a:cubicBezTo>
                    <a:pt x="3105839" y="2283391"/>
                    <a:pt x="3784532" y="2283644"/>
                    <a:pt x="4463225" y="2283644"/>
                  </a:cubicBezTo>
                  <a:cubicBezTo>
                    <a:pt x="4471095" y="2283391"/>
                    <a:pt x="4479474" y="2284660"/>
                    <a:pt x="4493439" y="2279582"/>
                  </a:cubicBezTo>
                  <a:close/>
                </a:path>
              </a:pathLst>
            </a:custGeom>
            <a:grpFill/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3206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87" name="等腰三角形 86"/>
          <p:cNvSpPr/>
          <p:nvPr/>
        </p:nvSpPr>
        <p:spPr>
          <a:xfrm>
            <a:off x="2942278" y="3440023"/>
            <a:ext cx="276229" cy="296182"/>
          </a:xfrm>
          <a:prstGeom prst="triangle">
            <a:avLst>
              <a:gd name="adj" fmla="val 0"/>
            </a:avLst>
          </a:pr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206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8" name="PA-矩形 57"/>
          <p:cNvSpPr/>
          <p:nvPr>
            <p:custDataLst>
              <p:tags r:id="rId3"/>
            </p:custDataLst>
          </p:nvPr>
        </p:nvSpPr>
        <p:spPr>
          <a:xfrm>
            <a:off x="7891430" y="2786282"/>
            <a:ext cx="1706081" cy="212082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alpha val="20000"/>
                </a:schemeClr>
              </a:gs>
              <a:gs pos="44000">
                <a:schemeClr val="accent2">
                  <a:alpha val="1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206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9" name="textcount"/>
          <p:cNvSpPr txBox="1"/>
          <p:nvPr/>
        </p:nvSpPr>
        <p:spPr>
          <a:xfrm>
            <a:off x="8045628" y="2879866"/>
            <a:ext cx="1512709" cy="183909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pPr marL="177800" marR="0" lvl="0" indent="-177800" algn="l" defTabSz="914400" rtl="0" eaLnBrk="1" fontAlgn="auto" latinLnBrk="0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阿里巴巴普惠体 R" panose="00020600040101010101" charset="-122"/>
                <a:cs typeface="+mn-cs"/>
              </a:rPr>
              <a:t>城市通升级改造</a:t>
            </a:r>
          </a:p>
          <a:p>
            <a:pPr marL="177800" marR="0" lvl="0" indent="-177800" algn="l" defTabSz="914400" rtl="0" eaLnBrk="1" fontAlgn="auto" latinLnBrk="0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阿里巴巴普惠体 R" panose="00020600040101010101" charset="-122"/>
                <a:cs typeface="+mn-cs"/>
              </a:rPr>
              <a:t>智慧医疗</a:t>
            </a:r>
          </a:p>
          <a:p>
            <a:pPr marL="177800" marR="0" lvl="0" indent="-177800" algn="l" defTabSz="914400" rtl="0" eaLnBrk="1" fontAlgn="auto" latinLnBrk="0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阿里巴巴普惠体 R" panose="00020600040101010101" charset="-122"/>
                <a:cs typeface="+mn-cs"/>
              </a:rPr>
              <a:t>智慧教育</a:t>
            </a:r>
          </a:p>
          <a:p>
            <a:pPr marL="177800" marR="0" lvl="0" indent="-177800" algn="l" defTabSz="914400" rtl="0" eaLnBrk="1" fontAlgn="auto" latinLnBrk="0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阿里巴巴普惠体 R" panose="00020600040101010101" charset="-122"/>
                <a:cs typeface="+mn-cs"/>
              </a:rPr>
              <a:t>智慧社区</a:t>
            </a:r>
          </a:p>
          <a:p>
            <a:pPr marL="177800" marR="0" lvl="0" indent="-177800" algn="l" defTabSz="914400" rtl="0" eaLnBrk="1" fontAlgn="auto" latinLnBrk="0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阿里巴巴普惠体 R" panose="00020600040101010101" charset="-122"/>
                <a:cs typeface="+mn-cs"/>
              </a:rPr>
              <a:t>智慧交通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7873648" y="2765792"/>
            <a:ext cx="1753283" cy="2151926"/>
            <a:chOff x="7873648" y="2765792"/>
            <a:chExt cx="1753283" cy="2151926"/>
          </a:xfr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</p:grpSpPr>
        <p:sp>
          <p:nvSpPr>
            <p:cNvPr id="100" name="PA-任意多边形 58"/>
            <p:cNvSpPr/>
            <p:nvPr>
              <p:custDataLst>
                <p:tags r:id="rId12"/>
              </p:custDataLst>
            </p:nvPr>
          </p:nvSpPr>
          <p:spPr>
            <a:xfrm>
              <a:off x="7873648" y="4382273"/>
              <a:ext cx="660536" cy="535445"/>
            </a:xfrm>
            <a:custGeom>
              <a:avLst/>
              <a:gdLst>
                <a:gd name="connsiteX0" fmla="*/ 1807054 w 3501373"/>
                <a:gd name="connsiteY0" fmla="*/ 2895918 h 3013872"/>
                <a:gd name="connsiteX1" fmla="*/ 3459987 w 3501373"/>
                <a:gd name="connsiteY1" fmla="*/ 2895918 h 3013872"/>
                <a:gd name="connsiteX2" fmla="*/ 3490455 w 3501373"/>
                <a:gd name="connsiteY2" fmla="*/ 2896426 h 3013872"/>
                <a:gd name="connsiteX3" fmla="*/ 3502897 w 3501373"/>
                <a:gd name="connsiteY3" fmla="*/ 2903281 h 3013872"/>
                <a:gd name="connsiteX4" fmla="*/ 3497565 w 3501373"/>
                <a:gd name="connsiteY4" fmla="*/ 2916738 h 3013872"/>
                <a:gd name="connsiteX5" fmla="*/ 3464557 w 3501373"/>
                <a:gd name="connsiteY5" fmla="*/ 2933242 h 3013872"/>
                <a:gd name="connsiteX6" fmla="*/ 3416315 w 3501373"/>
                <a:gd name="connsiteY6" fmla="*/ 2933750 h 3013872"/>
                <a:gd name="connsiteX7" fmla="*/ 1798929 w 3501373"/>
                <a:gd name="connsiteY7" fmla="*/ 2933496 h 3013872"/>
                <a:gd name="connsiteX8" fmla="*/ 1745608 w 3501373"/>
                <a:gd name="connsiteY8" fmla="*/ 2933496 h 3013872"/>
                <a:gd name="connsiteX9" fmla="*/ 1687464 w 3501373"/>
                <a:gd name="connsiteY9" fmla="*/ 2958633 h 3013872"/>
                <a:gd name="connsiteX10" fmla="*/ 1656487 w 3501373"/>
                <a:gd name="connsiteY10" fmla="*/ 2992148 h 3013872"/>
                <a:gd name="connsiteX11" fmla="*/ 1602659 w 3501373"/>
                <a:gd name="connsiteY11" fmla="*/ 3014492 h 3013872"/>
                <a:gd name="connsiteX12" fmla="*/ 1224338 w 3501373"/>
                <a:gd name="connsiteY12" fmla="*/ 3013984 h 3013872"/>
                <a:gd name="connsiteX13" fmla="*/ 51289 w 3501373"/>
                <a:gd name="connsiteY13" fmla="*/ 3013730 h 3013872"/>
                <a:gd name="connsiteX14" fmla="*/ 23359 w 3501373"/>
                <a:gd name="connsiteY14" fmla="*/ 3012968 h 3013872"/>
                <a:gd name="connsiteX15" fmla="*/ 1269 w 3501373"/>
                <a:gd name="connsiteY15" fmla="*/ 2990371 h 3013872"/>
                <a:gd name="connsiteX16" fmla="*/ 761 w 3501373"/>
                <a:gd name="connsiteY16" fmla="*/ 2970058 h 3013872"/>
                <a:gd name="connsiteX17" fmla="*/ 508 w 3501373"/>
                <a:gd name="connsiteY17" fmla="*/ 2175330 h 3013872"/>
                <a:gd name="connsiteX18" fmla="*/ 27422 w 3501373"/>
                <a:gd name="connsiteY18" fmla="*/ 2110330 h 3013872"/>
                <a:gd name="connsiteX19" fmla="*/ 67285 w 3501373"/>
                <a:gd name="connsiteY19" fmla="*/ 2013338 h 3013872"/>
                <a:gd name="connsiteX20" fmla="*/ 66523 w 3501373"/>
                <a:gd name="connsiteY20" fmla="*/ 65873 h 3013872"/>
                <a:gd name="connsiteX21" fmla="*/ 80488 w 3501373"/>
                <a:gd name="connsiteY21" fmla="*/ 7983 h 3013872"/>
                <a:gd name="connsiteX22" fmla="*/ 92676 w 3501373"/>
                <a:gd name="connsiteY22" fmla="*/ 873 h 3013872"/>
                <a:gd name="connsiteX23" fmla="*/ 99023 w 3501373"/>
                <a:gd name="connsiteY23" fmla="*/ 13569 h 3013872"/>
                <a:gd name="connsiteX24" fmla="*/ 99531 w 3501373"/>
                <a:gd name="connsiteY24" fmla="*/ 38959 h 3013872"/>
                <a:gd name="connsiteX25" fmla="*/ 98516 w 3501373"/>
                <a:gd name="connsiteY25" fmla="*/ 2057518 h 3013872"/>
                <a:gd name="connsiteX26" fmla="*/ 98769 w 3501373"/>
                <a:gd name="connsiteY26" fmla="*/ 2821777 h 3013872"/>
                <a:gd name="connsiteX27" fmla="*/ 99531 w 3501373"/>
                <a:gd name="connsiteY27" fmla="*/ 2867480 h 3013872"/>
                <a:gd name="connsiteX28" fmla="*/ 129492 w 3501373"/>
                <a:gd name="connsiteY28" fmla="*/ 2895918 h 3013872"/>
                <a:gd name="connsiteX29" fmla="*/ 167578 w 3501373"/>
                <a:gd name="connsiteY29" fmla="*/ 2896171 h 3013872"/>
                <a:gd name="connsiteX30" fmla="*/ 1807816 w 3501373"/>
                <a:gd name="connsiteY30" fmla="*/ 2896171 h 3013872"/>
                <a:gd name="connsiteX31" fmla="*/ 1807054 w 3501373"/>
                <a:gd name="connsiteY31" fmla="*/ 2895918 h 3013872"/>
                <a:gd name="connsiteX32" fmla="*/ 175195 w 3501373"/>
                <a:gd name="connsiteY32" fmla="*/ 2997480 h 3013872"/>
                <a:gd name="connsiteX33" fmla="*/ 189160 w 3501373"/>
                <a:gd name="connsiteY33" fmla="*/ 2988086 h 3013872"/>
                <a:gd name="connsiteX34" fmla="*/ 229785 w 3501373"/>
                <a:gd name="connsiteY34" fmla="*/ 2936035 h 3013872"/>
                <a:gd name="connsiteX35" fmla="*/ 241719 w 3501373"/>
                <a:gd name="connsiteY35" fmla="*/ 2919531 h 3013872"/>
                <a:gd name="connsiteX36" fmla="*/ 241465 w 3501373"/>
                <a:gd name="connsiteY36" fmla="*/ 2912675 h 3013872"/>
                <a:gd name="connsiteX37" fmla="*/ 234863 w 3501373"/>
                <a:gd name="connsiteY37" fmla="*/ 2911406 h 3013872"/>
                <a:gd name="connsiteX38" fmla="*/ 221152 w 3501373"/>
                <a:gd name="connsiteY38" fmla="*/ 2922324 h 3013872"/>
                <a:gd name="connsiteX39" fmla="*/ 177481 w 3501373"/>
                <a:gd name="connsiteY39" fmla="*/ 2978437 h 3013872"/>
                <a:gd name="connsiteX40" fmla="*/ 171133 w 3501373"/>
                <a:gd name="connsiteY40" fmla="*/ 2989355 h 3013872"/>
                <a:gd name="connsiteX41" fmla="*/ 175195 w 3501373"/>
                <a:gd name="connsiteY41" fmla="*/ 2997480 h 3013872"/>
                <a:gd name="connsiteX42" fmla="*/ 75918 w 3501373"/>
                <a:gd name="connsiteY42" fmla="*/ 2997734 h 3013872"/>
                <a:gd name="connsiteX43" fmla="*/ 83281 w 3501373"/>
                <a:gd name="connsiteY43" fmla="*/ 2993418 h 3013872"/>
                <a:gd name="connsiteX44" fmla="*/ 140410 w 3501373"/>
                <a:gd name="connsiteY44" fmla="*/ 2922832 h 3013872"/>
                <a:gd name="connsiteX45" fmla="*/ 140410 w 3501373"/>
                <a:gd name="connsiteY45" fmla="*/ 2913691 h 3013872"/>
                <a:gd name="connsiteX46" fmla="*/ 129238 w 3501373"/>
                <a:gd name="connsiteY46" fmla="*/ 2915722 h 3013872"/>
                <a:gd name="connsiteX47" fmla="*/ 70332 w 3501373"/>
                <a:gd name="connsiteY47" fmla="*/ 2988340 h 3013872"/>
                <a:gd name="connsiteX48" fmla="*/ 69316 w 3501373"/>
                <a:gd name="connsiteY48" fmla="*/ 2993164 h 3013872"/>
                <a:gd name="connsiteX49" fmla="*/ 75918 w 3501373"/>
                <a:gd name="connsiteY49" fmla="*/ 2997734 h 3013872"/>
                <a:gd name="connsiteX50" fmla="*/ 593126 w 3501373"/>
                <a:gd name="connsiteY50" fmla="*/ 2912168 h 3013872"/>
                <a:gd name="connsiteX51" fmla="*/ 524317 w 3501373"/>
                <a:gd name="connsiteY51" fmla="*/ 2987832 h 3013872"/>
                <a:gd name="connsiteX52" fmla="*/ 527364 w 3501373"/>
                <a:gd name="connsiteY52" fmla="*/ 2996211 h 3013872"/>
                <a:gd name="connsiteX53" fmla="*/ 538282 w 3501373"/>
                <a:gd name="connsiteY53" fmla="*/ 2991641 h 3013872"/>
                <a:gd name="connsiteX54" fmla="*/ 586778 w 3501373"/>
                <a:gd name="connsiteY54" fmla="*/ 2930449 h 3013872"/>
                <a:gd name="connsiteX55" fmla="*/ 593126 w 3501373"/>
                <a:gd name="connsiteY55" fmla="*/ 2912168 h 3013872"/>
                <a:gd name="connsiteX56" fmla="*/ 227754 w 3501373"/>
                <a:gd name="connsiteY56" fmla="*/ 2997480 h 3013872"/>
                <a:gd name="connsiteX57" fmla="*/ 241465 w 3501373"/>
                <a:gd name="connsiteY57" fmla="*/ 2987070 h 3013872"/>
                <a:gd name="connsiteX58" fmla="*/ 289707 w 3501373"/>
                <a:gd name="connsiteY58" fmla="*/ 2925117 h 3013872"/>
                <a:gd name="connsiteX59" fmla="*/ 293262 w 3501373"/>
                <a:gd name="connsiteY59" fmla="*/ 2918515 h 3013872"/>
                <a:gd name="connsiteX60" fmla="*/ 293008 w 3501373"/>
                <a:gd name="connsiteY60" fmla="*/ 2913691 h 3013872"/>
                <a:gd name="connsiteX61" fmla="*/ 286407 w 3501373"/>
                <a:gd name="connsiteY61" fmla="*/ 2911660 h 3013872"/>
                <a:gd name="connsiteX62" fmla="*/ 270918 w 3501373"/>
                <a:gd name="connsiteY62" fmla="*/ 2924355 h 3013872"/>
                <a:gd name="connsiteX63" fmla="*/ 226231 w 3501373"/>
                <a:gd name="connsiteY63" fmla="*/ 2982500 h 3013872"/>
                <a:gd name="connsiteX64" fmla="*/ 221660 w 3501373"/>
                <a:gd name="connsiteY64" fmla="*/ 2991386 h 3013872"/>
                <a:gd name="connsiteX65" fmla="*/ 227754 w 3501373"/>
                <a:gd name="connsiteY65" fmla="*/ 2997480 h 3013872"/>
                <a:gd name="connsiteX66" fmla="*/ 191445 w 3501373"/>
                <a:gd name="connsiteY66" fmla="*/ 2913437 h 3013872"/>
                <a:gd name="connsiteX67" fmla="*/ 174941 w 3501373"/>
                <a:gd name="connsiteY67" fmla="*/ 2921562 h 3013872"/>
                <a:gd name="connsiteX68" fmla="*/ 148281 w 3501373"/>
                <a:gd name="connsiteY68" fmla="*/ 2952285 h 3013872"/>
                <a:gd name="connsiteX69" fmla="*/ 125937 w 3501373"/>
                <a:gd name="connsiteY69" fmla="*/ 2983008 h 3013872"/>
                <a:gd name="connsiteX70" fmla="*/ 125684 w 3501373"/>
                <a:gd name="connsiteY70" fmla="*/ 2996465 h 3013872"/>
                <a:gd name="connsiteX71" fmla="*/ 138633 w 3501373"/>
                <a:gd name="connsiteY71" fmla="*/ 2991894 h 3013872"/>
                <a:gd name="connsiteX72" fmla="*/ 141934 w 3501373"/>
                <a:gd name="connsiteY72" fmla="*/ 2988086 h 3013872"/>
                <a:gd name="connsiteX73" fmla="*/ 187891 w 3501373"/>
                <a:gd name="connsiteY73" fmla="*/ 2927402 h 3013872"/>
                <a:gd name="connsiteX74" fmla="*/ 191445 w 3501373"/>
                <a:gd name="connsiteY74" fmla="*/ 2913437 h 3013872"/>
                <a:gd name="connsiteX75" fmla="*/ 490801 w 3501373"/>
                <a:gd name="connsiteY75" fmla="*/ 2912675 h 3013872"/>
                <a:gd name="connsiteX76" fmla="*/ 467950 w 3501373"/>
                <a:gd name="connsiteY76" fmla="*/ 2928672 h 3013872"/>
                <a:gd name="connsiteX77" fmla="*/ 432403 w 3501373"/>
                <a:gd name="connsiteY77" fmla="*/ 2974629 h 3013872"/>
                <a:gd name="connsiteX78" fmla="*/ 424278 w 3501373"/>
                <a:gd name="connsiteY78" fmla="*/ 2987324 h 3013872"/>
                <a:gd name="connsiteX79" fmla="*/ 425801 w 3501373"/>
                <a:gd name="connsiteY79" fmla="*/ 2996211 h 3013872"/>
                <a:gd name="connsiteX80" fmla="*/ 432911 w 3501373"/>
                <a:gd name="connsiteY80" fmla="*/ 2995703 h 3013872"/>
                <a:gd name="connsiteX81" fmla="*/ 444083 w 3501373"/>
                <a:gd name="connsiteY81" fmla="*/ 2985801 h 3013872"/>
                <a:gd name="connsiteX82" fmla="*/ 487247 w 3501373"/>
                <a:gd name="connsiteY82" fmla="*/ 2929687 h 3013872"/>
                <a:gd name="connsiteX83" fmla="*/ 490801 w 3501373"/>
                <a:gd name="connsiteY83" fmla="*/ 2912675 h 3013872"/>
                <a:gd name="connsiteX84" fmla="*/ 439004 w 3501373"/>
                <a:gd name="connsiteY84" fmla="*/ 2912929 h 3013872"/>
                <a:gd name="connsiteX85" fmla="*/ 364864 w 3501373"/>
                <a:gd name="connsiteY85" fmla="*/ 2998242 h 3013872"/>
                <a:gd name="connsiteX86" fmla="*/ 439004 w 3501373"/>
                <a:gd name="connsiteY86" fmla="*/ 2912929 h 3013872"/>
                <a:gd name="connsiteX87" fmla="*/ 275235 w 3501373"/>
                <a:gd name="connsiteY87" fmla="*/ 2997734 h 3013872"/>
                <a:gd name="connsiteX88" fmla="*/ 289199 w 3501373"/>
                <a:gd name="connsiteY88" fmla="*/ 2988593 h 3013872"/>
                <a:gd name="connsiteX89" fmla="*/ 326016 w 3501373"/>
                <a:gd name="connsiteY89" fmla="*/ 2940351 h 3013872"/>
                <a:gd name="connsiteX90" fmla="*/ 339981 w 3501373"/>
                <a:gd name="connsiteY90" fmla="*/ 2922578 h 3013872"/>
                <a:gd name="connsiteX91" fmla="*/ 339219 w 3501373"/>
                <a:gd name="connsiteY91" fmla="*/ 2913691 h 3013872"/>
                <a:gd name="connsiteX92" fmla="*/ 332364 w 3501373"/>
                <a:gd name="connsiteY92" fmla="*/ 2913437 h 3013872"/>
                <a:gd name="connsiteX93" fmla="*/ 271426 w 3501373"/>
                <a:gd name="connsiteY93" fmla="*/ 2990117 h 3013872"/>
                <a:gd name="connsiteX94" fmla="*/ 275235 w 3501373"/>
                <a:gd name="connsiteY94" fmla="*/ 2997734 h 3013872"/>
                <a:gd name="connsiteX95" fmla="*/ 642384 w 3501373"/>
                <a:gd name="connsiteY95" fmla="*/ 2914707 h 3013872"/>
                <a:gd name="connsiteX96" fmla="*/ 622325 w 3501373"/>
                <a:gd name="connsiteY96" fmla="*/ 2922070 h 3013872"/>
                <a:gd name="connsiteX97" fmla="*/ 589063 w 3501373"/>
                <a:gd name="connsiteY97" fmla="*/ 2963457 h 3013872"/>
                <a:gd name="connsiteX98" fmla="*/ 572052 w 3501373"/>
                <a:gd name="connsiteY98" fmla="*/ 2988593 h 3013872"/>
                <a:gd name="connsiteX99" fmla="*/ 572052 w 3501373"/>
                <a:gd name="connsiteY99" fmla="*/ 2995703 h 3013872"/>
                <a:gd name="connsiteX100" fmla="*/ 580938 w 3501373"/>
                <a:gd name="connsiteY100" fmla="*/ 2996211 h 3013872"/>
                <a:gd name="connsiteX101" fmla="*/ 642384 w 3501373"/>
                <a:gd name="connsiteY101" fmla="*/ 2914707 h 3013872"/>
                <a:gd name="connsiteX102" fmla="*/ 673360 w 3501373"/>
                <a:gd name="connsiteY102" fmla="*/ 2995703 h 3013872"/>
                <a:gd name="connsiteX103" fmla="*/ 683770 w 3501373"/>
                <a:gd name="connsiteY103" fmla="*/ 2992656 h 3013872"/>
                <a:gd name="connsiteX104" fmla="*/ 738107 w 3501373"/>
                <a:gd name="connsiteY104" fmla="*/ 2923340 h 3013872"/>
                <a:gd name="connsiteX105" fmla="*/ 738360 w 3501373"/>
                <a:gd name="connsiteY105" fmla="*/ 2912168 h 3013872"/>
                <a:gd name="connsiteX106" fmla="*/ 727189 w 3501373"/>
                <a:gd name="connsiteY106" fmla="*/ 2914961 h 3013872"/>
                <a:gd name="connsiteX107" fmla="*/ 675392 w 3501373"/>
                <a:gd name="connsiteY107" fmla="*/ 2983262 h 3013872"/>
                <a:gd name="connsiteX108" fmla="*/ 673360 w 3501373"/>
                <a:gd name="connsiteY108" fmla="*/ 2995703 h 3013872"/>
                <a:gd name="connsiteX109" fmla="*/ 790411 w 3501373"/>
                <a:gd name="connsiteY109" fmla="*/ 2913183 h 3013872"/>
                <a:gd name="connsiteX110" fmla="*/ 775939 w 3501373"/>
                <a:gd name="connsiteY110" fmla="*/ 2920293 h 3013872"/>
                <a:gd name="connsiteX111" fmla="*/ 726681 w 3501373"/>
                <a:gd name="connsiteY111" fmla="*/ 2984277 h 3013872"/>
                <a:gd name="connsiteX112" fmla="*/ 724649 w 3501373"/>
                <a:gd name="connsiteY112" fmla="*/ 2995703 h 3013872"/>
                <a:gd name="connsiteX113" fmla="*/ 737345 w 3501373"/>
                <a:gd name="connsiteY113" fmla="*/ 2992656 h 3013872"/>
                <a:gd name="connsiteX114" fmla="*/ 791173 w 3501373"/>
                <a:gd name="connsiteY114" fmla="*/ 2922578 h 3013872"/>
                <a:gd name="connsiteX115" fmla="*/ 790411 w 3501373"/>
                <a:gd name="connsiteY115" fmla="*/ 2913183 h 3013872"/>
                <a:gd name="connsiteX116" fmla="*/ 628927 w 3501373"/>
                <a:gd name="connsiteY116" fmla="*/ 2997480 h 3013872"/>
                <a:gd name="connsiteX117" fmla="*/ 635020 w 3501373"/>
                <a:gd name="connsiteY117" fmla="*/ 2993925 h 3013872"/>
                <a:gd name="connsiteX118" fmla="*/ 690626 w 3501373"/>
                <a:gd name="connsiteY118" fmla="*/ 2922832 h 3013872"/>
                <a:gd name="connsiteX119" fmla="*/ 689610 w 3501373"/>
                <a:gd name="connsiteY119" fmla="*/ 2913945 h 3013872"/>
                <a:gd name="connsiteX120" fmla="*/ 680470 w 3501373"/>
                <a:gd name="connsiteY120" fmla="*/ 2915722 h 3013872"/>
                <a:gd name="connsiteX121" fmla="*/ 639337 w 3501373"/>
                <a:gd name="connsiteY121" fmla="*/ 2966250 h 3013872"/>
                <a:gd name="connsiteX122" fmla="*/ 623595 w 3501373"/>
                <a:gd name="connsiteY122" fmla="*/ 2988847 h 3013872"/>
                <a:gd name="connsiteX123" fmla="*/ 628927 w 3501373"/>
                <a:gd name="connsiteY123" fmla="*/ 2997480 h 3013872"/>
                <a:gd name="connsiteX124" fmla="*/ 479883 w 3501373"/>
                <a:gd name="connsiteY124" fmla="*/ 2993164 h 3013872"/>
                <a:gd name="connsiteX125" fmla="*/ 490040 w 3501373"/>
                <a:gd name="connsiteY125" fmla="*/ 2986308 h 3013872"/>
                <a:gd name="connsiteX126" fmla="*/ 538282 w 3501373"/>
                <a:gd name="connsiteY126" fmla="*/ 2925117 h 3013872"/>
                <a:gd name="connsiteX127" fmla="*/ 539805 w 3501373"/>
                <a:gd name="connsiteY127" fmla="*/ 2912421 h 3013872"/>
                <a:gd name="connsiteX128" fmla="*/ 526602 w 3501373"/>
                <a:gd name="connsiteY128" fmla="*/ 2916992 h 3013872"/>
                <a:gd name="connsiteX129" fmla="*/ 490547 w 3501373"/>
                <a:gd name="connsiteY129" fmla="*/ 2962187 h 3013872"/>
                <a:gd name="connsiteX130" fmla="*/ 474805 w 3501373"/>
                <a:gd name="connsiteY130" fmla="*/ 2984785 h 3013872"/>
                <a:gd name="connsiteX131" fmla="*/ 479883 w 3501373"/>
                <a:gd name="connsiteY131" fmla="*/ 2993164 h 3013872"/>
                <a:gd name="connsiteX132" fmla="*/ 895275 w 3501373"/>
                <a:gd name="connsiteY132" fmla="*/ 2913183 h 3013872"/>
                <a:gd name="connsiteX133" fmla="*/ 886388 w 3501373"/>
                <a:gd name="connsiteY133" fmla="*/ 2913183 h 3013872"/>
                <a:gd name="connsiteX134" fmla="*/ 827482 w 3501373"/>
                <a:gd name="connsiteY134" fmla="*/ 2984785 h 3013872"/>
                <a:gd name="connsiteX135" fmla="*/ 828751 w 3501373"/>
                <a:gd name="connsiteY135" fmla="*/ 2993672 h 3013872"/>
                <a:gd name="connsiteX136" fmla="*/ 837892 w 3501373"/>
                <a:gd name="connsiteY136" fmla="*/ 2991641 h 3013872"/>
                <a:gd name="connsiteX137" fmla="*/ 866583 w 3501373"/>
                <a:gd name="connsiteY137" fmla="*/ 2956601 h 3013872"/>
                <a:gd name="connsiteX138" fmla="*/ 895275 w 3501373"/>
                <a:gd name="connsiteY138" fmla="*/ 2913183 h 3013872"/>
                <a:gd name="connsiteX139" fmla="*/ 321192 w 3501373"/>
                <a:gd name="connsiteY139" fmla="*/ 2998496 h 3013872"/>
                <a:gd name="connsiteX140" fmla="*/ 332110 w 3501373"/>
                <a:gd name="connsiteY140" fmla="*/ 2996465 h 3013872"/>
                <a:gd name="connsiteX141" fmla="*/ 391270 w 3501373"/>
                <a:gd name="connsiteY141" fmla="*/ 2921562 h 3013872"/>
                <a:gd name="connsiteX142" fmla="*/ 391016 w 3501373"/>
                <a:gd name="connsiteY142" fmla="*/ 2914707 h 3013872"/>
                <a:gd name="connsiteX143" fmla="*/ 382383 w 3501373"/>
                <a:gd name="connsiteY143" fmla="*/ 2915214 h 3013872"/>
                <a:gd name="connsiteX144" fmla="*/ 354454 w 3501373"/>
                <a:gd name="connsiteY144" fmla="*/ 2947461 h 3013872"/>
                <a:gd name="connsiteX145" fmla="*/ 321192 w 3501373"/>
                <a:gd name="connsiteY145" fmla="*/ 2998496 h 3013872"/>
                <a:gd name="connsiteX146" fmla="*/ 774669 w 3501373"/>
                <a:gd name="connsiteY146" fmla="*/ 2997480 h 3013872"/>
                <a:gd name="connsiteX147" fmla="*/ 788888 w 3501373"/>
                <a:gd name="connsiteY147" fmla="*/ 2988593 h 3013872"/>
                <a:gd name="connsiteX148" fmla="*/ 836115 w 3501373"/>
                <a:gd name="connsiteY148" fmla="*/ 2926640 h 3013872"/>
                <a:gd name="connsiteX149" fmla="*/ 838146 w 3501373"/>
                <a:gd name="connsiteY149" fmla="*/ 2915214 h 3013872"/>
                <a:gd name="connsiteX150" fmla="*/ 825704 w 3501373"/>
                <a:gd name="connsiteY150" fmla="*/ 2918515 h 3013872"/>
                <a:gd name="connsiteX151" fmla="*/ 772638 w 3501373"/>
                <a:gd name="connsiteY151" fmla="*/ 2985293 h 3013872"/>
                <a:gd name="connsiteX152" fmla="*/ 770099 w 3501373"/>
                <a:gd name="connsiteY152" fmla="*/ 2992148 h 3013872"/>
                <a:gd name="connsiteX153" fmla="*/ 774669 w 3501373"/>
                <a:gd name="connsiteY153" fmla="*/ 2997480 h 3013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3501373" h="3013872">
                  <a:moveTo>
                    <a:pt x="1807054" y="2895918"/>
                  </a:moveTo>
                  <a:cubicBezTo>
                    <a:pt x="2358032" y="2895918"/>
                    <a:pt x="2909009" y="2895918"/>
                    <a:pt x="3459987" y="2895918"/>
                  </a:cubicBezTo>
                  <a:cubicBezTo>
                    <a:pt x="3470143" y="2895918"/>
                    <a:pt x="3480299" y="2895918"/>
                    <a:pt x="3490455" y="2896426"/>
                  </a:cubicBezTo>
                  <a:cubicBezTo>
                    <a:pt x="3495534" y="2896679"/>
                    <a:pt x="3501120" y="2897441"/>
                    <a:pt x="3502897" y="2903281"/>
                  </a:cubicBezTo>
                  <a:cubicBezTo>
                    <a:pt x="3504674" y="2908867"/>
                    <a:pt x="3500866" y="2912929"/>
                    <a:pt x="3497565" y="2916738"/>
                  </a:cubicBezTo>
                  <a:cubicBezTo>
                    <a:pt x="3488678" y="2926386"/>
                    <a:pt x="3478014" y="2932988"/>
                    <a:pt x="3464557" y="2933242"/>
                  </a:cubicBezTo>
                  <a:cubicBezTo>
                    <a:pt x="3448561" y="2933496"/>
                    <a:pt x="3432311" y="2933750"/>
                    <a:pt x="3416315" y="2933750"/>
                  </a:cubicBezTo>
                  <a:cubicBezTo>
                    <a:pt x="2877271" y="2933750"/>
                    <a:pt x="2337973" y="2933750"/>
                    <a:pt x="1798929" y="2933496"/>
                  </a:cubicBezTo>
                  <a:cubicBezTo>
                    <a:pt x="1781155" y="2933496"/>
                    <a:pt x="1763382" y="2934512"/>
                    <a:pt x="1745608" y="2933496"/>
                  </a:cubicBezTo>
                  <a:cubicBezTo>
                    <a:pt x="1721487" y="2931972"/>
                    <a:pt x="1702952" y="2941367"/>
                    <a:pt x="1687464" y="2958633"/>
                  </a:cubicBezTo>
                  <a:cubicBezTo>
                    <a:pt x="1677308" y="2970058"/>
                    <a:pt x="1666390" y="2980722"/>
                    <a:pt x="1656487" y="2992148"/>
                  </a:cubicBezTo>
                  <a:cubicBezTo>
                    <a:pt x="1642015" y="3008906"/>
                    <a:pt x="1624495" y="3014746"/>
                    <a:pt x="1602659" y="3014492"/>
                  </a:cubicBezTo>
                  <a:cubicBezTo>
                    <a:pt x="1476467" y="3013730"/>
                    <a:pt x="1350530" y="3014238"/>
                    <a:pt x="1224338" y="3013984"/>
                  </a:cubicBezTo>
                  <a:cubicBezTo>
                    <a:pt x="833322" y="3013984"/>
                    <a:pt x="442305" y="3013730"/>
                    <a:pt x="51289" y="3013730"/>
                  </a:cubicBezTo>
                  <a:cubicBezTo>
                    <a:pt x="41894" y="3013730"/>
                    <a:pt x="32500" y="3013984"/>
                    <a:pt x="23359" y="3012968"/>
                  </a:cubicBezTo>
                  <a:cubicBezTo>
                    <a:pt x="8125" y="3011191"/>
                    <a:pt x="3047" y="3005859"/>
                    <a:pt x="1269" y="2990371"/>
                  </a:cubicBezTo>
                  <a:cubicBezTo>
                    <a:pt x="508" y="2983769"/>
                    <a:pt x="761" y="2976914"/>
                    <a:pt x="761" y="2970058"/>
                  </a:cubicBezTo>
                  <a:cubicBezTo>
                    <a:pt x="761" y="2705234"/>
                    <a:pt x="1015" y="2440155"/>
                    <a:pt x="508" y="2175330"/>
                  </a:cubicBezTo>
                  <a:cubicBezTo>
                    <a:pt x="508" y="2148670"/>
                    <a:pt x="8379" y="2128865"/>
                    <a:pt x="27422" y="2110330"/>
                  </a:cubicBezTo>
                  <a:cubicBezTo>
                    <a:pt x="72109" y="2066658"/>
                    <a:pt x="67285" y="2078338"/>
                    <a:pt x="67285" y="2013338"/>
                  </a:cubicBezTo>
                  <a:cubicBezTo>
                    <a:pt x="67031" y="1364098"/>
                    <a:pt x="66777" y="715113"/>
                    <a:pt x="66523" y="65873"/>
                  </a:cubicBezTo>
                  <a:cubicBezTo>
                    <a:pt x="66523" y="45307"/>
                    <a:pt x="66269" y="24994"/>
                    <a:pt x="80488" y="7983"/>
                  </a:cubicBezTo>
                  <a:cubicBezTo>
                    <a:pt x="83789" y="4174"/>
                    <a:pt x="86836" y="-904"/>
                    <a:pt x="92676" y="873"/>
                  </a:cubicBezTo>
                  <a:cubicBezTo>
                    <a:pt x="98516" y="2650"/>
                    <a:pt x="98769" y="8490"/>
                    <a:pt x="99023" y="13569"/>
                  </a:cubicBezTo>
                  <a:cubicBezTo>
                    <a:pt x="99531" y="21947"/>
                    <a:pt x="99531" y="30580"/>
                    <a:pt x="99531" y="38959"/>
                  </a:cubicBezTo>
                  <a:cubicBezTo>
                    <a:pt x="99277" y="711812"/>
                    <a:pt x="98769" y="1384665"/>
                    <a:pt x="98516" y="2057518"/>
                  </a:cubicBezTo>
                  <a:cubicBezTo>
                    <a:pt x="98516" y="2312186"/>
                    <a:pt x="98516" y="2567108"/>
                    <a:pt x="98769" y="2821777"/>
                  </a:cubicBezTo>
                  <a:cubicBezTo>
                    <a:pt x="98769" y="2837011"/>
                    <a:pt x="98769" y="2852246"/>
                    <a:pt x="99531" y="2867480"/>
                  </a:cubicBezTo>
                  <a:cubicBezTo>
                    <a:pt x="100801" y="2890078"/>
                    <a:pt x="105879" y="2894902"/>
                    <a:pt x="129492" y="2895918"/>
                  </a:cubicBezTo>
                  <a:cubicBezTo>
                    <a:pt x="142187" y="2896426"/>
                    <a:pt x="154883" y="2896171"/>
                    <a:pt x="167578" y="2896171"/>
                  </a:cubicBezTo>
                  <a:cubicBezTo>
                    <a:pt x="714239" y="2896171"/>
                    <a:pt x="1261154" y="2896171"/>
                    <a:pt x="1807816" y="2896171"/>
                  </a:cubicBezTo>
                  <a:cubicBezTo>
                    <a:pt x="1807054" y="2896171"/>
                    <a:pt x="1807054" y="2895918"/>
                    <a:pt x="1807054" y="2895918"/>
                  </a:cubicBezTo>
                  <a:close/>
                  <a:moveTo>
                    <a:pt x="175195" y="2997480"/>
                  </a:moveTo>
                  <a:cubicBezTo>
                    <a:pt x="181797" y="2997734"/>
                    <a:pt x="185606" y="2992910"/>
                    <a:pt x="189160" y="2988086"/>
                  </a:cubicBezTo>
                  <a:cubicBezTo>
                    <a:pt x="202871" y="2970820"/>
                    <a:pt x="216328" y="2953555"/>
                    <a:pt x="229785" y="2936035"/>
                  </a:cubicBezTo>
                  <a:cubicBezTo>
                    <a:pt x="233848" y="2930703"/>
                    <a:pt x="238164" y="2925371"/>
                    <a:pt x="241719" y="2919531"/>
                  </a:cubicBezTo>
                  <a:cubicBezTo>
                    <a:pt x="242735" y="2917753"/>
                    <a:pt x="242481" y="2914199"/>
                    <a:pt x="241465" y="2912675"/>
                  </a:cubicBezTo>
                  <a:cubicBezTo>
                    <a:pt x="240195" y="2911406"/>
                    <a:pt x="236895" y="2910898"/>
                    <a:pt x="234863" y="2911406"/>
                  </a:cubicBezTo>
                  <a:cubicBezTo>
                    <a:pt x="229024" y="2913183"/>
                    <a:pt x="224707" y="2917500"/>
                    <a:pt x="221152" y="2922324"/>
                  </a:cubicBezTo>
                  <a:cubicBezTo>
                    <a:pt x="206426" y="2940859"/>
                    <a:pt x="191953" y="2959648"/>
                    <a:pt x="177481" y="2978437"/>
                  </a:cubicBezTo>
                  <a:cubicBezTo>
                    <a:pt x="174941" y="2981738"/>
                    <a:pt x="172656" y="2985547"/>
                    <a:pt x="171133" y="2989355"/>
                  </a:cubicBezTo>
                  <a:cubicBezTo>
                    <a:pt x="169609" y="2993164"/>
                    <a:pt x="170879" y="2996211"/>
                    <a:pt x="175195" y="2997480"/>
                  </a:cubicBezTo>
                  <a:close/>
                  <a:moveTo>
                    <a:pt x="75918" y="2997734"/>
                  </a:moveTo>
                  <a:cubicBezTo>
                    <a:pt x="77695" y="2996719"/>
                    <a:pt x="80996" y="2995703"/>
                    <a:pt x="83281" y="2993418"/>
                  </a:cubicBezTo>
                  <a:cubicBezTo>
                    <a:pt x="104355" y="2971582"/>
                    <a:pt x="121875" y="2946699"/>
                    <a:pt x="140410" y="2922832"/>
                  </a:cubicBezTo>
                  <a:cubicBezTo>
                    <a:pt x="142441" y="2920293"/>
                    <a:pt x="143457" y="2916230"/>
                    <a:pt x="140410" y="2913691"/>
                  </a:cubicBezTo>
                  <a:cubicBezTo>
                    <a:pt x="136348" y="2910136"/>
                    <a:pt x="132285" y="2912929"/>
                    <a:pt x="129238" y="2915722"/>
                  </a:cubicBezTo>
                  <a:cubicBezTo>
                    <a:pt x="106641" y="2937304"/>
                    <a:pt x="89629" y="2963711"/>
                    <a:pt x="70332" y="2988340"/>
                  </a:cubicBezTo>
                  <a:cubicBezTo>
                    <a:pt x="69316" y="2989609"/>
                    <a:pt x="69062" y="2991641"/>
                    <a:pt x="69316" y="2993164"/>
                  </a:cubicBezTo>
                  <a:cubicBezTo>
                    <a:pt x="69570" y="2995703"/>
                    <a:pt x="71601" y="2997226"/>
                    <a:pt x="75918" y="2997734"/>
                  </a:cubicBezTo>
                  <a:close/>
                  <a:moveTo>
                    <a:pt x="593126" y="2912168"/>
                  </a:moveTo>
                  <a:cubicBezTo>
                    <a:pt x="576622" y="2919531"/>
                    <a:pt x="528126" y="2973613"/>
                    <a:pt x="524317" y="2987832"/>
                  </a:cubicBezTo>
                  <a:cubicBezTo>
                    <a:pt x="523301" y="2991386"/>
                    <a:pt x="523555" y="2994941"/>
                    <a:pt x="527364" y="2996211"/>
                  </a:cubicBezTo>
                  <a:cubicBezTo>
                    <a:pt x="531934" y="2997734"/>
                    <a:pt x="535489" y="2994941"/>
                    <a:pt x="538282" y="2991641"/>
                  </a:cubicBezTo>
                  <a:cubicBezTo>
                    <a:pt x="554532" y="2971328"/>
                    <a:pt x="570782" y="2951015"/>
                    <a:pt x="586778" y="2930449"/>
                  </a:cubicBezTo>
                  <a:cubicBezTo>
                    <a:pt x="590333" y="2925879"/>
                    <a:pt x="594649" y="2921308"/>
                    <a:pt x="593126" y="2912168"/>
                  </a:cubicBezTo>
                  <a:close/>
                  <a:moveTo>
                    <a:pt x="227754" y="2997480"/>
                  </a:moveTo>
                  <a:cubicBezTo>
                    <a:pt x="233848" y="2996211"/>
                    <a:pt x="237656" y="2991641"/>
                    <a:pt x="241465" y="2987070"/>
                  </a:cubicBezTo>
                  <a:cubicBezTo>
                    <a:pt x="257715" y="2966504"/>
                    <a:pt x="273711" y="2945937"/>
                    <a:pt x="289707" y="2925117"/>
                  </a:cubicBezTo>
                  <a:cubicBezTo>
                    <a:pt x="291231" y="2923086"/>
                    <a:pt x="292500" y="2920801"/>
                    <a:pt x="293262" y="2918515"/>
                  </a:cubicBezTo>
                  <a:cubicBezTo>
                    <a:pt x="293770" y="2916992"/>
                    <a:pt x="293770" y="2914961"/>
                    <a:pt x="293008" y="2913691"/>
                  </a:cubicBezTo>
                  <a:cubicBezTo>
                    <a:pt x="291485" y="2911152"/>
                    <a:pt x="288946" y="2910898"/>
                    <a:pt x="286407" y="2911660"/>
                  </a:cubicBezTo>
                  <a:cubicBezTo>
                    <a:pt x="279805" y="2913945"/>
                    <a:pt x="275235" y="2919277"/>
                    <a:pt x="270918" y="2924355"/>
                  </a:cubicBezTo>
                  <a:cubicBezTo>
                    <a:pt x="255684" y="2943652"/>
                    <a:pt x="240957" y="2962949"/>
                    <a:pt x="226231" y="2982500"/>
                  </a:cubicBezTo>
                  <a:cubicBezTo>
                    <a:pt x="224199" y="2985039"/>
                    <a:pt x="222422" y="2988340"/>
                    <a:pt x="221660" y="2991386"/>
                  </a:cubicBezTo>
                  <a:cubicBezTo>
                    <a:pt x="220899" y="2995449"/>
                    <a:pt x="223692" y="2997480"/>
                    <a:pt x="227754" y="2997480"/>
                  </a:cubicBezTo>
                  <a:close/>
                  <a:moveTo>
                    <a:pt x="191445" y="2913437"/>
                  </a:moveTo>
                  <a:cubicBezTo>
                    <a:pt x="183066" y="2910136"/>
                    <a:pt x="179004" y="2916992"/>
                    <a:pt x="174941" y="2921562"/>
                  </a:cubicBezTo>
                  <a:cubicBezTo>
                    <a:pt x="165801" y="2931464"/>
                    <a:pt x="156914" y="2941621"/>
                    <a:pt x="148281" y="2952285"/>
                  </a:cubicBezTo>
                  <a:cubicBezTo>
                    <a:pt x="140410" y="2962187"/>
                    <a:pt x="133047" y="2972598"/>
                    <a:pt x="125937" y="2983008"/>
                  </a:cubicBezTo>
                  <a:cubicBezTo>
                    <a:pt x="123144" y="2987324"/>
                    <a:pt x="120098" y="2992656"/>
                    <a:pt x="125684" y="2996465"/>
                  </a:cubicBezTo>
                  <a:cubicBezTo>
                    <a:pt x="131016" y="3000019"/>
                    <a:pt x="135078" y="2995195"/>
                    <a:pt x="138633" y="2991894"/>
                  </a:cubicBezTo>
                  <a:cubicBezTo>
                    <a:pt x="139902" y="2990625"/>
                    <a:pt x="140918" y="2989355"/>
                    <a:pt x="141934" y="2988086"/>
                  </a:cubicBezTo>
                  <a:cubicBezTo>
                    <a:pt x="157168" y="2967773"/>
                    <a:pt x="172656" y="2947715"/>
                    <a:pt x="187891" y="2927402"/>
                  </a:cubicBezTo>
                  <a:cubicBezTo>
                    <a:pt x="190684" y="2923593"/>
                    <a:pt x="195000" y="2919531"/>
                    <a:pt x="191445" y="2913437"/>
                  </a:cubicBezTo>
                  <a:close/>
                  <a:moveTo>
                    <a:pt x="490801" y="2912675"/>
                  </a:moveTo>
                  <a:cubicBezTo>
                    <a:pt x="479376" y="2912421"/>
                    <a:pt x="474044" y="2921054"/>
                    <a:pt x="467950" y="2928672"/>
                  </a:cubicBezTo>
                  <a:cubicBezTo>
                    <a:pt x="456016" y="2943906"/>
                    <a:pt x="444083" y="2959140"/>
                    <a:pt x="432403" y="2974629"/>
                  </a:cubicBezTo>
                  <a:cubicBezTo>
                    <a:pt x="429356" y="2978691"/>
                    <a:pt x="426563" y="2982754"/>
                    <a:pt x="424278" y="2987324"/>
                  </a:cubicBezTo>
                  <a:cubicBezTo>
                    <a:pt x="422754" y="2990371"/>
                    <a:pt x="421993" y="2994180"/>
                    <a:pt x="425801" y="2996211"/>
                  </a:cubicBezTo>
                  <a:cubicBezTo>
                    <a:pt x="427579" y="2997226"/>
                    <a:pt x="431133" y="2996719"/>
                    <a:pt x="432911" y="2995703"/>
                  </a:cubicBezTo>
                  <a:cubicBezTo>
                    <a:pt x="436973" y="2992910"/>
                    <a:pt x="441036" y="2989609"/>
                    <a:pt x="444083" y="2985801"/>
                  </a:cubicBezTo>
                  <a:cubicBezTo>
                    <a:pt x="458555" y="2967265"/>
                    <a:pt x="473028" y="2948730"/>
                    <a:pt x="487247" y="2929687"/>
                  </a:cubicBezTo>
                  <a:cubicBezTo>
                    <a:pt x="490547" y="2925117"/>
                    <a:pt x="495118" y="2920547"/>
                    <a:pt x="490801" y="2912675"/>
                  </a:cubicBezTo>
                  <a:close/>
                  <a:moveTo>
                    <a:pt x="439004" y="2912929"/>
                  </a:moveTo>
                  <a:cubicBezTo>
                    <a:pt x="406758" y="2932988"/>
                    <a:pt x="389493" y="2965488"/>
                    <a:pt x="364864" y="2998242"/>
                  </a:cubicBezTo>
                  <a:cubicBezTo>
                    <a:pt x="390000" y="2991386"/>
                    <a:pt x="428340" y="2947207"/>
                    <a:pt x="439004" y="2912929"/>
                  </a:cubicBezTo>
                  <a:close/>
                  <a:moveTo>
                    <a:pt x="275235" y="2997734"/>
                  </a:moveTo>
                  <a:cubicBezTo>
                    <a:pt x="281836" y="2997988"/>
                    <a:pt x="285645" y="2993164"/>
                    <a:pt x="289199" y="2988593"/>
                  </a:cubicBezTo>
                  <a:cubicBezTo>
                    <a:pt x="301641" y="2972598"/>
                    <a:pt x="313575" y="2956347"/>
                    <a:pt x="326016" y="2940351"/>
                  </a:cubicBezTo>
                  <a:cubicBezTo>
                    <a:pt x="330586" y="2934257"/>
                    <a:pt x="335664" y="2928672"/>
                    <a:pt x="339981" y="2922578"/>
                  </a:cubicBezTo>
                  <a:cubicBezTo>
                    <a:pt x="342012" y="2919785"/>
                    <a:pt x="342266" y="2915722"/>
                    <a:pt x="339219" y="2913691"/>
                  </a:cubicBezTo>
                  <a:cubicBezTo>
                    <a:pt x="337442" y="2912421"/>
                    <a:pt x="333633" y="2912168"/>
                    <a:pt x="332364" y="2913437"/>
                  </a:cubicBezTo>
                  <a:cubicBezTo>
                    <a:pt x="308242" y="2935781"/>
                    <a:pt x="289199" y="2962441"/>
                    <a:pt x="271426" y="2990117"/>
                  </a:cubicBezTo>
                  <a:cubicBezTo>
                    <a:pt x="269395" y="2992656"/>
                    <a:pt x="270918" y="2996211"/>
                    <a:pt x="275235" y="2997734"/>
                  </a:cubicBezTo>
                  <a:close/>
                  <a:moveTo>
                    <a:pt x="642384" y="2914707"/>
                  </a:moveTo>
                  <a:cubicBezTo>
                    <a:pt x="630196" y="2910644"/>
                    <a:pt x="626388" y="2917246"/>
                    <a:pt x="622325" y="2922070"/>
                  </a:cubicBezTo>
                  <a:cubicBezTo>
                    <a:pt x="610899" y="2935527"/>
                    <a:pt x="599727" y="2949492"/>
                    <a:pt x="589063" y="2963457"/>
                  </a:cubicBezTo>
                  <a:cubicBezTo>
                    <a:pt x="582970" y="2971582"/>
                    <a:pt x="577384" y="2979961"/>
                    <a:pt x="572052" y="2988593"/>
                  </a:cubicBezTo>
                  <a:cubicBezTo>
                    <a:pt x="571036" y="2990371"/>
                    <a:pt x="571036" y="2993925"/>
                    <a:pt x="572052" y="2995703"/>
                  </a:cubicBezTo>
                  <a:cubicBezTo>
                    <a:pt x="574337" y="2999004"/>
                    <a:pt x="578653" y="2998496"/>
                    <a:pt x="580938" y="2996211"/>
                  </a:cubicBezTo>
                  <a:cubicBezTo>
                    <a:pt x="604552" y="2971836"/>
                    <a:pt x="624610" y="2944922"/>
                    <a:pt x="642384" y="2914707"/>
                  </a:cubicBezTo>
                  <a:close/>
                  <a:moveTo>
                    <a:pt x="673360" y="2995703"/>
                  </a:moveTo>
                  <a:cubicBezTo>
                    <a:pt x="678692" y="2996973"/>
                    <a:pt x="681485" y="2994941"/>
                    <a:pt x="683770" y="2992656"/>
                  </a:cubicBezTo>
                  <a:cubicBezTo>
                    <a:pt x="703575" y="2970820"/>
                    <a:pt x="721857" y="2947968"/>
                    <a:pt x="738107" y="2923340"/>
                  </a:cubicBezTo>
                  <a:cubicBezTo>
                    <a:pt x="740392" y="2919785"/>
                    <a:pt x="742931" y="2915469"/>
                    <a:pt x="738360" y="2912168"/>
                  </a:cubicBezTo>
                  <a:cubicBezTo>
                    <a:pt x="734298" y="2909375"/>
                    <a:pt x="729728" y="2911660"/>
                    <a:pt x="727189" y="2914961"/>
                  </a:cubicBezTo>
                  <a:cubicBezTo>
                    <a:pt x="709161" y="2937051"/>
                    <a:pt x="691134" y="2959140"/>
                    <a:pt x="675392" y="2983262"/>
                  </a:cubicBezTo>
                  <a:cubicBezTo>
                    <a:pt x="673106" y="2986562"/>
                    <a:pt x="670567" y="2990371"/>
                    <a:pt x="673360" y="2995703"/>
                  </a:cubicBezTo>
                  <a:close/>
                  <a:moveTo>
                    <a:pt x="790411" y="2913183"/>
                  </a:moveTo>
                  <a:cubicBezTo>
                    <a:pt x="783302" y="2910644"/>
                    <a:pt x="779239" y="2915976"/>
                    <a:pt x="775939" y="2920293"/>
                  </a:cubicBezTo>
                  <a:cubicBezTo>
                    <a:pt x="759181" y="2941367"/>
                    <a:pt x="742931" y="2962949"/>
                    <a:pt x="726681" y="2984277"/>
                  </a:cubicBezTo>
                  <a:cubicBezTo>
                    <a:pt x="724142" y="2987578"/>
                    <a:pt x="721095" y="2992148"/>
                    <a:pt x="724649" y="2995703"/>
                  </a:cubicBezTo>
                  <a:cubicBezTo>
                    <a:pt x="729474" y="3000781"/>
                    <a:pt x="734298" y="2996211"/>
                    <a:pt x="737345" y="2992656"/>
                  </a:cubicBezTo>
                  <a:cubicBezTo>
                    <a:pt x="756388" y="2970312"/>
                    <a:pt x="774923" y="2947207"/>
                    <a:pt x="791173" y="2922578"/>
                  </a:cubicBezTo>
                  <a:cubicBezTo>
                    <a:pt x="792950" y="2919785"/>
                    <a:pt x="793712" y="2916484"/>
                    <a:pt x="790411" y="2913183"/>
                  </a:cubicBezTo>
                  <a:close/>
                  <a:moveTo>
                    <a:pt x="628927" y="2997480"/>
                  </a:moveTo>
                  <a:cubicBezTo>
                    <a:pt x="630704" y="2996465"/>
                    <a:pt x="633497" y="2995703"/>
                    <a:pt x="635020" y="2993925"/>
                  </a:cubicBezTo>
                  <a:cubicBezTo>
                    <a:pt x="654825" y="2971328"/>
                    <a:pt x="674376" y="2948222"/>
                    <a:pt x="690626" y="2922832"/>
                  </a:cubicBezTo>
                  <a:cubicBezTo>
                    <a:pt x="692403" y="2919785"/>
                    <a:pt x="692911" y="2916230"/>
                    <a:pt x="689610" y="2913945"/>
                  </a:cubicBezTo>
                  <a:cubicBezTo>
                    <a:pt x="686310" y="2911660"/>
                    <a:pt x="683009" y="2913437"/>
                    <a:pt x="680470" y="2915722"/>
                  </a:cubicBezTo>
                  <a:cubicBezTo>
                    <a:pt x="664474" y="2930703"/>
                    <a:pt x="653048" y="2949492"/>
                    <a:pt x="639337" y="2966250"/>
                  </a:cubicBezTo>
                  <a:cubicBezTo>
                    <a:pt x="633497" y="2973359"/>
                    <a:pt x="628165" y="2980976"/>
                    <a:pt x="623595" y="2988847"/>
                  </a:cubicBezTo>
                  <a:cubicBezTo>
                    <a:pt x="621056" y="2992910"/>
                    <a:pt x="622579" y="2996719"/>
                    <a:pt x="628927" y="2997480"/>
                  </a:cubicBezTo>
                  <a:close/>
                  <a:moveTo>
                    <a:pt x="479883" y="2993164"/>
                  </a:moveTo>
                  <a:cubicBezTo>
                    <a:pt x="484454" y="2992402"/>
                    <a:pt x="487501" y="2989609"/>
                    <a:pt x="490040" y="2986308"/>
                  </a:cubicBezTo>
                  <a:cubicBezTo>
                    <a:pt x="506036" y="2965996"/>
                    <a:pt x="522286" y="2945683"/>
                    <a:pt x="538282" y="2925117"/>
                  </a:cubicBezTo>
                  <a:cubicBezTo>
                    <a:pt x="541075" y="2921562"/>
                    <a:pt x="545899" y="2916484"/>
                    <a:pt x="539805" y="2912421"/>
                  </a:cubicBezTo>
                  <a:cubicBezTo>
                    <a:pt x="534981" y="2909121"/>
                    <a:pt x="529903" y="2913183"/>
                    <a:pt x="526602" y="2916992"/>
                  </a:cubicBezTo>
                  <a:cubicBezTo>
                    <a:pt x="514415" y="2931718"/>
                    <a:pt x="502481" y="2946953"/>
                    <a:pt x="490547" y="2962187"/>
                  </a:cubicBezTo>
                  <a:cubicBezTo>
                    <a:pt x="484962" y="2969550"/>
                    <a:pt x="479376" y="2976914"/>
                    <a:pt x="474805" y="2984785"/>
                  </a:cubicBezTo>
                  <a:cubicBezTo>
                    <a:pt x="472520" y="2988593"/>
                    <a:pt x="474297" y="2992656"/>
                    <a:pt x="479883" y="2993164"/>
                  </a:cubicBezTo>
                  <a:close/>
                  <a:moveTo>
                    <a:pt x="895275" y="2913183"/>
                  </a:moveTo>
                  <a:cubicBezTo>
                    <a:pt x="889435" y="2913183"/>
                    <a:pt x="887150" y="2912421"/>
                    <a:pt x="886388" y="2913183"/>
                  </a:cubicBezTo>
                  <a:cubicBezTo>
                    <a:pt x="863283" y="2934004"/>
                    <a:pt x="844240" y="2958379"/>
                    <a:pt x="827482" y="2984785"/>
                  </a:cubicBezTo>
                  <a:cubicBezTo>
                    <a:pt x="825704" y="2987832"/>
                    <a:pt x="824943" y="2991386"/>
                    <a:pt x="828751" y="2993672"/>
                  </a:cubicBezTo>
                  <a:cubicBezTo>
                    <a:pt x="832052" y="2995703"/>
                    <a:pt x="835861" y="2994180"/>
                    <a:pt x="837892" y="2991641"/>
                  </a:cubicBezTo>
                  <a:cubicBezTo>
                    <a:pt x="847794" y="2980215"/>
                    <a:pt x="857443" y="2968535"/>
                    <a:pt x="866583" y="2956601"/>
                  </a:cubicBezTo>
                  <a:cubicBezTo>
                    <a:pt x="876740" y="2943652"/>
                    <a:pt x="888419" y="2931718"/>
                    <a:pt x="895275" y="2913183"/>
                  </a:cubicBezTo>
                  <a:close/>
                  <a:moveTo>
                    <a:pt x="321192" y="2998496"/>
                  </a:moveTo>
                  <a:cubicBezTo>
                    <a:pt x="327539" y="2997480"/>
                    <a:pt x="330586" y="2997734"/>
                    <a:pt x="332110" y="2996465"/>
                  </a:cubicBezTo>
                  <a:cubicBezTo>
                    <a:pt x="355469" y="2974375"/>
                    <a:pt x="372989" y="2947715"/>
                    <a:pt x="391270" y="2921562"/>
                  </a:cubicBezTo>
                  <a:cubicBezTo>
                    <a:pt x="392286" y="2920039"/>
                    <a:pt x="392032" y="2916230"/>
                    <a:pt x="391016" y="2914707"/>
                  </a:cubicBezTo>
                  <a:cubicBezTo>
                    <a:pt x="388477" y="2911406"/>
                    <a:pt x="384414" y="2912675"/>
                    <a:pt x="382383" y="2915214"/>
                  </a:cubicBezTo>
                  <a:cubicBezTo>
                    <a:pt x="372735" y="2925879"/>
                    <a:pt x="362579" y="2936035"/>
                    <a:pt x="354454" y="2947461"/>
                  </a:cubicBezTo>
                  <a:cubicBezTo>
                    <a:pt x="343282" y="2962949"/>
                    <a:pt x="328047" y="2975898"/>
                    <a:pt x="321192" y="2998496"/>
                  </a:cubicBezTo>
                  <a:close/>
                  <a:moveTo>
                    <a:pt x="774669" y="2997480"/>
                  </a:moveTo>
                  <a:cubicBezTo>
                    <a:pt x="781017" y="2997480"/>
                    <a:pt x="785333" y="2993164"/>
                    <a:pt x="788888" y="2988593"/>
                  </a:cubicBezTo>
                  <a:cubicBezTo>
                    <a:pt x="804884" y="2968027"/>
                    <a:pt x="820372" y="2947461"/>
                    <a:pt x="836115" y="2926640"/>
                  </a:cubicBezTo>
                  <a:cubicBezTo>
                    <a:pt x="838654" y="2923340"/>
                    <a:pt x="841447" y="2918769"/>
                    <a:pt x="838146" y="2915214"/>
                  </a:cubicBezTo>
                  <a:cubicBezTo>
                    <a:pt x="833068" y="2910136"/>
                    <a:pt x="828751" y="2914707"/>
                    <a:pt x="825704" y="2918515"/>
                  </a:cubicBezTo>
                  <a:cubicBezTo>
                    <a:pt x="807677" y="2940605"/>
                    <a:pt x="790157" y="2962949"/>
                    <a:pt x="772638" y="2985293"/>
                  </a:cubicBezTo>
                  <a:cubicBezTo>
                    <a:pt x="771114" y="2987070"/>
                    <a:pt x="770353" y="2989863"/>
                    <a:pt x="770099" y="2992148"/>
                  </a:cubicBezTo>
                  <a:cubicBezTo>
                    <a:pt x="769845" y="2994941"/>
                    <a:pt x="771622" y="2996719"/>
                    <a:pt x="774669" y="2997480"/>
                  </a:cubicBezTo>
                  <a:close/>
                </a:path>
              </a:pathLst>
            </a:custGeom>
            <a:grpFill/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3206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1" name="PA-任意多边形 59"/>
            <p:cNvSpPr/>
            <p:nvPr>
              <p:custDataLst>
                <p:tags r:id="rId13"/>
              </p:custDataLst>
            </p:nvPr>
          </p:nvSpPr>
          <p:spPr>
            <a:xfrm>
              <a:off x="8367802" y="2765792"/>
              <a:ext cx="1259129" cy="844537"/>
            </a:xfrm>
            <a:custGeom>
              <a:avLst/>
              <a:gdLst>
                <a:gd name="connsiteX0" fmla="*/ 4820633 w 4923251"/>
                <a:gd name="connsiteY0" fmla="*/ 548955 h 3506451"/>
                <a:gd name="connsiteX1" fmla="*/ 4822156 w 4923251"/>
                <a:gd name="connsiteY1" fmla="*/ 515947 h 3506451"/>
                <a:gd name="connsiteX2" fmla="*/ 4821648 w 4923251"/>
                <a:gd name="connsiteY2" fmla="*/ 163016 h 3506451"/>
                <a:gd name="connsiteX3" fmla="*/ 4780515 w 4923251"/>
                <a:gd name="connsiteY3" fmla="*/ 122391 h 3506451"/>
                <a:gd name="connsiteX4" fmla="*/ 1198653 w 4923251"/>
                <a:gd name="connsiteY4" fmla="*/ 122645 h 3506451"/>
                <a:gd name="connsiteX5" fmla="*/ 41092 w 4923251"/>
                <a:gd name="connsiteY5" fmla="*/ 122391 h 3506451"/>
                <a:gd name="connsiteX6" fmla="*/ 10623 w 4923251"/>
                <a:gd name="connsiteY6" fmla="*/ 121376 h 3506451"/>
                <a:gd name="connsiteX7" fmla="*/ 3768 w 4923251"/>
                <a:gd name="connsiteY7" fmla="*/ 105380 h 3506451"/>
                <a:gd name="connsiteX8" fmla="*/ 38553 w 4923251"/>
                <a:gd name="connsiteY8" fmla="*/ 82782 h 3506451"/>
                <a:gd name="connsiteX9" fmla="*/ 71561 w 4923251"/>
                <a:gd name="connsiteY9" fmla="*/ 82274 h 3506451"/>
                <a:gd name="connsiteX10" fmla="*/ 2429847 w 4923251"/>
                <a:gd name="connsiteY10" fmla="*/ 82528 h 3506451"/>
                <a:gd name="connsiteX11" fmla="*/ 2496624 w 4923251"/>
                <a:gd name="connsiteY11" fmla="*/ 54598 h 3506451"/>
                <a:gd name="connsiteX12" fmla="*/ 2530140 w 4923251"/>
                <a:gd name="connsiteY12" fmla="*/ 20067 h 3506451"/>
                <a:gd name="connsiteX13" fmla="*/ 2577367 w 4923251"/>
                <a:gd name="connsiteY13" fmla="*/ 516 h 3506451"/>
                <a:gd name="connsiteX14" fmla="*/ 2831273 w 4923251"/>
                <a:gd name="connsiteY14" fmla="*/ 770 h 3506451"/>
                <a:gd name="connsiteX15" fmla="*/ 4136100 w 4923251"/>
                <a:gd name="connsiteY15" fmla="*/ 1024 h 3506451"/>
                <a:gd name="connsiteX16" fmla="*/ 4864559 w 4923251"/>
                <a:gd name="connsiteY16" fmla="*/ 1278 h 3506451"/>
                <a:gd name="connsiteX17" fmla="*/ 4897567 w 4923251"/>
                <a:gd name="connsiteY17" fmla="*/ 1532 h 3506451"/>
                <a:gd name="connsiteX18" fmla="*/ 4922449 w 4923251"/>
                <a:gd name="connsiteY18" fmla="*/ 25907 h 3506451"/>
                <a:gd name="connsiteX19" fmla="*/ 4922703 w 4923251"/>
                <a:gd name="connsiteY19" fmla="*/ 56376 h 3506451"/>
                <a:gd name="connsiteX20" fmla="*/ 4922449 w 4923251"/>
                <a:gd name="connsiteY20" fmla="*/ 508330 h 3506451"/>
                <a:gd name="connsiteX21" fmla="*/ 4923973 w 4923251"/>
                <a:gd name="connsiteY21" fmla="*/ 548955 h 3506451"/>
                <a:gd name="connsiteX22" fmla="*/ 4923718 w 4923251"/>
                <a:gd name="connsiteY22" fmla="*/ 848565 h 3506451"/>
                <a:gd name="connsiteX23" fmla="*/ 4900359 w 4923251"/>
                <a:gd name="connsiteY23" fmla="*/ 904170 h 3506451"/>
                <a:gd name="connsiteX24" fmla="*/ 4878524 w 4923251"/>
                <a:gd name="connsiteY24" fmla="*/ 925244 h 3506451"/>
                <a:gd name="connsiteX25" fmla="*/ 4854402 w 4923251"/>
                <a:gd name="connsiteY25" fmla="*/ 982881 h 3506451"/>
                <a:gd name="connsiteX26" fmla="*/ 4853386 w 4923251"/>
                <a:gd name="connsiteY26" fmla="*/ 1868762 h 3506451"/>
                <a:gd name="connsiteX27" fmla="*/ 4851863 w 4923251"/>
                <a:gd name="connsiteY27" fmla="*/ 3452886 h 3506451"/>
                <a:gd name="connsiteX28" fmla="*/ 4830027 w 4923251"/>
                <a:gd name="connsiteY28" fmla="*/ 3506460 h 3506451"/>
                <a:gd name="connsiteX29" fmla="*/ 4824949 w 4923251"/>
                <a:gd name="connsiteY29" fmla="*/ 3478276 h 3506451"/>
                <a:gd name="connsiteX30" fmla="*/ 4822156 w 4923251"/>
                <a:gd name="connsiteY30" fmla="*/ 1698644 h 3506451"/>
                <a:gd name="connsiteX31" fmla="*/ 4820886 w 4923251"/>
                <a:gd name="connsiteY31" fmla="*/ 579170 h 3506451"/>
                <a:gd name="connsiteX32" fmla="*/ 4820633 w 4923251"/>
                <a:gd name="connsiteY32" fmla="*/ 548955 h 3506451"/>
                <a:gd name="connsiteX33" fmla="*/ 4699011 w 4923251"/>
                <a:gd name="connsiteY33" fmla="*/ 19051 h 3506451"/>
                <a:gd name="connsiteX34" fmla="*/ 4631218 w 4923251"/>
                <a:gd name="connsiteY34" fmla="*/ 104110 h 3506451"/>
                <a:gd name="connsiteX35" fmla="*/ 4699011 w 4923251"/>
                <a:gd name="connsiteY35" fmla="*/ 19051 h 3506451"/>
                <a:gd name="connsiteX36" fmla="*/ 4224460 w 4923251"/>
                <a:gd name="connsiteY36" fmla="*/ 103602 h 3506451"/>
                <a:gd name="connsiteX37" fmla="*/ 4233346 w 4923251"/>
                <a:gd name="connsiteY37" fmla="*/ 104618 h 3506451"/>
                <a:gd name="connsiteX38" fmla="*/ 4296569 w 4923251"/>
                <a:gd name="connsiteY38" fmla="*/ 27430 h 3506451"/>
                <a:gd name="connsiteX39" fmla="*/ 4294792 w 4923251"/>
                <a:gd name="connsiteY39" fmla="*/ 21336 h 3506451"/>
                <a:gd name="connsiteX40" fmla="*/ 4287936 w 4923251"/>
                <a:gd name="connsiteY40" fmla="*/ 22606 h 3506451"/>
                <a:gd name="connsiteX41" fmla="*/ 4264069 w 4923251"/>
                <a:gd name="connsiteY41" fmla="*/ 51805 h 3506451"/>
                <a:gd name="connsiteX42" fmla="*/ 4224460 w 4923251"/>
                <a:gd name="connsiteY42" fmla="*/ 103602 h 3506451"/>
                <a:gd name="connsiteX43" fmla="*/ 4751316 w 4923251"/>
                <a:gd name="connsiteY43" fmla="*/ 20321 h 3506451"/>
                <a:gd name="connsiteX44" fmla="*/ 4682507 w 4923251"/>
                <a:gd name="connsiteY44" fmla="*/ 104110 h 3506451"/>
                <a:gd name="connsiteX45" fmla="*/ 4751316 w 4923251"/>
                <a:gd name="connsiteY45" fmla="*/ 20321 h 3506451"/>
                <a:gd name="connsiteX46" fmla="*/ 4181803 w 4923251"/>
                <a:gd name="connsiteY46" fmla="*/ 104110 h 3506451"/>
                <a:gd name="connsiteX47" fmla="*/ 4188658 w 4923251"/>
                <a:gd name="connsiteY47" fmla="*/ 103602 h 3506451"/>
                <a:gd name="connsiteX48" fmla="*/ 4248835 w 4923251"/>
                <a:gd name="connsiteY48" fmla="*/ 29461 h 3506451"/>
                <a:gd name="connsiteX49" fmla="*/ 4248073 w 4923251"/>
                <a:gd name="connsiteY49" fmla="*/ 21083 h 3506451"/>
                <a:gd name="connsiteX50" fmla="*/ 4239186 w 4923251"/>
                <a:gd name="connsiteY50" fmla="*/ 23876 h 3506451"/>
                <a:gd name="connsiteX51" fmla="*/ 4193737 w 4923251"/>
                <a:gd name="connsiteY51" fmla="*/ 81005 h 3506451"/>
                <a:gd name="connsiteX52" fmla="*/ 4181803 w 4923251"/>
                <a:gd name="connsiteY52" fmla="*/ 104110 h 3506451"/>
                <a:gd name="connsiteX53" fmla="*/ 4598718 w 4923251"/>
                <a:gd name="connsiteY53" fmla="*/ 19813 h 3506451"/>
                <a:gd name="connsiteX54" fmla="*/ 4529910 w 4923251"/>
                <a:gd name="connsiteY54" fmla="*/ 104872 h 3506451"/>
                <a:gd name="connsiteX55" fmla="*/ 4598718 w 4923251"/>
                <a:gd name="connsiteY55" fmla="*/ 19813 h 3506451"/>
                <a:gd name="connsiteX56" fmla="*/ 4801336 w 4923251"/>
                <a:gd name="connsiteY56" fmla="*/ 21336 h 3506451"/>
                <a:gd name="connsiteX57" fmla="*/ 4792449 w 4923251"/>
                <a:gd name="connsiteY57" fmla="*/ 20321 h 3506451"/>
                <a:gd name="connsiteX58" fmla="*/ 4730496 w 4923251"/>
                <a:gd name="connsiteY58" fmla="*/ 96747 h 3506451"/>
                <a:gd name="connsiteX59" fmla="*/ 4731511 w 4923251"/>
                <a:gd name="connsiteY59" fmla="*/ 103602 h 3506451"/>
                <a:gd name="connsiteX60" fmla="*/ 4740398 w 4923251"/>
                <a:gd name="connsiteY60" fmla="*/ 101825 h 3506451"/>
                <a:gd name="connsiteX61" fmla="*/ 4801336 w 4923251"/>
                <a:gd name="connsiteY61" fmla="*/ 21336 h 3506451"/>
                <a:gd name="connsiteX62" fmla="*/ 4030729 w 4923251"/>
                <a:gd name="connsiteY62" fmla="*/ 103094 h 3506451"/>
                <a:gd name="connsiteX63" fmla="*/ 4095221 w 4923251"/>
                <a:gd name="connsiteY63" fmla="*/ 20829 h 3506451"/>
                <a:gd name="connsiteX64" fmla="*/ 4030729 w 4923251"/>
                <a:gd name="connsiteY64" fmla="*/ 103094 h 3506451"/>
                <a:gd name="connsiteX65" fmla="*/ 4382389 w 4923251"/>
                <a:gd name="connsiteY65" fmla="*/ 103348 h 3506451"/>
                <a:gd name="connsiteX66" fmla="*/ 4449167 w 4923251"/>
                <a:gd name="connsiteY66" fmla="*/ 20067 h 3506451"/>
                <a:gd name="connsiteX67" fmla="*/ 4382389 w 4923251"/>
                <a:gd name="connsiteY67" fmla="*/ 103348 h 3506451"/>
                <a:gd name="connsiteX68" fmla="*/ 4150827 w 4923251"/>
                <a:gd name="connsiteY68" fmla="*/ 19305 h 3506451"/>
                <a:gd name="connsiteX69" fmla="*/ 4083034 w 4923251"/>
                <a:gd name="connsiteY69" fmla="*/ 104110 h 3506451"/>
                <a:gd name="connsiteX70" fmla="*/ 4150827 w 4923251"/>
                <a:gd name="connsiteY70" fmla="*/ 19305 h 3506451"/>
                <a:gd name="connsiteX71" fmla="*/ 4851355 w 4923251"/>
                <a:gd name="connsiteY71" fmla="*/ 19051 h 3506451"/>
                <a:gd name="connsiteX72" fmla="*/ 4783562 w 4923251"/>
                <a:gd name="connsiteY72" fmla="*/ 104364 h 3506451"/>
                <a:gd name="connsiteX73" fmla="*/ 4851355 w 4923251"/>
                <a:gd name="connsiteY73" fmla="*/ 19051 h 3506451"/>
                <a:gd name="connsiteX74" fmla="*/ 4199577 w 4923251"/>
                <a:gd name="connsiteY74" fmla="*/ 18290 h 3506451"/>
                <a:gd name="connsiteX75" fmla="*/ 4132291 w 4923251"/>
                <a:gd name="connsiteY75" fmla="*/ 103348 h 3506451"/>
                <a:gd name="connsiteX76" fmla="*/ 4199577 w 4923251"/>
                <a:gd name="connsiteY76" fmla="*/ 18290 h 3506451"/>
                <a:gd name="connsiteX77" fmla="*/ 4283112 w 4923251"/>
                <a:gd name="connsiteY77" fmla="*/ 102841 h 3506451"/>
                <a:gd name="connsiteX78" fmla="*/ 4349636 w 4923251"/>
                <a:gd name="connsiteY78" fmla="*/ 21083 h 3506451"/>
                <a:gd name="connsiteX79" fmla="*/ 4283112 w 4923251"/>
                <a:gd name="connsiteY79" fmla="*/ 102841 h 3506451"/>
                <a:gd name="connsiteX80" fmla="*/ 4551492 w 4923251"/>
                <a:gd name="connsiteY80" fmla="*/ 19305 h 3506451"/>
                <a:gd name="connsiteX81" fmla="*/ 4482937 w 4923251"/>
                <a:gd name="connsiteY81" fmla="*/ 103856 h 3506451"/>
                <a:gd name="connsiteX82" fmla="*/ 4551492 w 4923251"/>
                <a:gd name="connsiteY82" fmla="*/ 19305 h 3506451"/>
                <a:gd name="connsiteX83" fmla="*/ 4580691 w 4923251"/>
                <a:gd name="connsiteY83" fmla="*/ 105126 h 3506451"/>
                <a:gd name="connsiteX84" fmla="*/ 4648484 w 4923251"/>
                <a:gd name="connsiteY84" fmla="*/ 20321 h 3506451"/>
                <a:gd name="connsiteX85" fmla="*/ 4580691 w 4923251"/>
                <a:gd name="connsiteY85" fmla="*/ 105126 h 3506451"/>
                <a:gd name="connsiteX86" fmla="*/ 4499441 w 4923251"/>
                <a:gd name="connsiteY86" fmla="*/ 18797 h 3506451"/>
                <a:gd name="connsiteX87" fmla="*/ 4431648 w 4923251"/>
                <a:gd name="connsiteY87" fmla="*/ 103856 h 3506451"/>
                <a:gd name="connsiteX88" fmla="*/ 4499441 w 4923251"/>
                <a:gd name="connsiteY88" fmla="*/ 18797 h 3506451"/>
                <a:gd name="connsiteX89" fmla="*/ 4397116 w 4923251"/>
                <a:gd name="connsiteY89" fmla="*/ 21844 h 3506451"/>
                <a:gd name="connsiteX90" fmla="*/ 4390261 w 4923251"/>
                <a:gd name="connsiteY90" fmla="*/ 21336 h 3506451"/>
                <a:gd name="connsiteX91" fmla="*/ 4333385 w 4923251"/>
                <a:gd name="connsiteY91" fmla="*/ 91415 h 3506451"/>
                <a:gd name="connsiteX92" fmla="*/ 4331862 w 4923251"/>
                <a:gd name="connsiteY92" fmla="*/ 102841 h 3506451"/>
                <a:gd name="connsiteX93" fmla="*/ 4397116 w 4923251"/>
                <a:gd name="connsiteY93" fmla="*/ 21844 h 350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4923251" h="3506451">
                  <a:moveTo>
                    <a:pt x="4820633" y="548955"/>
                  </a:moveTo>
                  <a:cubicBezTo>
                    <a:pt x="4821140" y="538037"/>
                    <a:pt x="4822156" y="527119"/>
                    <a:pt x="4822156" y="515947"/>
                  </a:cubicBezTo>
                  <a:cubicBezTo>
                    <a:pt x="4822156" y="398388"/>
                    <a:pt x="4821902" y="280575"/>
                    <a:pt x="4821648" y="163016"/>
                  </a:cubicBezTo>
                  <a:cubicBezTo>
                    <a:pt x="4821648" y="122645"/>
                    <a:pt x="4821395" y="122391"/>
                    <a:pt x="4780515" y="122391"/>
                  </a:cubicBezTo>
                  <a:cubicBezTo>
                    <a:pt x="3586646" y="122391"/>
                    <a:pt x="2392522" y="122645"/>
                    <a:pt x="1198653" y="122645"/>
                  </a:cubicBezTo>
                  <a:cubicBezTo>
                    <a:pt x="812715" y="122645"/>
                    <a:pt x="427031" y="122645"/>
                    <a:pt x="41092" y="122391"/>
                  </a:cubicBezTo>
                  <a:cubicBezTo>
                    <a:pt x="30936" y="122391"/>
                    <a:pt x="20780" y="122645"/>
                    <a:pt x="10623" y="121376"/>
                  </a:cubicBezTo>
                  <a:cubicBezTo>
                    <a:pt x="213" y="120106"/>
                    <a:pt x="-2326" y="113759"/>
                    <a:pt x="3768" y="105380"/>
                  </a:cubicBezTo>
                  <a:cubicBezTo>
                    <a:pt x="12401" y="93446"/>
                    <a:pt x="22303" y="83290"/>
                    <a:pt x="38553" y="82782"/>
                  </a:cubicBezTo>
                  <a:cubicBezTo>
                    <a:pt x="49471" y="82528"/>
                    <a:pt x="60643" y="82274"/>
                    <a:pt x="71561" y="82274"/>
                  </a:cubicBezTo>
                  <a:cubicBezTo>
                    <a:pt x="857656" y="82274"/>
                    <a:pt x="1643751" y="82020"/>
                    <a:pt x="2429847" y="82528"/>
                  </a:cubicBezTo>
                  <a:cubicBezTo>
                    <a:pt x="2457269" y="82528"/>
                    <a:pt x="2479105" y="76434"/>
                    <a:pt x="2496624" y="54598"/>
                  </a:cubicBezTo>
                  <a:cubicBezTo>
                    <a:pt x="2506781" y="42157"/>
                    <a:pt x="2519476" y="32001"/>
                    <a:pt x="2530140" y="20067"/>
                  </a:cubicBezTo>
                  <a:cubicBezTo>
                    <a:pt x="2542835" y="5594"/>
                    <a:pt x="2558324" y="262"/>
                    <a:pt x="2577367" y="516"/>
                  </a:cubicBezTo>
                  <a:cubicBezTo>
                    <a:pt x="2661917" y="1024"/>
                    <a:pt x="2746722" y="770"/>
                    <a:pt x="2831273" y="770"/>
                  </a:cubicBezTo>
                  <a:cubicBezTo>
                    <a:pt x="3266215" y="770"/>
                    <a:pt x="3701158" y="1024"/>
                    <a:pt x="4136100" y="1024"/>
                  </a:cubicBezTo>
                  <a:cubicBezTo>
                    <a:pt x="4378835" y="1024"/>
                    <a:pt x="4621824" y="1278"/>
                    <a:pt x="4864559" y="1278"/>
                  </a:cubicBezTo>
                  <a:cubicBezTo>
                    <a:pt x="4875476" y="1278"/>
                    <a:pt x="4886648" y="1024"/>
                    <a:pt x="4897567" y="1532"/>
                  </a:cubicBezTo>
                  <a:cubicBezTo>
                    <a:pt x="4916863" y="2547"/>
                    <a:pt x="4921179" y="7118"/>
                    <a:pt x="4922449" y="25907"/>
                  </a:cubicBezTo>
                  <a:cubicBezTo>
                    <a:pt x="4922957" y="36063"/>
                    <a:pt x="4922703" y="46219"/>
                    <a:pt x="4922703" y="56376"/>
                  </a:cubicBezTo>
                  <a:cubicBezTo>
                    <a:pt x="4922449" y="206942"/>
                    <a:pt x="4922449" y="357509"/>
                    <a:pt x="4922449" y="508330"/>
                  </a:cubicBezTo>
                  <a:cubicBezTo>
                    <a:pt x="4922449" y="521787"/>
                    <a:pt x="4923465" y="535244"/>
                    <a:pt x="4923973" y="548955"/>
                  </a:cubicBezTo>
                  <a:cubicBezTo>
                    <a:pt x="4923718" y="648740"/>
                    <a:pt x="4922957" y="748779"/>
                    <a:pt x="4923718" y="848565"/>
                  </a:cubicBezTo>
                  <a:cubicBezTo>
                    <a:pt x="4923973" y="871416"/>
                    <a:pt x="4918640" y="889697"/>
                    <a:pt x="4900359" y="904170"/>
                  </a:cubicBezTo>
                  <a:cubicBezTo>
                    <a:pt x="4892488" y="910518"/>
                    <a:pt x="4886394" y="919151"/>
                    <a:pt x="4878524" y="925244"/>
                  </a:cubicBezTo>
                  <a:cubicBezTo>
                    <a:pt x="4858972" y="939971"/>
                    <a:pt x="4854402" y="959522"/>
                    <a:pt x="4854402" y="982881"/>
                  </a:cubicBezTo>
                  <a:cubicBezTo>
                    <a:pt x="4854402" y="1278175"/>
                    <a:pt x="4853894" y="1573468"/>
                    <a:pt x="4853386" y="1868762"/>
                  </a:cubicBezTo>
                  <a:cubicBezTo>
                    <a:pt x="4852879" y="2396888"/>
                    <a:pt x="4852117" y="2924760"/>
                    <a:pt x="4851863" y="3452886"/>
                  </a:cubicBezTo>
                  <a:cubicBezTo>
                    <a:pt x="4851863" y="3473706"/>
                    <a:pt x="4848816" y="3492495"/>
                    <a:pt x="4830027" y="3506460"/>
                  </a:cubicBezTo>
                  <a:cubicBezTo>
                    <a:pt x="4822410" y="3496812"/>
                    <a:pt x="4824949" y="3487163"/>
                    <a:pt x="4824949" y="3478276"/>
                  </a:cubicBezTo>
                  <a:cubicBezTo>
                    <a:pt x="4823934" y="2885150"/>
                    <a:pt x="4822918" y="2292024"/>
                    <a:pt x="4822156" y="1698644"/>
                  </a:cubicBezTo>
                  <a:cubicBezTo>
                    <a:pt x="4821648" y="1325401"/>
                    <a:pt x="4821140" y="952412"/>
                    <a:pt x="4820886" y="579170"/>
                  </a:cubicBezTo>
                  <a:cubicBezTo>
                    <a:pt x="4821140" y="569267"/>
                    <a:pt x="4820886" y="559111"/>
                    <a:pt x="4820633" y="548955"/>
                  </a:cubicBezTo>
                  <a:close/>
                  <a:moveTo>
                    <a:pt x="4699011" y="19051"/>
                  </a:moveTo>
                  <a:cubicBezTo>
                    <a:pt x="4677175" y="29969"/>
                    <a:pt x="4634011" y="86083"/>
                    <a:pt x="4631218" y="104110"/>
                  </a:cubicBezTo>
                  <a:cubicBezTo>
                    <a:pt x="4647468" y="95477"/>
                    <a:pt x="4686824" y="47235"/>
                    <a:pt x="4699011" y="19051"/>
                  </a:cubicBezTo>
                  <a:close/>
                  <a:moveTo>
                    <a:pt x="4224460" y="103602"/>
                  </a:moveTo>
                  <a:cubicBezTo>
                    <a:pt x="4231569" y="104618"/>
                    <a:pt x="4232839" y="105126"/>
                    <a:pt x="4233346" y="104618"/>
                  </a:cubicBezTo>
                  <a:cubicBezTo>
                    <a:pt x="4259245" y="82782"/>
                    <a:pt x="4276256" y="53583"/>
                    <a:pt x="4296569" y="27430"/>
                  </a:cubicBezTo>
                  <a:cubicBezTo>
                    <a:pt x="4298093" y="25399"/>
                    <a:pt x="4297585" y="22098"/>
                    <a:pt x="4294792" y="21336"/>
                  </a:cubicBezTo>
                  <a:cubicBezTo>
                    <a:pt x="4292760" y="20829"/>
                    <a:pt x="4289206" y="21083"/>
                    <a:pt x="4287936" y="22606"/>
                  </a:cubicBezTo>
                  <a:cubicBezTo>
                    <a:pt x="4279811" y="32001"/>
                    <a:pt x="4271687" y="41903"/>
                    <a:pt x="4264069" y="51805"/>
                  </a:cubicBezTo>
                  <a:cubicBezTo>
                    <a:pt x="4251628" y="68055"/>
                    <a:pt x="4239186" y="84559"/>
                    <a:pt x="4224460" y="103602"/>
                  </a:cubicBezTo>
                  <a:close/>
                  <a:moveTo>
                    <a:pt x="4751316" y="20321"/>
                  </a:moveTo>
                  <a:cubicBezTo>
                    <a:pt x="4730242" y="29969"/>
                    <a:pt x="4687332" y="83798"/>
                    <a:pt x="4682507" y="104110"/>
                  </a:cubicBezTo>
                  <a:cubicBezTo>
                    <a:pt x="4697742" y="97255"/>
                    <a:pt x="4735574" y="52059"/>
                    <a:pt x="4751316" y="20321"/>
                  </a:cubicBezTo>
                  <a:close/>
                  <a:moveTo>
                    <a:pt x="4181803" y="104110"/>
                  </a:moveTo>
                  <a:cubicBezTo>
                    <a:pt x="4185358" y="103856"/>
                    <a:pt x="4187643" y="104364"/>
                    <a:pt x="4188658" y="103602"/>
                  </a:cubicBezTo>
                  <a:cubicBezTo>
                    <a:pt x="4211257" y="81005"/>
                    <a:pt x="4228776" y="54344"/>
                    <a:pt x="4248835" y="29461"/>
                  </a:cubicBezTo>
                  <a:cubicBezTo>
                    <a:pt x="4251120" y="26669"/>
                    <a:pt x="4252135" y="23114"/>
                    <a:pt x="4248073" y="21083"/>
                  </a:cubicBezTo>
                  <a:cubicBezTo>
                    <a:pt x="4244772" y="19305"/>
                    <a:pt x="4241218" y="21336"/>
                    <a:pt x="4239186" y="23876"/>
                  </a:cubicBezTo>
                  <a:cubicBezTo>
                    <a:pt x="4223952" y="42919"/>
                    <a:pt x="4208718" y="61708"/>
                    <a:pt x="4193737" y="81005"/>
                  </a:cubicBezTo>
                  <a:cubicBezTo>
                    <a:pt x="4188913" y="87352"/>
                    <a:pt x="4181041" y="92684"/>
                    <a:pt x="4181803" y="104110"/>
                  </a:cubicBezTo>
                  <a:close/>
                  <a:moveTo>
                    <a:pt x="4598718" y="19813"/>
                  </a:moveTo>
                  <a:cubicBezTo>
                    <a:pt x="4576882" y="31239"/>
                    <a:pt x="4534480" y="85321"/>
                    <a:pt x="4529910" y="104872"/>
                  </a:cubicBezTo>
                  <a:cubicBezTo>
                    <a:pt x="4547175" y="95731"/>
                    <a:pt x="4585515" y="49012"/>
                    <a:pt x="4598718" y="19813"/>
                  </a:cubicBezTo>
                  <a:close/>
                  <a:moveTo>
                    <a:pt x="4801336" y="21336"/>
                  </a:moveTo>
                  <a:cubicBezTo>
                    <a:pt x="4795496" y="20575"/>
                    <a:pt x="4793211" y="19559"/>
                    <a:pt x="4792449" y="20321"/>
                  </a:cubicBezTo>
                  <a:cubicBezTo>
                    <a:pt x="4768328" y="42919"/>
                    <a:pt x="4749792" y="70087"/>
                    <a:pt x="4730496" y="96747"/>
                  </a:cubicBezTo>
                  <a:cubicBezTo>
                    <a:pt x="4728972" y="98778"/>
                    <a:pt x="4729226" y="101825"/>
                    <a:pt x="4731511" y="103602"/>
                  </a:cubicBezTo>
                  <a:cubicBezTo>
                    <a:pt x="4734812" y="106141"/>
                    <a:pt x="4738113" y="104618"/>
                    <a:pt x="4740398" y="101825"/>
                  </a:cubicBezTo>
                  <a:cubicBezTo>
                    <a:pt x="4759949" y="75673"/>
                    <a:pt x="4782293" y="51551"/>
                    <a:pt x="4801336" y="21336"/>
                  </a:cubicBezTo>
                  <a:close/>
                  <a:moveTo>
                    <a:pt x="4030729" y="103094"/>
                  </a:moveTo>
                  <a:cubicBezTo>
                    <a:pt x="4049518" y="93954"/>
                    <a:pt x="4092936" y="38856"/>
                    <a:pt x="4095221" y="20829"/>
                  </a:cubicBezTo>
                  <a:cubicBezTo>
                    <a:pt x="4074655" y="34032"/>
                    <a:pt x="4036314" y="82782"/>
                    <a:pt x="4030729" y="103094"/>
                  </a:cubicBezTo>
                  <a:close/>
                  <a:moveTo>
                    <a:pt x="4382389" y="103348"/>
                  </a:moveTo>
                  <a:cubicBezTo>
                    <a:pt x="4398893" y="97001"/>
                    <a:pt x="4444851" y="40126"/>
                    <a:pt x="4449167" y="20067"/>
                  </a:cubicBezTo>
                  <a:cubicBezTo>
                    <a:pt x="4431648" y="28954"/>
                    <a:pt x="4388484" y="82528"/>
                    <a:pt x="4382389" y="103348"/>
                  </a:cubicBezTo>
                  <a:close/>
                  <a:moveTo>
                    <a:pt x="4150827" y="19305"/>
                  </a:moveTo>
                  <a:cubicBezTo>
                    <a:pt x="4128737" y="31239"/>
                    <a:pt x="4085826" y="86590"/>
                    <a:pt x="4083034" y="104110"/>
                  </a:cubicBezTo>
                  <a:cubicBezTo>
                    <a:pt x="4098522" y="94969"/>
                    <a:pt x="4139655" y="44442"/>
                    <a:pt x="4150827" y="19305"/>
                  </a:cubicBezTo>
                  <a:close/>
                  <a:moveTo>
                    <a:pt x="4851355" y="19051"/>
                  </a:moveTo>
                  <a:cubicBezTo>
                    <a:pt x="4827742" y="32001"/>
                    <a:pt x="4785339" y="87098"/>
                    <a:pt x="4783562" y="104364"/>
                  </a:cubicBezTo>
                  <a:cubicBezTo>
                    <a:pt x="4799558" y="95223"/>
                    <a:pt x="4839422" y="45712"/>
                    <a:pt x="4851355" y="19051"/>
                  </a:cubicBezTo>
                  <a:close/>
                  <a:moveTo>
                    <a:pt x="4199577" y="18290"/>
                  </a:moveTo>
                  <a:cubicBezTo>
                    <a:pt x="4176725" y="30731"/>
                    <a:pt x="4134577" y="85575"/>
                    <a:pt x="4132291" y="103348"/>
                  </a:cubicBezTo>
                  <a:cubicBezTo>
                    <a:pt x="4148287" y="93700"/>
                    <a:pt x="4187643" y="44950"/>
                    <a:pt x="4199577" y="18290"/>
                  </a:cubicBezTo>
                  <a:close/>
                  <a:moveTo>
                    <a:pt x="4283112" y="102841"/>
                  </a:moveTo>
                  <a:cubicBezTo>
                    <a:pt x="4299108" y="96493"/>
                    <a:pt x="4341257" y="44696"/>
                    <a:pt x="4349636" y="21083"/>
                  </a:cubicBezTo>
                  <a:cubicBezTo>
                    <a:pt x="4331355" y="28700"/>
                    <a:pt x="4289460" y="80243"/>
                    <a:pt x="4283112" y="102841"/>
                  </a:cubicBezTo>
                  <a:close/>
                  <a:moveTo>
                    <a:pt x="4551492" y="19305"/>
                  </a:moveTo>
                  <a:cubicBezTo>
                    <a:pt x="4530163" y="29969"/>
                    <a:pt x="4486999" y="84559"/>
                    <a:pt x="4482937" y="103856"/>
                  </a:cubicBezTo>
                  <a:cubicBezTo>
                    <a:pt x="4498425" y="96239"/>
                    <a:pt x="4537273" y="49012"/>
                    <a:pt x="4551492" y="19305"/>
                  </a:cubicBezTo>
                  <a:close/>
                  <a:moveTo>
                    <a:pt x="4580691" y="105126"/>
                  </a:moveTo>
                  <a:cubicBezTo>
                    <a:pt x="4602526" y="92938"/>
                    <a:pt x="4644929" y="38602"/>
                    <a:pt x="4648484" y="20321"/>
                  </a:cubicBezTo>
                  <a:cubicBezTo>
                    <a:pt x="4632742" y="29208"/>
                    <a:pt x="4591609" y="79481"/>
                    <a:pt x="4580691" y="105126"/>
                  </a:cubicBezTo>
                  <a:close/>
                  <a:moveTo>
                    <a:pt x="4499441" y="18797"/>
                  </a:moveTo>
                  <a:cubicBezTo>
                    <a:pt x="4476843" y="30985"/>
                    <a:pt x="4434948" y="84813"/>
                    <a:pt x="4431648" y="103856"/>
                  </a:cubicBezTo>
                  <a:cubicBezTo>
                    <a:pt x="4447390" y="94462"/>
                    <a:pt x="4488015" y="44442"/>
                    <a:pt x="4499441" y="18797"/>
                  </a:cubicBezTo>
                  <a:close/>
                  <a:moveTo>
                    <a:pt x="4397116" y="21844"/>
                  </a:moveTo>
                  <a:cubicBezTo>
                    <a:pt x="4395085" y="20067"/>
                    <a:pt x="4392038" y="19559"/>
                    <a:pt x="4390261" y="21336"/>
                  </a:cubicBezTo>
                  <a:cubicBezTo>
                    <a:pt x="4368932" y="42665"/>
                    <a:pt x="4352428" y="68055"/>
                    <a:pt x="4333385" y="91415"/>
                  </a:cubicBezTo>
                  <a:cubicBezTo>
                    <a:pt x="4330846" y="94716"/>
                    <a:pt x="4328307" y="98524"/>
                    <a:pt x="4331862" y="102841"/>
                  </a:cubicBezTo>
                  <a:cubicBezTo>
                    <a:pt x="4349128" y="93192"/>
                    <a:pt x="4388737" y="43934"/>
                    <a:pt x="4397116" y="21844"/>
                  </a:cubicBezTo>
                  <a:close/>
                </a:path>
              </a:pathLst>
            </a:custGeom>
            <a:grpFill/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3206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3" name="PA-任意多边形 61"/>
            <p:cNvSpPr/>
            <p:nvPr>
              <p:custDataLst>
                <p:tags r:id="rId14"/>
              </p:custDataLst>
            </p:nvPr>
          </p:nvSpPr>
          <p:spPr>
            <a:xfrm>
              <a:off x="8469788" y="4358358"/>
              <a:ext cx="1145505" cy="548744"/>
            </a:xfrm>
            <a:custGeom>
              <a:avLst/>
              <a:gdLst>
                <a:gd name="connsiteX0" fmla="*/ 4507912 w 4537313"/>
                <a:gd name="connsiteY0" fmla="*/ 296570 h 2308011"/>
                <a:gd name="connsiteX1" fmla="*/ 4538635 w 4537313"/>
                <a:gd name="connsiteY1" fmla="*/ 374774 h 2308011"/>
                <a:gd name="connsiteX2" fmla="*/ 4537619 w 4537313"/>
                <a:gd name="connsiteY2" fmla="*/ 2248859 h 2308011"/>
                <a:gd name="connsiteX3" fmla="*/ 4537619 w 4537313"/>
                <a:gd name="connsiteY3" fmla="*/ 2261555 h 2308011"/>
                <a:gd name="connsiteX4" fmla="*/ 4538127 w 4537313"/>
                <a:gd name="connsiteY4" fmla="*/ 2278312 h 2308011"/>
                <a:gd name="connsiteX5" fmla="*/ 4537619 w 4537313"/>
                <a:gd name="connsiteY5" fmla="*/ 2286691 h 2308011"/>
                <a:gd name="connsiteX6" fmla="*/ 4532795 w 4537313"/>
                <a:gd name="connsiteY6" fmla="*/ 2307004 h 2308011"/>
                <a:gd name="connsiteX7" fmla="*/ 4205255 w 4537313"/>
                <a:gd name="connsiteY7" fmla="*/ 2307766 h 2308011"/>
                <a:gd name="connsiteX8" fmla="*/ 46517 w 4537313"/>
                <a:gd name="connsiteY8" fmla="*/ 2308019 h 2308011"/>
                <a:gd name="connsiteX9" fmla="*/ 10970 w 4537313"/>
                <a:gd name="connsiteY9" fmla="*/ 2307512 h 2308011"/>
                <a:gd name="connsiteX10" fmla="*/ 4876 w 4537313"/>
                <a:gd name="connsiteY10" fmla="*/ 2293039 h 2308011"/>
                <a:gd name="connsiteX11" fmla="*/ 77747 w 4537313"/>
                <a:gd name="connsiteY11" fmla="*/ 2255715 h 2308011"/>
                <a:gd name="connsiteX12" fmla="*/ 1413297 w 4537313"/>
                <a:gd name="connsiteY12" fmla="*/ 2256730 h 2308011"/>
                <a:gd name="connsiteX13" fmla="*/ 1893180 w 4537313"/>
                <a:gd name="connsiteY13" fmla="*/ 2256984 h 2308011"/>
                <a:gd name="connsiteX14" fmla="*/ 1949040 w 4537313"/>
                <a:gd name="connsiteY14" fmla="*/ 2233879 h 2308011"/>
                <a:gd name="connsiteX15" fmla="*/ 1994235 w 4537313"/>
                <a:gd name="connsiteY15" fmla="*/ 2189699 h 2308011"/>
                <a:gd name="connsiteX16" fmla="*/ 2045017 w 4537313"/>
                <a:gd name="connsiteY16" fmla="*/ 2190968 h 2308011"/>
                <a:gd name="connsiteX17" fmla="*/ 4218966 w 4537313"/>
                <a:gd name="connsiteY17" fmla="*/ 2191222 h 2308011"/>
                <a:gd name="connsiteX18" fmla="*/ 4447228 w 4537313"/>
                <a:gd name="connsiteY18" fmla="*/ 2191222 h 2308011"/>
                <a:gd name="connsiteX19" fmla="*/ 4480490 w 4537313"/>
                <a:gd name="connsiteY19" fmla="*/ 2183351 h 2308011"/>
                <a:gd name="connsiteX20" fmla="*/ 4481506 w 4537313"/>
                <a:gd name="connsiteY20" fmla="*/ 2109718 h 2308011"/>
                <a:gd name="connsiteX21" fmla="*/ 4481506 w 4537313"/>
                <a:gd name="connsiteY21" fmla="*/ 642899 h 2308011"/>
                <a:gd name="connsiteX22" fmla="*/ 4481252 w 4537313"/>
                <a:gd name="connsiteY22" fmla="*/ 612431 h 2308011"/>
                <a:gd name="connsiteX23" fmla="*/ 4481252 w 4537313"/>
                <a:gd name="connsiteY23" fmla="*/ 605829 h 2308011"/>
                <a:gd name="connsiteX24" fmla="*/ 4481252 w 4537313"/>
                <a:gd name="connsiteY24" fmla="*/ 38601 h 2308011"/>
                <a:gd name="connsiteX25" fmla="*/ 4481760 w 4537313"/>
                <a:gd name="connsiteY25" fmla="*/ 10672 h 2308011"/>
                <a:gd name="connsiteX26" fmla="*/ 4499533 w 4537313"/>
                <a:gd name="connsiteY26" fmla="*/ 6863 h 2308011"/>
                <a:gd name="connsiteX27" fmla="*/ 4499025 w 4537313"/>
                <a:gd name="connsiteY27" fmla="*/ 268641 h 2308011"/>
                <a:gd name="connsiteX28" fmla="*/ 4507912 w 4537313"/>
                <a:gd name="connsiteY28" fmla="*/ 296570 h 2308011"/>
                <a:gd name="connsiteX29" fmla="*/ 4500549 w 4537313"/>
                <a:gd name="connsiteY29" fmla="*/ 1276904 h 2308011"/>
                <a:gd name="connsiteX30" fmla="*/ 4500295 w 4537313"/>
                <a:gd name="connsiteY30" fmla="*/ 1276904 h 2308011"/>
                <a:gd name="connsiteX31" fmla="*/ 4500295 w 4537313"/>
                <a:gd name="connsiteY31" fmla="*/ 2114543 h 2308011"/>
                <a:gd name="connsiteX32" fmla="*/ 4500549 w 4537313"/>
                <a:gd name="connsiteY32" fmla="*/ 2195793 h 2308011"/>
                <a:gd name="connsiteX33" fmla="*/ 4505373 w 4537313"/>
                <a:gd name="connsiteY33" fmla="*/ 2217629 h 2308011"/>
                <a:gd name="connsiteX34" fmla="*/ 4517307 w 4537313"/>
                <a:gd name="connsiteY34" fmla="*/ 2225500 h 2308011"/>
                <a:gd name="connsiteX35" fmla="*/ 4523655 w 4537313"/>
                <a:gd name="connsiteY35" fmla="*/ 2213312 h 2308011"/>
                <a:gd name="connsiteX36" fmla="*/ 4523908 w 4537313"/>
                <a:gd name="connsiteY36" fmla="*/ 2162531 h 2308011"/>
                <a:gd name="connsiteX37" fmla="*/ 4523908 w 4537313"/>
                <a:gd name="connsiteY37" fmla="*/ 385946 h 2308011"/>
                <a:gd name="connsiteX38" fmla="*/ 4523146 w 4537313"/>
                <a:gd name="connsiteY38" fmla="*/ 363094 h 2308011"/>
                <a:gd name="connsiteX39" fmla="*/ 4507912 w 4537313"/>
                <a:gd name="connsiteY39" fmla="*/ 343797 h 2308011"/>
                <a:gd name="connsiteX40" fmla="*/ 4501056 w 4537313"/>
                <a:gd name="connsiteY40" fmla="*/ 363094 h 2308011"/>
                <a:gd name="connsiteX41" fmla="*/ 4501056 w 4537313"/>
                <a:gd name="connsiteY41" fmla="*/ 370711 h 2308011"/>
                <a:gd name="connsiteX42" fmla="*/ 4500549 w 4537313"/>
                <a:gd name="connsiteY42" fmla="*/ 1276904 h 2308011"/>
                <a:gd name="connsiteX43" fmla="*/ 4493439 w 4537313"/>
                <a:gd name="connsiteY43" fmla="*/ 2279582 h 2308011"/>
                <a:gd name="connsiteX44" fmla="*/ 4457639 w 4537313"/>
                <a:gd name="connsiteY44" fmla="*/ 2279582 h 2308011"/>
                <a:gd name="connsiteX45" fmla="*/ 2393631 w 4537313"/>
                <a:gd name="connsiteY45" fmla="*/ 2279836 h 2308011"/>
                <a:gd name="connsiteX46" fmla="*/ 2383474 w 4537313"/>
                <a:gd name="connsiteY46" fmla="*/ 2279836 h 2308011"/>
                <a:gd name="connsiteX47" fmla="*/ 2363416 w 4537313"/>
                <a:gd name="connsiteY47" fmla="*/ 2273742 h 2308011"/>
                <a:gd name="connsiteX48" fmla="*/ 2373318 w 4537313"/>
                <a:gd name="connsiteY48" fmla="*/ 2257492 h 2308011"/>
                <a:gd name="connsiteX49" fmla="*/ 2391853 w 4537313"/>
                <a:gd name="connsiteY49" fmla="*/ 2232609 h 2308011"/>
                <a:gd name="connsiteX50" fmla="*/ 2342341 w 4537313"/>
                <a:gd name="connsiteY50" fmla="*/ 2266379 h 2308011"/>
                <a:gd name="connsiteX51" fmla="*/ 2338279 w 4537313"/>
                <a:gd name="connsiteY51" fmla="*/ 2277551 h 2308011"/>
                <a:gd name="connsiteX52" fmla="*/ 2350974 w 4537313"/>
                <a:gd name="connsiteY52" fmla="*/ 2283391 h 2308011"/>
                <a:gd name="connsiteX53" fmla="*/ 2427146 w 4537313"/>
                <a:gd name="connsiteY53" fmla="*/ 2283391 h 2308011"/>
                <a:gd name="connsiteX54" fmla="*/ 4463225 w 4537313"/>
                <a:gd name="connsiteY54" fmla="*/ 2283644 h 2308011"/>
                <a:gd name="connsiteX55" fmla="*/ 4493439 w 4537313"/>
                <a:gd name="connsiteY55" fmla="*/ 2279582 h 2308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4537313" h="2308011">
                  <a:moveTo>
                    <a:pt x="4507912" y="296570"/>
                  </a:moveTo>
                  <a:cubicBezTo>
                    <a:pt x="4534318" y="316375"/>
                    <a:pt x="4538635" y="343289"/>
                    <a:pt x="4538635" y="374774"/>
                  </a:cubicBezTo>
                  <a:cubicBezTo>
                    <a:pt x="4537873" y="999384"/>
                    <a:pt x="4537873" y="1624249"/>
                    <a:pt x="4537619" y="2248859"/>
                  </a:cubicBezTo>
                  <a:cubicBezTo>
                    <a:pt x="4537619" y="2253176"/>
                    <a:pt x="4537619" y="2257238"/>
                    <a:pt x="4537619" y="2261555"/>
                  </a:cubicBezTo>
                  <a:cubicBezTo>
                    <a:pt x="4534572" y="2267140"/>
                    <a:pt x="4536096" y="2272726"/>
                    <a:pt x="4538127" y="2278312"/>
                  </a:cubicBezTo>
                  <a:cubicBezTo>
                    <a:pt x="4537873" y="2281105"/>
                    <a:pt x="4537873" y="2283898"/>
                    <a:pt x="4537619" y="2286691"/>
                  </a:cubicBezTo>
                  <a:cubicBezTo>
                    <a:pt x="4536096" y="2293547"/>
                    <a:pt x="4534318" y="2300402"/>
                    <a:pt x="4532795" y="2307004"/>
                  </a:cubicBezTo>
                  <a:cubicBezTo>
                    <a:pt x="4423615" y="2307258"/>
                    <a:pt x="4314435" y="2307766"/>
                    <a:pt x="4205255" y="2307766"/>
                  </a:cubicBezTo>
                  <a:cubicBezTo>
                    <a:pt x="2818924" y="2307766"/>
                    <a:pt x="1432848" y="2308019"/>
                    <a:pt x="46517" y="2308019"/>
                  </a:cubicBezTo>
                  <a:cubicBezTo>
                    <a:pt x="34583" y="2308019"/>
                    <a:pt x="22903" y="2308273"/>
                    <a:pt x="10970" y="2307512"/>
                  </a:cubicBezTo>
                  <a:cubicBezTo>
                    <a:pt x="-202" y="2306750"/>
                    <a:pt x="-2741" y="2301418"/>
                    <a:pt x="4876" y="2293039"/>
                  </a:cubicBezTo>
                  <a:cubicBezTo>
                    <a:pt x="24427" y="2271711"/>
                    <a:pt x="43978" y="2255715"/>
                    <a:pt x="77747" y="2255715"/>
                  </a:cubicBezTo>
                  <a:cubicBezTo>
                    <a:pt x="522846" y="2256984"/>
                    <a:pt x="967944" y="2256730"/>
                    <a:pt x="1413297" y="2256730"/>
                  </a:cubicBezTo>
                  <a:cubicBezTo>
                    <a:pt x="1573258" y="2256730"/>
                    <a:pt x="1733219" y="2256222"/>
                    <a:pt x="1893180" y="2256984"/>
                  </a:cubicBezTo>
                  <a:cubicBezTo>
                    <a:pt x="1916032" y="2256984"/>
                    <a:pt x="1933552" y="2250890"/>
                    <a:pt x="1949040" y="2233879"/>
                  </a:cubicBezTo>
                  <a:cubicBezTo>
                    <a:pt x="1963005" y="2218391"/>
                    <a:pt x="1975954" y="2201379"/>
                    <a:pt x="1994235" y="2189699"/>
                  </a:cubicBezTo>
                  <a:cubicBezTo>
                    <a:pt x="2011247" y="2190207"/>
                    <a:pt x="2028005" y="2190968"/>
                    <a:pt x="2045017" y="2190968"/>
                  </a:cubicBezTo>
                  <a:cubicBezTo>
                    <a:pt x="2769667" y="2191222"/>
                    <a:pt x="3494316" y="2191222"/>
                    <a:pt x="4218966" y="2191222"/>
                  </a:cubicBezTo>
                  <a:cubicBezTo>
                    <a:pt x="4295138" y="2191222"/>
                    <a:pt x="4371056" y="2191476"/>
                    <a:pt x="4447228" y="2191222"/>
                  </a:cubicBezTo>
                  <a:cubicBezTo>
                    <a:pt x="4458654" y="2191222"/>
                    <a:pt x="4471349" y="2194015"/>
                    <a:pt x="4480490" y="2183351"/>
                  </a:cubicBezTo>
                  <a:cubicBezTo>
                    <a:pt x="4483283" y="2158976"/>
                    <a:pt x="4481506" y="2134347"/>
                    <a:pt x="4481506" y="2109718"/>
                  </a:cubicBezTo>
                  <a:cubicBezTo>
                    <a:pt x="4481506" y="1620694"/>
                    <a:pt x="4481506" y="1131924"/>
                    <a:pt x="4481506" y="642899"/>
                  </a:cubicBezTo>
                  <a:cubicBezTo>
                    <a:pt x="4481506" y="632743"/>
                    <a:pt x="4481252" y="622587"/>
                    <a:pt x="4481252" y="612431"/>
                  </a:cubicBezTo>
                  <a:cubicBezTo>
                    <a:pt x="4481252" y="610145"/>
                    <a:pt x="4481252" y="608114"/>
                    <a:pt x="4481252" y="605829"/>
                  </a:cubicBezTo>
                  <a:cubicBezTo>
                    <a:pt x="4481252" y="416668"/>
                    <a:pt x="4481252" y="227762"/>
                    <a:pt x="4481252" y="38601"/>
                  </a:cubicBezTo>
                  <a:cubicBezTo>
                    <a:pt x="4481252" y="29207"/>
                    <a:pt x="4480744" y="20066"/>
                    <a:pt x="4481760" y="10672"/>
                  </a:cubicBezTo>
                  <a:cubicBezTo>
                    <a:pt x="4483029" y="-2024"/>
                    <a:pt x="4485568" y="-2278"/>
                    <a:pt x="4499533" y="6863"/>
                  </a:cubicBezTo>
                  <a:cubicBezTo>
                    <a:pt x="4499279" y="94207"/>
                    <a:pt x="4499025" y="181551"/>
                    <a:pt x="4499025" y="268641"/>
                  </a:cubicBezTo>
                  <a:cubicBezTo>
                    <a:pt x="4499025" y="279051"/>
                    <a:pt x="4498517" y="289461"/>
                    <a:pt x="4507912" y="296570"/>
                  </a:cubicBezTo>
                  <a:close/>
                  <a:moveTo>
                    <a:pt x="4500549" y="1276904"/>
                  </a:moveTo>
                  <a:cubicBezTo>
                    <a:pt x="4500549" y="1276904"/>
                    <a:pt x="4500295" y="1276904"/>
                    <a:pt x="4500295" y="1276904"/>
                  </a:cubicBezTo>
                  <a:cubicBezTo>
                    <a:pt x="4500295" y="1556202"/>
                    <a:pt x="4500295" y="1835245"/>
                    <a:pt x="4500295" y="2114543"/>
                  </a:cubicBezTo>
                  <a:cubicBezTo>
                    <a:pt x="4500295" y="2141711"/>
                    <a:pt x="4500295" y="2168625"/>
                    <a:pt x="4500549" y="2195793"/>
                  </a:cubicBezTo>
                  <a:cubicBezTo>
                    <a:pt x="4500549" y="2203410"/>
                    <a:pt x="4500295" y="2211027"/>
                    <a:pt x="4505373" y="2217629"/>
                  </a:cubicBezTo>
                  <a:cubicBezTo>
                    <a:pt x="4508420" y="2221691"/>
                    <a:pt x="4511720" y="2226515"/>
                    <a:pt x="4517307" y="2225500"/>
                  </a:cubicBezTo>
                  <a:cubicBezTo>
                    <a:pt x="4523908" y="2224484"/>
                    <a:pt x="4523400" y="2218136"/>
                    <a:pt x="4523655" y="2213312"/>
                  </a:cubicBezTo>
                  <a:cubicBezTo>
                    <a:pt x="4523908" y="2196300"/>
                    <a:pt x="4523908" y="2179543"/>
                    <a:pt x="4523908" y="2162531"/>
                  </a:cubicBezTo>
                  <a:cubicBezTo>
                    <a:pt x="4523908" y="1570420"/>
                    <a:pt x="4523908" y="978056"/>
                    <a:pt x="4523908" y="385946"/>
                  </a:cubicBezTo>
                  <a:cubicBezTo>
                    <a:pt x="4523908" y="378328"/>
                    <a:pt x="4524162" y="370711"/>
                    <a:pt x="4523146" y="363094"/>
                  </a:cubicBezTo>
                  <a:cubicBezTo>
                    <a:pt x="4521877" y="353953"/>
                    <a:pt x="4519592" y="342528"/>
                    <a:pt x="4507912" y="343797"/>
                  </a:cubicBezTo>
                  <a:cubicBezTo>
                    <a:pt x="4498264" y="344813"/>
                    <a:pt x="4502072" y="355985"/>
                    <a:pt x="4501056" y="363094"/>
                  </a:cubicBezTo>
                  <a:cubicBezTo>
                    <a:pt x="4500803" y="365633"/>
                    <a:pt x="4501056" y="368172"/>
                    <a:pt x="4501056" y="370711"/>
                  </a:cubicBezTo>
                  <a:cubicBezTo>
                    <a:pt x="4500549" y="672860"/>
                    <a:pt x="4500549" y="975009"/>
                    <a:pt x="4500549" y="1276904"/>
                  </a:cubicBezTo>
                  <a:close/>
                  <a:moveTo>
                    <a:pt x="4493439" y="2279582"/>
                  </a:moveTo>
                  <a:cubicBezTo>
                    <a:pt x="4477697" y="2279582"/>
                    <a:pt x="4467795" y="2279582"/>
                    <a:pt x="4457639" y="2279582"/>
                  </a:cubicBezTo>
                  <a:cubicBezTo>
                    <a:pt x="3769551" y="2279582"/>
                    <a:pt x="3081464" y="2279582"/>
                    <a:pt x="2393631" y="2279836"/>
                  </a:cubicBezTo>
                  <a:cubicBezTo>
                    <a:pt x="2390330" y="2279836"/>
                    <a:pt x="2386775" y="2280090"/>
                    <a:pt x="2383474" y="2279836"/>
                  </a:cubicBezTo>
                  <a:cubicBezTo>
                    <a:pt x="2376365" y="2278820"/>
                    <a:pt x="2366716" y="2282883"/>
                    <a:pt x="2363416" y="2273742"/>
                  </a:cubicBezTo>
                  <a:cubicBezTo>
                    <a:pt x="2360623" y="2266379"/>
                    <a:pt x="2369256" y="2262316"/>
                    <a:pt x="2373318" y="2257492"/>
                  </a:cubicBezTo>
                  <a:cubicBezTo>
                    <a:pt x="2379412" y="2249875"/>
                    <a:pt x="2388807" y="2244797"/>
                    <a:pt x="2391853" y="2232609"/>
                  </a:cubicBezTo>
                  <a:cubicBezTo>
                    <a:pt x="2366716" y="2233879"/>
                    <a:pt x="2357068" y="2254191"/>
                    <a:pt x="2342341" y="2266379"/>
                  </a:cubicBezTo>
                  <a:cubicBezTo>
                    <a:pt x="2339041" y="2269172"/>
                    <a:pt x="2336756" y="2273234"/>
                    <a:pt x="2338279" y="2277551"/>
                  </a:cubicBezTo>
                  <a:cubicBezTo>
                    <a:pt x="2340056" y="2283898"/>
                    <a:pt x="2346150" y="2283391"/>
                    <a:pt x="2350974" y="2283391"/>
                  </a:cubicBezTo>
                  <a:cubicBezTo>
                    <a:pt x="2376365" y="2283644"/>
                    <a:pt x="2401756" y="2283391"/>
                    <a:pt x="2427146" y="2283391"/>
                  </a:cubicBezTo>
                  <a:cubicBezTo>
                    <a:pt x="3105839" y="2283391"/>
                    <a:pt x="3784532" y="2283644"/>
                    <a:pt x="4463225" y="2283644"/>
                  </a:cubicBezTo>
                  <a:cubicBezTo>
                    <a:pt x="4471095" y="2283391"/>
                    <a:pt x="4479474" y="2284660"/>
                    <a:pt x="4493439" y="2279582"/>
                  </a:cubicBezTo>
                  <a:close/>
                </a:path>
              </a:pathLst>
            </a:custGeom>
            <a:grpFill/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3206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97" name="等腰三角形 96"/>
          <p:cNvSpPr/>
          <p:nvPr/>
        </p:nvSpPr>
        <p:spPr>
          <a:xfrm>
            <a:off x="8062153" y="2489639"/>
            <a:ext cx="276229" cy="296182"/>
          </a:xfrm>
          <a:prstGeom prst="triangle">
            <a:avLst>
              <a:gd name="adj" fmla="val 0"/>
            </a:avLst>
          </a:pr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206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8" name="PA-矩形 57"/>
          <p:cNvSpPr/>
          <p:nvPr>
            <p:custDataLst>
              <p:tags r:id="rId4"/>
            </p:custDataLst>
          </p:nvPr>
        </p:nvSpPr>
        <p:spPr>
          <a:xfrm>
            <a:off x="9958462" y="2929451"/>
            <a:ext cx="1706081" cy="212082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alpha val="20000"/>
                </a:schemeClr>
              </a:gs>
              <a:gs pos="44000">
                <a:schemeClr val="accent2">
                  <a:alpha val="1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206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9" name="textcount"/>
          <p:cNvSpPr txBox="1"/>
          <p:nvPr/>
        </p:nvSpPr>
        <p:spPr>
          <a:xfrm>
            <a:off x="10112660" y="3023036"/>
            <a:ext cx="1512709" cy="183909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pPr marL="177800" marR="0" lvl="0" indent="-177800" algn="l" defTabSz="914400" rtl="0" eaLnBrk="1" fontAlgn="auto" latinLnBrk="0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阿里巴巴普惠体 R" panose="00020600040101010101" charset="-122"/>
                <a:cs typeface="+mn-cs"/>
              </a:rPr>
              <a:t>智慧农业</a:t>
            </a:r>
          </a:p>
          <a:p>
            <a:pPr marL="177800" marR="0" lvl="0" indent="-177800" algn="l" defTabSz="914400" rtl="0" eaLnBrk="1" fontAlgn="auto" latinLnBrk="0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阿里巴巴普惠体 R" panose="00020600040101010101" charset="-122"/>
                <a:cs typeface="+mn-cs"/>
              </a:rPr>
              <a:t>智慧畜牧</a:t>
            </a:r>
          </a:p>
          <a:p>
            <a:pPr marL="177800" marR="0" lvl="0" indent="-177800" algn="l" defTabSz="914400" rtl="0" eaLnBrk="1" fontAlgn="auto" latinLnBrk="0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阿里巴巴普惠体 R" panose="00020600040101010101" charset="-122"/>
                <a:cs typeface="+mn-cs"/>
              </a:rPr>
              <a:t>智慧金融</a:t>
            </a:r>
          </a:p>
          <a:p>
            <a:pPr marL="177800" marR="0" lvl="0" indent="-177800" algn="l" defTabSz="914400" rtl="0" eaLnBrk="1" fontAlgn="auto" latinLnBrk="0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阿里巴巴普惠体 R" panose="00020600040101010101" charset="-122"/>
                <a:cs typeface="+mn-cs"/>
              </a:rPr>
              <a:t>智慧物流</a:t>
            </a:r>
          </a:p>
          <a:p>
            <a:pPr marL="177800" marR="0" lvl="0" indent="-177800" algn="l" defTabSz="914400" rtl="0" eaLnBrk="1" fontAlgn="auto" latinLnBrk="0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4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阿里巴巴普惠体 R" panose="00020600040101010101" charset="-122"/>
              </a:rPr>
              <a:t>智慧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阿里巴巴普惠体 R" panose="00020600040101010101" charset="-122"/>
                <a:cs typeface="+mn-cs"/>
              </a:rPr>
              <a:t>旅游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9940680" y="2908962"/>
            <a:ext cx="1753283" cy="2158783"/>
            <a:chOff x="9940680" y="2908962"/>
            <a:chExt cx="1753283" cy="2158783"/>
          </a:xfr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</p:grpSpPr>
        <p:sp>
          <p:nvSpPr>
            <p:cNvPr id="110" name="PA-任意多边形 58"/>
            <p:cNvSpPr/>
            <p:nvPr>
              <p:custDataLst>
                <p:tags r:id="rId9"/>
              </p:custDataLst>
            </p:nvPr>
          </p:nvSpPr>
          <p:spPr>
            <a:xfrm>
              <a:off x="9940680" y="4532300"/>
              <a:ext cx="660536" cy="535445"/>
            </a:xfrm>
            <a:custGeom>
              <a:avLst/>
              <a:gdLst>
                <a:gd name="connsiteX0" fmla="*/ 1807054 w 3501373"/>
                <a:gd name="connsiteY0" fmla="*/ 2895918 h 3013872"/>
                <a:gd name="connsiteX1" fmla="*/ 3459987 w 3501373"/>
                <a:gd name="connsiteY1" fmla="*/ 2895918 h 3013872"/>
                <a:gd name="connsiteX2" fmla="*/ 3490455 w 3501373"/>
                <a:gd name="connsiteY2" fmla="*/ 2896426 h 3013872"/>
                <a:gd name="connsiteX3" fmla="*/ 3502897 w 3501373"/>
                <a:gd name="connsiteY3" fmla="*/ 2903281 h 3013872"/>
                <a:gd name="connsiteX4" fmla="*/ 3497565 w 3501373"/>
                <a:gd name="connsiteY4" fmla="*/ 2916738 h 3013872"/>
                <a:gd name="connsiteX5" fmla="*/ 3464557 w 3501373"/>
                <a:gd name="connsiteY5" fmla="*/ 2933242 h 3013872"/>
                <a:gd name="connsiteX6" fmla="*/ 3416315 w 3501373"/>
                <a:gd name="connsiteY6" fmla="*/ 2933750 h 3013872"/>
                <a:gd name="connsiteX7" fmla="*/ 1798929 w 3501373"/>
                <a:gd name="connsiteY7" fmla="*/ 2933496 h 3013872"/>
                <a:gd name="connsiteX8" fmla="*/ 1745608 w 3501373"/>
                <a:gd name="connsiteY8" fmla="*/ 2933496 h 3013872"/>
                <a:gd name="connsiteX9" fmla="*/ 1687464 w 3501373"/>
                <a:gd name="connsiteY9" fmla="*/ 2958633 h 3013872"/>
                <a:gd name="connsiteX10" fmla="*/ 1656487 w 3501373"/>
                <a:gd name="connsiteY10" fmla="*/ 2992148 h 3013872"/>
                <a:gd name="connsiteX11" fmla="*/ 1602659 w 3501373"/>
                <a:gd name="connsiteY11" fmla="*/ 3014492 h 3013872"/>
                <a:gd name="connsiteX12" fmla="*/ 1224338 w 3501373"/>
                <a:gd name="connsiteY12" fmla="*/ 3013984 h 3013872"/>
                <a:gd name="connsiteX13" fmla="*/ 51289 w 3501373"/>
                <a:gd name="connsiteY13" fmla="*/ 3013730 h 3013872"/>
                <a:gd name="connsiteX14" fmla="*/ 23359 w 3501373"/>
                <a:gd name="connsiteY14" fmla="*/ 3012968 h 3013872"/>
                <a:gd name="connsiteX15" fmla="*/ 1269 w 3501373"/>
                <a:gd name="connsiteY15" fmla="*/ 2990371 h 3013872"/>
                <a:gd name="connsiteX16" fmla="*/ 761 w 3501373"/>
                <a:gd name="connsiteY16" fmla="*/ 2970058 h 3013872"/>
                <a:gd name="connsiteX17" fmla="*/ 508 w 3501373"/>
                <a:gd name="connsiteY17" fmla="*/ 2175330 h 3013872"/>
                <a:gd name="connsiteX18" fmla="*/ 27422 w 3501373"/>
                <a:gd name="connsiteY18" fmla="*/ 2110330 h 3013872"/>
                <a:gd name="connsiteX19" fmla="*/ 67285 w 3501373"/>
                <a:gd name="connsiteY19" fmla="*/ 2013338 h 3013872"/>
                <a:gd name="connsiteX20" fmla="*/ 66523 w 3501373"/>
                <a:gd name="connsiteY20" fmla="*/ 65873 h 3013872"/>
                <a:gd name="connsiteX21" fmla="*/ 80488 w 3501373"/>
                <a:gd name="connsiteY21" fmla="*/ 7983 h 3013872"/>
                <a:gd name="connsiteX22" fmla="*/ 92676 w 3501373"/>
                <a:gd name="connsiteY22" fmla="*/ 873 h 3013872"/>
                <a:gd name="connsiteX23" fmla="*/ 99023 w 3501373"/>
                <a:gd name="connsiteY23" fmla="*/ 13569 h 3013872"/>
                <a:gd name="connsiteX24" fmla="*/ 99531 w 3501373"/>
                <a:gd name="connsiteY24" fmla="*/ 38959 h 3013872"/>
                <a:gd name="connsiteX25" fmla="*/ 98516 w 3501373"/>
                <a:gd name="connsiteY25" fmla="*/ 2057518 h 3013872"/>
                <a:gd name="connsiteX26" fmla="*/ 98769 w 3501373"/>
                <a:gd name="connsiteY26" fmla="*/ 2821777 h 3013872"/>
                <a:gd name="connsiteX27" fmla="*/ 99531 w 3501373"/>
                <a:gd name="connsiteY27" fmla="*/ 2867480 h 3013872"/>
                <a:gd name="connsiteX28" fmla="*/ 129492 w 3501373"/>
                <a:gd name="connsiteY28" fmla="*/ 2895918 h 3013872"/>
                <a:gd name="connsiteX29" fmla="*/ 167578 w 3501373"/>
                <a:gd name="connsiteY29" fmla="*/ 2896171 h 3013872"/>
                <a:gd name="connsiteX30" fmla="*/ 1807816 w 3501373"/>
                <a:gd name="connsiteY30" fmla="*/ 2896171 h 3013872"/>
                <a:gd name="connsiteX31" fmla="*/ 1807054 w 3501373"/>
                <a:gd name="connsiteY31" fmla="*/ 2895918 h 3013872"/>
                <a:gd name="connsiteX32" fmla="*/ 175195 w 3501373"/>
                <a:gd name="connsiteY32" fmla="*/ 2997480 h 3013872"/>
                <a:gd name="connsiteX33" fmla="*/ 189160 w 3501373"/>
                <a:gd name="connsiteY33" fmla="*/ 2988086 h 3013872"/>
                <a:gd name="connsiteX34" fmla="*/ 229785 w 3501373"/>
                <a:gd name="connsiteY34" fmla="*/ 2936035 h 3013872"/>
                <a:gd name="connsiteX35" fmla="*/ 241719 w 3501373"/>
                <a:gd name="connsiteY35" fmla="*/ 2919531 h 3013872"/>
                <a:gd name="connsiteX36" fmla="*/ 241465 w 3501373"/>
                <a:gd name="connsiteY36" fmla="*/ 2912675 h 3013872"/>
                <a:gd name="connsiteX37" fmla="*/ 234863 w 3501373"/>
                <a:gd name="connsiteY37" fmla="*/ 2911406 h 3013872"/>
                <a:gd name="connsiteX38" fmla="*/ 221152 w 3501373"/>
                <a:gd name="connsiteY38" fmla="*/ 2922324 h 3013872"/>
                <a:gd name="connsiteX39" fmla="*/ 177481 w 3501373"/>
                <a:gd name="connsiteY39" fmla="*/ 2978437 h 3013872"/>
                <a:gd name="connsiteX40" fmla="*/ 171133 w 3501373"/>
                <a:gd name="connsiteY40" fmla="*/ 2989355 h 3013872"/>
                <a:gd name="connsiteX41" fmla="*/ 175195 w 3501373"/>
                <a:gd name="connsiteY41" fmla="*/ 2997480 h 3013872"/>
                <a:gd name="connsiteX42" fmla="*/ 75918 w 3501373"/>
                <a:gd name="connsiteY42" fmla="*/ 2997734 h 3013872"/>
                <a:gd name="connsiteX43" fmla="*/ 83281 w 3501373"/>
                <a:gd name="connsiteY43" fmla="*/ 2993418 h 3013872"/>
                <a:gd name="connsiteX44" fmla="*/ 140410 w 3501373"/>
                <a:gd name="connsiteY44" fmla="*/ 2922832 h 3013872"/>
                <a:gd name="connsiteX45" fmla="*/ 140410 w 3501373"/>
                <a:gd name="connsiteY45" fmla="*/ 2913691 h 3013872"/>
                <a:gd name="connsiteX46" fmla="*/ 129238 w 3501373"/>
                <a:gd name="connsiteY46" fmla="*/ 2915722 h 3013872"/>
                <a:gd name="connsiteX47" fmla="*/ 70332 w 3501373"/>
                <a:gd name="connsiteY47" fmla="*/ 2988340 h 3013872"/>
                <a:gd name="connsiteX48" fmla="*/ 69316 w 3501373"/>
                <a:gd name="connsiteY48" fmla="*/ 2993164 h 3013872"/>
                <a:gd name="connsiteX49" fmla="*/ 75918 w 3501373"/>
                <a:gd name="connsiteY49" fmla="*/ 2997734 h 3013872"/>
                <a:gd name="connsiteX50" fmla="*/ 593126 w 3501373"/>
                <a:gd name="connsiteY50" fmla="*/ 2912168 h 3013872"/>
                <a:gd name="connsiteX51" fmla="*/ 524317 w 3501373"/>
                <a:gd name="connsiteY51" fmla="*/ 2987832 h 3013872"/>
                <a:gd name="connsiteX52" fmla="*/ 527364 w 3501373"/>
                <a:gd name="connsiteY52" fmla="*/ 2996211 h 3013872"/>
                <a:gd name="connsiteX53" fmla="*/ 538282 w 3501373"/>
                <a:gd name="connsiteY53" fmla="*/ 2991641 h 3013872"/>
                <a:gd name="connsiteX54" fmla="*/ 586778 w 3501373"/>
                <a:gd name="connsiteY54" fmla="*/ 2930449 h 3013872"/>
                <a:gd name="connsiteX55" fmla="*/ 593126 w 3501373"/>
                <a:gd name="connsiteY55" fmla="*/ 2912168 h 3013872"/>
                <a:gd name="connsiteX56" fmla="*/ 227754 w 3501373"/>
                <a:gd name="connsiteY56" fmla="*/ 2997480 h 3013872"/>
                <a:gd name="connsiteX57" fmla="*/ 241465 w 3501373"/>
                <a:gd name="connsiteY57" fmla="*/ 2987070 h 3013872"/>
                <a:gd name="connsiteX58" fmla="*/ 289707 w 3501373"/>
                <a:gd name="connsiteY58" fmla="*/ 2925117 h 3013872"/>
                <a:gd name="connsiteX59" fmla="*/ 293262 w 3501373"/>
                <a:gd name="connsiteY59" fmla="*/ 2918515 h 3013872"/>
                <a:gd name="connsiteX60" fmla="*/ 293008 w 3501373"/>
                <a:gd name="connsiteY60" fmla="*/ 2913691 h 3013872"/>
                <a:gd name="connsiteX61" fmla="*/ 286407 w 3501373"/>
                <a:gd name="connsiteY61" fmla="*/ 2911660 h 3013872"/>
                <a:gd name="connsiteX62" fmla="*/ 270918 w 3501373"/>
                <a:gd name="connsiteY62" fmla="*/ 2924355 h 3013872"/>
                <a:gd name="connsiteX63" fmla="*/ 226231 w 3501373"/>
                <a:gd name="connsiteY63" fmla="*/ 2982500 h 3013872"/>
                <a:gd name="connsiteX64" fmla="*/ 221660 w 3501373"/>
                <a:gd name="connsiteY64" fmla="*/ 2991386 h 3013872"/>
                <a:gd name="connsiteX65" fmla="*/ 227754 w 3501373"/>
                <a:gd name="connsiteY65" fmla="*/ 2997480 h 3013872"/>
                <a:gd name="connsiteX66" fmla="*/ 191445 w 3501373"/>
                <a:gd name="connsiteY66" fmla="*/ 2913437 h 3013872"/>
                <a:gd name="connsiteX67" fmla="*/ 174941 w 3501373"/>
                <a:gd name="connsiteY67" fmla="*/ 2921562 h 3013872"/>
                <a:gd name="connsiteX68" fmla="*/ 148281 w 3501373"/>
                <a:gd name="connsiteY68" fmla="*/ 2952285 h 3013872"/>
                <a:gd name="connsiteX69" fmla="*/ 125937 w 3501373"/>
                <a:gd name="connsiteY69" fmla="*/ 2983008 h 3013872"/>
                <a:gd name="connsiteX70" fmla="*/ 125684 w 3501373"/>
                <a:gd name="connsiteY70" fmla="*/ 2996465 h 3013872"/>
                <a:gd name="connsiteX71" fmla="*/ 138633 w 3501373"/>
                <a:gd name="connsiteY71" fmla="*/ 2991894 h 3013872"/>
                <a:gd name="connsiteX72" fmla="*/ 141934 w 3501373"/>
                <a:gd name="connsiteY72" fmla="*/ 2988086 h 3013872"/>
                <a:gd name="connsiteX73" fmla="*/ 187891 w 3501373"/>
                <a:gd name="connsiteY73" fmla="*/ 2927402 h 3013872"/>
                <a:gd name="connsiteX74" fmla="*/ 191445 w 3501373"/>
                <a:gd name="connsiteY74" fmla="*/ 2913437 h 3013872"/>
                <a:gd name="connsiteX75" fmla="*/ 490801 w 3501373"/>
                <a:gd name="connsiteY75" fmla="*/ 2912675 h 3013872"/>
                <a:gd name="connsiteX76" fmla="*/ 467950 w 3501373"/>
                <a:gd name="connsiteY76" fmla="*/ 2928672 h 3013872"/>
                <a:gd name="connsiteX77" fmla="*/ 432403 w 3501373"/>
                <a:gd name="connsiteY77" fmla="*/ 2974629 h 3013872"/>
                <a:gd name="connsiteX78" fmla="*/ 424278 w 3501373"/>
                <a:gd name="connsiteY78" fmla="*/ 2987324 h 3013872"/>
                <a:gd name="connsiteX79" fmla="*/ 425801 w 3501373"/>
                <a:gd name="connsiteY79" fmla="*/ 2996211 h 3013872"/>
                <a:gd name="connsiteX80" fmla="*/ 432911 w 3501373"/>
                <a:gd name="connsiteY80" fmla="*/ 2995703 h 3013872"/>
                <a:gd name="connsiteX81" fmla="*/ 444083 w 3501373"/>
                <a:gd name="connsiteY81" fmla="*/ 2985801 h 3013872"/>
                <a:gd name="connsiteX82" fmla="*/ 487247 w 3501373"/>
                <a:gd name="connsiteY82" fmla="*/ 2929687 h 3013872"/>
                <a:gd name="connsiteX83" fmla="*/ 490801 w 3501373"/>
                <a:gd name="connsiteY83" fmla="*/ 2912675 h 3013872"/>
                <a:gd name="connsiteX84" fmla="*/ 439004 w 3501373"/>
                <a:gd name="connsiteY84" fmla="*/ 2912929 h 3013872"/>
                <a:gd name="connsiteX85" fmla="*/ 364864 w 3501373"/>
                <a:gd name="connsiteY85" fmla="*/ 2998242 h 3013872"/>
                <a:gd name="connsiteX86" fmla="*/ 439004 w 3501373"/>
                <a:gd name="connsiteY86" fmla="*/ 2912929 h 3013872"/>
                <a:gd name="connsiteX87" fmla="*/ 275235 w 3501373"/>
                <a:gd name="connsiteY87" fmla="*/ 2997734 h 3013872"/>
                <a:gd name="connsiteX88" fmla="*/ 289199 w 3501373"/>
                <a:gd name="connsiteY88" fmla="*/ 2988593 h 3013872"/>
                <a:gd name="connsiteX89" fmla="*/ 326016 w 3501373"/>
                <a:gd name="connsiteY89" fmla="*/ 2940351 h 3013872"/>
                <a:gd name="connsiteX90" fmla="*/ 339981 w 3501373"/>
                <a:gd name="connsiteY90" fmla="*/ 2922578 h 3013872"/>
                <a:gd name="connsiteX91" fmla="*/ 339219 w 3501373"/>
                <a:gd name="connsiteY91" fmla="*/ 2913691 h 3013872"/>
                <a:gd name="connsiteX92" fmla="*/ 332364 w 3501373"/>
                <a:gd name="connsiteY92" fmla="*/ 2913437 h 3013872"/>
                <a:gd name="connsiteX93" fmla="*/ 271426 w 3501373"/>
                <a:gd name="connsiteY93" fmla="*/ 2990117 h 3013872"/>
                <a:gd name="connsiteX94" fmla="*/ 275235 w 3501373"/>
                <a:gd name="connsiteY94" fmla="*/ 2997734 h 3013872"/>
                <a:gd name="connsiteX95" fmla="*/ 642384 w 3501373"/>
                <a:gd name="connsiteY95" fmla="*/ 2914707 h 3013872"/>
                <a:gd name="connsiteX96" fmla="*/ 622325 w 3501373"/>
                <a:gd name="connsiteY96" fmla="*/ 2922070 h 3013872"/>
                <a:gd name="connsiteX97" fmla="*/ 589063 w 3501373"/>
                <a:gd name="connsiteY97" fmla="*/ 2963457 h 3013872"/>
                <a:gd name="connsiteX98" fmla="*/ 572052 w 3501373"/>
                <a:gd name="connsiteY98" fmla="*/ 2988593 h 3013872"/>
                <a:gd name="connsiteX99" fmla="*/ 572052 w 3501373"/>
                <a:gd name="connsiteY99" fmla="*/ 2995703 h 3013872"/>
                <a:gd name="connsiteX100" fmla="*/ 580938 w 3501373"/>
                <a:gd name="connsiteY100" fmla="*/ 2996211 h 3013872"/>
                <a:gd name="connsiteX101" fmla="*/ 642384 w 3501373"/>
                <a:gd name="connsiteY101" fmla="*/ 2914707 h 3013872"/>
                <a:gd name="connsiteX102" fmla="*/ 673360 w 3501373"/>
                <a:gd name="connsiteY102" fmla="*/ 2995703 h 3013872"/>
                <a:gd name="connsiteX103" fmla="*/ 683770 w 3501373"/>
                <a:gd name="connsiteY103" fmla="*/ 2992656 h 3013872"/>
                <a:gd name="connsiteX104" fmla="*/ 738107 w 3501373"/>
                <a:gd name="connsiteY104" fmla="*/ 2923340 h 3013872"/>
                <a:gd name="connsiteX105" fmla="*/ 738360 w 3501373"/>
                <a:gd name="connsiteY105" fmla="*/ 2912168 h 3013872"/>
                <a:gd name="connsiteX106" fmla="*/ 727189 w 3501373"/>
                <a:gd name="connsiteY106" fmla="*/ 2914961 h 3013872"/>
                <a:gd name="connsiteX107" fmla="*/ 675392 w 3501373"/>
                <a:gd name="connsiteY107" fmla="*/ 2983262 h 3013872"/>
                <a:gd name="connsiteX108" fmla="*/ 673360 w 3501373"/>
                <a:gd name="connsiteY108" fmla="*/ 2995703 h 3013872"/>
                <a:gd name="connsiteX109" fmla="*/ 790411 w 3501373"/>
                <a:gd name="connsiteY109" fmla="*/ 2913183 h 3013872"/>
                <a:gd name="connsiteX110" fmla="*/ 775939 w 3501373"/>
                <a:gd name="connsiteY110" fmla="*/ 2920293 h 3013872"/>
                <a:gd name="connsiteX111" fmla="*/ 726681 w 3501373"/>
                <a:gd name="connsiteY111" fmla="*/ 2984277 h 3013872"/>
                <a:gd name="connsiteX112" fmla="*/ 724649 w 3501373"/>
                <a:gd name="connsiteY112" fmla="*/ 2995703 h 3013872"/>
                <a:gd name="connsiteX113" fmla="*/ 737345 w 3501373"/>
                <a:gd name="connsiteY113" fmla="*/ 2992656 h 3013872"/>
                <a:gd name="connsiteX114" fmla="*/ 791173 w 3501373"/>
                <a:gd name="connsiteY114" fmla="*/ 2922578 h 3013872"/>
                <a:gd name="connsiteX115" fmla="*/ 790411 w 3501373"/>
                <a:gd name="connsiteY115" fmla="*/ 2913183 h 3013872"/>
                <a:gd name="connsiteX116" fmla="*/ 628927 w 3501373"/>
                <a:gd name="connsiteY116" fmla="*/ 2997480 h 3013872"/>
                <a:gd name="connsiteX117" fmla="*/ 635020 w 3501373"/>
                <a:gd name="connsiteY117" fmla="*/ 2993925 h 3013872"/>
                <a:gd name="connsiteX118" fmla="*/ 690626 w 3501373"/>
                <a:gd name="connsiteY118" fmla="*/ 2922832 h 3013872"/>
                <a:gd name="connsiteX119" fmla="*/ 689610 w 3501373"/>
                <a:gd name="connsiteY119" fmla="*/ 2913945 h 3013872"/>
                <a:gd name="connsiteX120" fmla="*/ 680470 w 3501373"/>
                <a:gd name="connsiteY120" fmla="*/ 2915722 h 3013872"/>
                <a:gd name="connsiteX121" fmla="*/ 639337 w 3501373"/>
                <a:gd name="connsiteY121" fmla="*/ 2966250 h 3013872"/>
                <a:gd name="connsiteX122" fmla="*/ 623595 w 3501373"/>
                <a:gd name="connsiteY122" fmla="*/ 2988847 h 3013872"/>
                <a:gd name="connsiteX123" fmla="*/ 628927 w 3501373"/>
                <a:gd name="connsiteY123" fmla="*/ 2997480 h 3013872"/>
                <a:gd name="connsiteX124" fmla="*/ 479883 w 3501373"/>
                <a:gd name="connsiteY124" fmla="*/ 2993164 h 3013872"/>
                <a:gd name="connsiteX125" fmla="*/ 490040 w 3501373"/>
                <a:gd name="connsiteY125" fmla="*/ 2986308 h 3013872"/>
                <a:gd name="connsiteX126" fmla="*/ 538282 w 3501373"/>
                <a:gd name="connsiteY126" fmla="*/ 2925117 h 3013872"/>
                <a:gd name="connsiteX127" fmla="*/ 539805 w 3501373"/>
                <a:gd name="connsiteY127" fmla="*/ 2912421 h 3013872"/>
                <a:gd name="connsiteX128" fmla="*/ 526602 w 3501373"/>
                <a:gd name="connsiteY128" fmla="*/ 2916992 h 3013872"/>
                <a:gd name="connsiteX129" fmla="*/ 490547 w 3501373"/>
                <a:gd name="connsiteY129" fmla="*/ 2962187 h 3013872"/>
                <a:gd name="connsiteX130" fmla="*/ 474805 w 3501373"/>
                <a:gd name="connsiteY130" fmla="*/ 2984785 h 3013872"/>
                <a:gd name="connsiteX131" fmla="*/ 479883 w 3501373"/>
                <a:gd name="connsiteY131" fmla="*/ 2993164 h 3013872"/>
                <a:gd name="connsiteX132" fmla="*/ 895275 w 3501373"/>
                <a:gd name="connsiteY132" fmla="*/ 2913183 h 3013872"/>
                <a:gd name="connsiteX133" fmla="*/ 886388 w 3501373"/>
                <a:gd name="connsiteY133" fmla="*/ 2913183 h 3013872"/>
                <a:gd name="connsiteX134" fmla="*/ 827482 w 3501373"/>
                <a:gd name="connsiteY134" fmla="*/ 2984785 h 3013872"/>
                <a:gd name="connsiteX135" fmla="*/ 828751 w 3501373"/>
                <a:gd name="connsiteY135" fmla="*/ 2993672 h 3013872"/>
                <a:gd name="connsiteX136" fmla="*/ 837892 w 3501373"/>
                <a:gd name="connsiteY136" fmla="*/ 2991641 h 3013872"/>
                <a:gd name="connsiteX137" fmla="*/ 866583 w 3501373"/>
                <a:gd name="connsiteY137" fmla="*/ 2956601 h 3013872"/>
                <a:gd name="connsiteX138" fmla="*/ 895275 w 3501373"/>
                <a:gd name="connsiteY138" fmla="*/ 2913183 h 3013872"/>
                <a:gd name="connsiteX139" fmla="*/ 321192 w 3501373"/>
                <a:gd name="connsiteY139" fmla="*/ 2998496 h 3013872"/>
                <a:gd name="connsiteX140" fmla="*/ 332110 w 3501373"/>
                <a:gd name="connsiteY140" fmla="*/ 2996465 h 3013872"/>
                <a:gd name="connsiteX141" fmla="*/ 391270 w 3501373"/>
                <a:gd name="connsiteY141" fmla="*/ 2921562 h 3013872"/>
                <a:gd name="connsiteX142" fmla="*/ 391016 w 3501373"/>
                <a:gd name="connsiteY142" fmla="*/ 2914707 h 3013872"/>
                <a:gd name="connsiteX143" fmla="*/ 382383 w 3501373"/>
                <a:gd name="connsiteY143" fmla="*/ 2915214 h 3013872"/>
                <a:gd name="connsiteX144" fmla="*/ 354454 w 3501373"/>
                <a:gd name="connsiteY144" fmla="*/ 2947461 h 3013872"/>
                <a:gd name="connsiteX145" fmla="*/ 321192 w 3501373"/>
                <a:gd name="connsiteY145" fmla="*/ 2998496 h 3013872"/>
                <a:gd name="connsiteX146" fmla="*/ 774669 w 3501373"/>
                <a:gd name="connsiteY146" fmla="*/ 2997480 h 3013872"/>
                <a:gd name="connsiteX147" fmla="*/ 788888 w 3501373"/>
                <a:gd name="connsiteY147" fmla="*/ 2988593 h 3013872"/>
                <a:gd name="connsiteX148" fmla="*/ 836115 w 3501373"/>
                <a:gd name="connsiteY148" fmla="*/ 2926640 h 3013872"/>
                <a:gd name="connsiteX149" fmla="*/ 838146 w 3501373"/>
                <a:gd name="connsiteY149" fmla="*/ 2915214 h 3013872"/>
                <a:gd name="connsiteX150" fmla="*/ 825704 w 3501373"/>
                <a:gd name="connsiteY150" fmla="*/ 2918515 h 3013872"/>
                <a:gd name="connsiteX151" fmla="*/ 772638 w 3501373"/>
                <a:gd name="connsiteY151" fmla="*/ 2985293 h 3013872"/>
                <a:gd name="connsiteX152" fmla="*/ 770099 w 3501373"/>
                <a:gd name="connsiteY152" fmla="*/ 2992148 h 3013872"/>
                <a:gd name="connsiteX153" fmla="*/ 774669 w 3501373"/>
                <a:gd name="connsiteY153" fmla="*/ 2997480 h 3013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3501373" h="3013872">
                  <a:moveTo>
                    <a:pt x="1807054" y="2895918"/>
                  </a:moveTo>
                  <a:cubicBezTo>
                    <a:pt x="2358032" y="2895918"/>
                    <a:pt x="2909009" y="2895918"/>
                    <a:pt x="3459987" y="2895918"/>
                  </a:cubicBezTo>
                  <a:cubicBezTo>
                    <a:pt x="3470143" y="2895918"/>
                    <a:pt x="3480299" y="2895918"/>
                    <a:pt x="3490455" y="2896426"/>
                  </a:cubicBezTo>
                  <a:cubicBezTo>
                    <a:pt x="3495534" y="2896679"/>
                    <a:pt x="3501120" y="2897441"/>
                    <a:pt x="3502897" y="2903281"/>
                  </a:cubicBezTo>
                  <a:cubicBezTo>
                    <a:pt x="3504674" y="2908867"/>
                    <a:pt x="3500866" y="2912929"/>
                    <a:pt x="3497565" y="2916738"/>
                  </a:cubicBezTo>
                  <a:cubicBezTo>
                    <a:pt x="3488678" y="2926386"/>
                    <a:pt x="3478014" y="2932988"/>
                    <a:pt x="3464557" y="2933242"/>
                  </a:cubicBezTo>
                  <a:cubicBezTo>
                    <a:pt x="3448561" y="2933496"/>
                    <a:pt x="3432311" y="2933750"/>
                    <a:pt x="3416315" y="2933750"/>
                  </a:cubicBezTo>
                  <a:cubicBezTo>
                    <a:pt x="2877271" y="2933750"/>
                    <a:pt x="2337973" y="2933750"/>
                    <a:pt x="1798929" y="2933496"/>
                  </a:cubicBezTo>
                  <a:cubicBezTo>
                    <a:pt x="1781155" y="2933496"/>
                    <a:pt x="1763382" y="2934512"/>
                    <a:pt x="1745608" y="2933496"/>
                  </a:cubicBezTo>
                  <a:cubicBezTo>
                    <a:pt x="1721487" y="2931972"/>
                    <a:pt x="1702952" y="2941367"/>
                    <a:pt x="1687464" y="2958633"/>
                  </a:cubicBezTo>
                  <a:cubicBezTo>
                    <a:pt x="1677308" y="2970058"/>
                    <a:pt x="1666390" y="2980722"/>
                    <a:pt x="1656487" y="2992148"/>
                  </a:cubicBezTo>
                  <a:cubicBezTo>
                    <a:pt x="1642015" y="3008906"/>
                    <a:pt x="1624495" y="3014746"/>
                    <a:pt x="1602659" y="3014492"/>
                  </a:cubicBezTo>
                  <a:cubicBezTo>
                    <a:pt x="1476467" y="3013730"/>
                    <a:pt x="1350530" y="3014238"/>
                    <a:pt x="1224338" y="3013984"/>
                  </a:cubicBezTo>
                  <a:cubicBezTo>
                    <a:pt x="833322" y="3013984"/>
                    <a:pt x="442305" y="3013730"/>
                    <a:pt x="51289" y="3013730"/>
                  </a:cubicBezTo>
                  <a:cubicBezTo>
                    <a:pt x="41894" y="3013730"/>
                    <a:pt x="32500" y="3013984"/>
                    <a:pt x="23359" y="3012968"/>
                  </a:cubicBezTo>
                  <a:cubicBezTo>
                    <a:pt x="8125" y="3011191"/>
                    <a:pt x="3047" y="3005859"/>
                    <a:pt x="1269" y="2990371"/>
                  </a:cubicBezTo>
                  <a:cubicBezTo>
                    <a:pt x="508" y="2983769"/>
                    <a:pt x="761" y="2976914"/>
                    <a:pt x="761" y="2970058"/>
                  </a:cubicBezTo>
                  <a:cubicBezTo>
                    <a:pt x="761" y="2705234"/>
                    <a:pt x="1015" y="2440155"/>
                    <a:pt x="508" y="2175330"/>
                  </a:cubicBezTo>
                  <a:cubicBezTo>
                    <a:pt x="508" y="2148670"/>
                    <a:pt x="8379" y="2128865"/>
                    <a:pt x="27422" y="2110330"/>
                  </a:cubicBezTo>
                  <a:cubicBezTo>
                    <a:pt x="72109" y="2066658"/>
                    <a:pt x="67285" y="2078338"/>
                    <a:pt x="67285" y="2013338"/>
                  </a:cubicBezTo>
                  <a:cubicBezTo>
                    <a:pt x="67031" y="1364098"/>
                    <a:pt x="66777" y="715113"/>
                    <a:pt x="66523" y="65873"/>
                  </a:cubicBezTo>
                  <a:cubicBezTo>
                    <a:pt x="66523" y="45307"/>
                    <a:pt x="66269" y="24994"/>
                    <a:pt x="80488" y="7983"/>
                  </a:cubicBezTo>
                  <a:cubicBezTo>
                    <a:pt x="83789" y="4174"/>
                    <a:pt x="86836" y="-904"/>
                    <a:pt x="92676" y="873"/>
                  </a:cubicBezTo>
                  <a:cubicBezTo>
                    <a:pt x="98516" y="2650"/>
                    <a:pt x="98769" y="8490"/>
                    <a:pt x="99023" y="13569"/>
                  </a:cubicBezTo>
                  <a:cubicBezTo>
                    <a:pt x="99531" y="21947"/>
                    <a:pt x="99531" y="30580"/>
                    <a:pt x="99531" y="38959"/>
                  </a:cubicBezTo>
                  <a:cubicBezTo>
                    <a:pt x="99277" y="711812"/>
                    <a:pt x="98769" y="1384665"/>
                    <a:pt x="98516" y="2057518"/>
                  </a:cubicBezTo>
                  <a:cubicBezTo>
                    <a:pt x="98516" y="2312186"/>
                    <a:pt x="98516" y="2567108"/>
                    <a:pt x="98769" y="2821777"/>
                  </a:cubicBezTo>
                  <a:cubicBezTo>
                    <a:pt x="98769" y="2837011"/>
                    <a:pt x="98769" y="2852246"/>
                    <a:pt x="99531" y="2867480"/>
                  </a:cubicBezTo>
                  <a:cubicBezTo>
                    <a:pt x="100801" y="2890078"/>
                    <a:pt x="105879" y="2894902"/>
                    <a:pt x="129492" y="2895918"/>
                  </a:cubicBezTo>
                  <a:cubicBezTo>
                    <a:pt x="142187" y="2896426"/>
                    <a:pt x="154883" y="2896171"/>
                    <a:pt x="167578" y="2896171"/>
                  </a:cubicBezTo>
                  <a:cubicBezTo>
                    <a:pt x="714239" y="2896171"/>
                    <a:pt x="1261154" y="2896171"/>
                    <a:pt x="1807816" y="2896171"/>
                  </a:cubicBezTo>
                  <a:cubicBezTo>
                    <a:pt x="1807054" y="2896171"/>
                    <a:pt x="1807054" y="2895918"/>
                    <a:pt x="1807054" y="2895918"/>
                  </a:cubicBezTo>
                  <a:close/>
                  <a:moveTo>
                    <a:pt x="175195" y="2997480"/>
                  </a:moveTo>
                  <a:cubicBezTo>
                    <a:pt x="181797" y="2997734"/>
                    <a:pt x="185606" y="2992910"/>
                    <a:pt x="189160" y="2988086"/>
                  </a:cubicBezTo>
                  <a:cubicBezTo>
                    <a:pt x="202871" y="2970820"/>
                    <a:pt x="216328" y="2953555"/>
                    <a:pt x="229785" y="2936035"/>
                  </a:cubicBezTo>
                  <a:cubicBezTo>
                    <a:pt x="233848" y="2930703"/>
                    <a:pt x="238164" y="2925371"/>
                    <a:pt x="241719" y="2919531"/>
                  </a:cubicBezTo>
                  <a:cubicBezTo>
                    <a:pt x="242735" y="2917753"/>
                    <a:pt x="242481" y="2914199"/>
                    <a:pt x="241465" y="2912675"/>
                  </a:cubicBezTo>
                  <a:cubicBezTo>
                    <a:pt x="240195" y="2911406"/>
                    <a:pt x="236895" y="2910898"/>
                    <a:pt x="234863" y="2911406"/>
                  </a:cubicBezTo>
                  <a:cubicBezTo>
                    <a:pt x="229024" y="2913183"/>
                    <a:pt x="224707" y="2917500"/>
                    <a:pt x="221152" y="2922324"/>
                  </a:cubicBezTo>
                  <a:cubicBezTo>
                    <a:pt x="206426" y="2940859"/>
                    <a:pt x="191953" y="2959648"/>
                    <a:pt x="177481" y="2978437"/>
                  </a:cubicBezTo>
                  <a:cubicBezTo>
                    <a:pt x="174941" y="2981738"/>
                    <a:pt x="172656" y="2985547"/>
                    <a:pt x="171133" y="2989355"/>
                  </a:cubicBezTo>
                  <a:cubicBezTo>
                    <a:pt x="169609" y="2993164"/>
                    <a:pt x="170879" y="2996211"/>
                    <a:pt x="175195" y="2997480"/>
                  </a:cubicBezTo>
                  <a:close/>
                  <a:moveTo>
                    <a:pt x="75918" y="2997734"/>
                  </a:moveTo>
                  <a:cubicBezTo>
                    <a:pt x="77695" y="2996719"/>
                    <a:pt x="80996" y="2995703"/>
                    <a:pt x="83281" y="2993418"/>
                  </a:cubicBezTo>
                  <a:cubicBezTo>
                    <a:pt x="104355" y="2971582"/>
                    <a:pt x="121875" y="2946699"/>
                    <a:pt x="140410" y="2922832"/>
                  </a:cubicBezTo>
                  <a:cubicBezTo>
                    <a:pt x="142441" y="2920293"/>
                    <a:pt x="143457" y="2916230"/>
                    <a:pt x="140410" y="2913691"/>
                  </a:cubicBezTo>
                  <a:cubicBezTo>
                    <a:pt x="136348" y="2910136"/>
                    <a:pt x="132285" y="2912929"/>
                    <a:pt x="129238" y="2915722"/>
                  </a:cubicBezTo>
                  <a:cubicBezTo>
                    <a:pt x="106641" y="2937304"/>
                    <a:pt x="89629" y="2963711"/>
                    <a:pt x="70332" y="2988340"/>
                  </a:cubicBezTo>
                  <a:cubicBezTo>
                    <a:pt x="69316" y="2989609"/>
                    <a:pt x="69062" y="2991641"/>
                    <a:pt x="69316" y="2993164"/>
                  </a:cubicBezTo>
                  <a:cubicBezTo>
                    <a:pt x="69570" y="2995703"/>
                    <a:pt x="71601" y="2997226"/>
                    <a:pt x="75918" y="2997734"/>
                  </a:cubicBezTo>
                  <a:close/>
                  <a:moveTo>
                    <a:pt x="593126" y="2912168"/>
                  </a:moveTo>
                  <a:cubicBezTo>
                    <a:pt x="576622" y="2919531"/>
                    <a:pt x="528126" y="2973613"/>
                    <a:pt x="524317" y="2987832"/>
                  </a:cubicBezTo>
                  <a:cubicBezTo>
                    <a:pt x="523301" y="2991386"/>
                    <a:pt x="523555" y="2994941"/>
                    <a:pt x="527364" y="2996211"/>
                  </a:cubicBezTo>
                  <a:cubicBezTo>
                    <a:pt x="531934" y="2997734"/>
                    <a:pt x="535489" y="2994941"/>
                    <a:pt x="538282" y="2991641"/>
                  </a:cubicBezTo>
                  <a:cubicBezTo>
                    <a:pt x="554532" y="2971328"/>
                    <a:pt x="570782" y="2951015"/>
                    <a:pt x="586778" y="2930449"/>
                  </a:cubicBezTo>
                  <a:cubicBezTo>
                    <a:pt x="590333" y="2925879"/>
                    <a:pt x="594649" y="2921308"/>
                    <a:pt x="593126" y="2912168"/>
                  </a:cubicBezTo>
                  <a:close/>
                  <a:moveTo>
                    <a:pt x="227754" y="2997480"/>
                  </a:moveTo>
                  <a:cubicBezTo>
                    <a:pt x="233848" y="2996211"/>
                    <a:pt x="237656" y="2991641"/>
                    <a:pt x="241465" y="2987070"/>
                  </a:cubicBezTo>
                  <a:cubicBezTo>
                    <a:pt x="257715" y="2966504"/>
                    <a:pt x="273711" y="2945937"/>
                    <a:pt x="289707" y="2925117"/>
                  </a:cubicBezTo>
                  <a:cubicBezTo>
                    <a:pt x="291231" y="2923086"/>
                    <a:pt x="292500" y="2920801"/>
                    <a:pt x="293262" y="2918515"/>
                  </a:cubicBezTo>
                  <a:cubicBezTo>
                    <a:pt x="293770" y="2916992"/>
                    <a:pt x="293770" y="2914961"/>
                    <a:pt x="293008" y="2913691"/>
                  </a:cubicBezTo>
                  <a:cubicBezTo>
                    <a:pt x="291485" y="2911152"/>
                    <a:pt x="288946" y="2910898"/>
                    <a:pt x="286407" y="2911660"/>
                  </a:cubicBezTo>
                  <a:cubicBezTo>
                    <a:pt x="279805" y="2913945"/>
                    <a:pt x="275235" y="2919277"/>
                    <a:pt x="270918" y="2924355"/>
                  </a:cubicBezTo>
                  <a:cubicBezTo>
                    <a:pt x="255684" y="2943652"/>
                    <a:pt x="240957" y="2962949"/>
                    <a:pt x="226231" y="2982500"/>
                  </a:cubicBezTo>
                  <a:cubicBezTo>
                    <a:pt x="224199" y="2985039"/>
                    <a:pt x="222422" y="2988340"/>
                    <a:pt x="221660" y="2991386"/>
                  </a:cubicBezTo>
                  <a:cubicBezTo>
                    <a:pt x="220899" y="2995449"/>
                    <a:pt x="223692" y="2997480"/>
                    <a:pt x="227754" y="2997480"/>
                  </a:cubicBezTo>
                  <a:close/>
                  <a:moveTo>
                    <a:pt x="191445" y="2913437"/>
                  </a:moveTo>
                  <a:cubicBezTo>
                    <a:pt x="183066" y="2910136"/>
                    <a:pt x="179004" y="2916992"/>
                    <a:pt x="174941" y="2921562"/>
                  </a:cubicBezTo>
                  <a:cubicBezTo>
                    <a:pt x="165801" y="2931464"/>
                    <a:pt x="156914" y="2941621"/>
                    <a:pt x="148281" y="2952285"/>
                  </a:cubicBezTo>
                  <a:cubicBezTo>
                    <a:pt x="140410" y="2962187"/>
                    <a:pt x="133047" y="2972598"/>
                    <a:pt x="125937" y="2983008"/>
                  </a:cubicBezTo>
                  <a:cubicBezTo>
                    <a:pt x="123144" y="2987324"/>
                    <a:pt x="120098" y="2992656"/>
                    <a:pt x="125684" y="2996465"/>
                  </a:cubicBezTo>
                  <a:cubicBezTo>
                    <a:pt x="131016" y="3000019"/>
                    <a:pt x="135078" y="2995195"/>
                    <a:pt x="138633" y="2991894"/>
                  </a:cubicBezTo>
                  <a:cubicBezTo>
                    <a:pt x="139902" y="2990625"/>
                    <a:pt x="140918" y="2989355"/>
                    <a:pt x="141934" y="2988086"/>
                  </a:cubicBezTo>
                  <a:cubicBezTo>
                    <a:pt x="157168" y="2967773"/>
                    <a:pt x="172656" y="2947715"/>
                    <a:pt x="187891" y="2927402"/>
                  </a:cubicBezTo>
                  <a:cubicBezTo>
                    <a:pt x="190684" y="2923593"/>
                    <a:pt x="195000" y="2919531"/>
                    <a:pt x="191445" y="2913437"/>
                  </a:cubicBezTo>
                  <a:close/>
                  <a:moveTo>
                    <a:pt x="490801" y="2912675"/>
                  </a:moveTo>
                  <a:cubicBezTo>
                    <a:pt x="479376" y="2912421"/>
                    <a:pt x="474044" y="2921054"/>
                    <a:pt x="467950" y="2928672"/>
                  </a:cubicBezTo>
                  <a:cubicBezTo>
                    <a:pt x="456016" y="2943906"/>
                    <a:pt x="444083" y="2959140"/>
                    <a:pt x="432403" y="2974629"/>
                  </a:cubicBezTo>
                  <a:cubicBezTo>
                    <a:pt x="429356" y="2978691"/>
                    <a:pt x="426563" y="2982754"/>
                    <a:pt x="424278" y="2987324"/>
                  </a:cubicBezTo>
                  <a:cubicBezTo>
                    <a:pt x="422754" y="2990371"/>
                    <a:pt x="421993" y="2994180"/>
                    <a:pt x="425801" y="2996211"/>
                  </a:cubicBezTo>
                  <a:cubicBezTo>
                    <a:pt x="427579" y="2997226"/>
                    <a:pt x="431133" y="2996719"/>
                    <a:pt x="432911" y="2995703"/>
                  </a:cubicBezTo>
                  <a:cubicBezTo>
                    <a:pt x="436973" y="2992910"/>
                    <a:pt x="441036" y="2989609"/>
                    <a:pt x="444083" y="2985801"/>
                  </a:cubicBezTo>
                  <a:cubicBezTo>
                    <a:pt x="458555" y="2967265"/>
                    <a:pt x="473028" y="2948730"/>
                    <a:pt x="487247" y="2929687"/>
                  </a:cubicBezTo>
                  <a:cubicBezTo>
                    <a:pt x="490547" y="2925117"/>
                    <a:pt x="495118" y="2920547"/>
                    <a:pt x="490801" y="2912675"/>
                  </a:cubicBezTo>
                  <a:close/>
                  <a:moveTo>
                    <a:pt x="439004" y="2912929"/>
                  </a:moveTo>
                  <a:cubicBezTo>
                    <a:pt x="406758" y="2932988"/>
                    <a:pt x="389493" y="2965488"/>
                    <a:pt x="364864" y="2998242"/>
                  </a:cubicBezTo>
                  <a:cubicBezTo>
                    <a:pt x="390000" y="2991386"/>
                    <a:pt x="428340" y="2947207"/>
                    <a:pt x="439004" y="2912929"/>
                  </a:cubicBezTo>
                  <a:close/>
                  <a:moveTo>
                    <a:pt x="275235" y="2997734"/>
                  </a:moveTo>
                  <a:cubicBezTo>
                    <a:pt x="281836" y="2997988"/>
                    <a:pt x="285645" y="2993164"/>
                    <a:pt x="289199" y="2988593"/>
                  </a:cubicBezTo>
                  <a:cubicBezTo>
                    <a:pt x="301641" y="2972598"/>
                    <a:pt x="313575" y="2956347"/>
                    <a:pt x="326016" y="2940351"/>
                  </a:cubicBezTo>
                  <a:cubicBezTo>
                    <a:pt x="330586" y="2934257"/>
                    <a:pt x="335664" y="2928672"/>
                    <a:pt x="339981" y="2922578"/>
                  </a:cubicBezTo>
                  <a:cubicBezTo>
                    <a:pt x="342012" y="2919785"/>
                    <a:pt x="342266" y="2915722"/>
                    <a:pt x="339219" y="2913691"/>
                  </a:cubicBezTo>
                  <a:cubicBezTo>
                    <a:pt x="337442" y="2912421"/>
                    <a:pt x="333633" y="2912168"/>
                    <a:pt x="332364" y="2913437"/>
                  </a:cubicBezTo>
                  <a:cubicBezTo>
                    <a:pt x="308242" y="2935781"/>
                    <a:pt x="289199" y="2962441"/>
                    <a:pt x="271426" y="2990117"/>
                  </a:cubicBezTo>
                  <a:cubicBezTo>
                    <a:pt x="269395" y="2992656"/>
                    <a:pt x="270918" y="2996211"/>
                    <a:pt x="275235" y="2997734"/>
                  </a:cubicBezTo>
                  <a:close/>
                  <a:moveTo>
                    <a:pt x="642384" y="2914707"/>
                  </a:moveTo>
                  <a:cubicBezTo>
                    <a:pt x="630196" y="2910644"/>
                    <a:pt x="626388" y="2917246"/>
                    <a:pt x="622325" y="2922070"/>
                  </a:cubicBezTo>
                  <a:cubicBezTo>
                    <a:pt x="610899" y="2935527"/>
                    <a:pt x="599727" y="2949492"/>
                    <a:pt x="589063" y="2963457"/>
                  </a:cubicBezTo>
                  <a:cubicBezTo>
                    <a:pt x="582970" y="2971582"/>
                    <a:pt x="577384" y="2979961"/>
                    <a:pt x="572052" y="2988593"/>
                  </a:cubicBezTo>
                  <a:cubicBezTo>
                    <a:pt x="571036" y="2990371"/>
                    <a:pt x="571036" y="2993925"/>
                    <a:pt x="572052" y="2995703"/>
                  </a:cubicBezTo>
                  <a:cubicBezTo>
                    <a:pt x="574337" y="2999004"/>
                    <a:pt x="578653" y="2998496"/>
                    <a:pt x="580938" y="2996211"/>
                  </a:cubicBezTo>
                  <a:cubicBezTo>
                    <a:pt x="604552" y="2971836"/>
                    <a:pt x="624610" y="2944922"/>
                    <a:pt x="642384" y="2914707"/>
                  </a:cubicBezTo>
                  <a:close/>
                  <a:moveTo>
                    <a:pt x="673360" y="2995703"/>
                  </a:moveTo>
                  <a:cubicBezTo>
                    <a:pt x="678692" y="2996973"/>
                    <a:pt x="681485" y="2994941"/>
                    <a:pt x="683770" y="2992656"/>
                  </a:cubicBezTo>
                  <a:cubicBezTo>
                    <a:pt x="703575" y="2970820"/>
                    <a:pt x="721857" y="2947968"/>
                    <a:pt x="738107" y="2923340"/>
                  </a:cubicBezTo>
                  <a:cubicBezTo>
                    <a:pt x="740392" y="2919785"/>
                    <a:pt x="742931" y="2915469"/>
                    <a:pt x="738360" y="2912168"/>
                  </a:cubicBezTo>
                  <a:cubicBezTo>
                    <a:pt x="734298" y="2909375"/>
                    <a:pt x="729728" y="2911660"/>
                    <a:pt x="727189" y="2914961"/>
                  </a:cubicBezTo>
                  <a:cubicBezTo>
                    <a:pt x="709161" y="2937051"/>
                    <a:pt x="691134" y="2959140"/>
                    <a:pt x="675392" y="2983262"/>
                  </a:cubicBezTo>
                  <a:cubicBezTo>
                    <a:pt x="673106" y="2986562"/>
                    <a:pt x="670567" y="2990371"/>
                    <a:pt x="673360" y="2995703"/>
                  </a:cubicBezTo>
                  <a:close/>
                  <a:moveTo>
                    <a:pt x="790411" y="2913183"/>
                  </a:moveTo>
                  <a:cubicBezTo>
                    <a:pt x="783302" y="2910644"/>
                    <a:pt x="779239" y="2915976"/>
                    <a:pt x="775939" y="2920293"/>
                  </a:cubicBezTo>
                  <a:cubicBezTo>
                    <a:pt x="759181" y="2941367"/>
                    <a:pt x="742931" y="2962949"/>
                    <a:pt x="726681" y="2984277"/>
                  </a:cubicBezTo>
                  <a:cubicBezTo>
                    <a:pt x="724142" y="2987578"/>
                    <a:pt x="721095" y="2992148"/>
                    <a:pt x="724649" y="2995703"/>
                  </a:cubicBezTo>
                  <a:cubicBezTo>
                    <a:pt x="729474" y="3000781"/>
                    <a:pt x="734298" y="2996211"/>
                    <a:pt x="737345" y="2992656"/>
                  </a:cubicBezTo>
                  <a:cubicBezTo>
                    <a:pt x="756388" y="2970312"/>
                    <a:pt x="774923" y="2947207"/>
                    <a:pt x="791173" y="2922578"/>
                  </a:cubicBezTo>
                  <a:cubicBezTo>
                    <a:pt x="792950" y="2919785"/>
                    <a:pt x="793712" y="2916484"/>
                    <a:pt x="790411" y="2913183"/>
                  </a:cubicBezTo>
                  <a:close/>
                  <a:moveTo>
                    <a:pt x="628927" y="2997480"/>
                  </a:moveTo>
                  <a:cubicBezTo>
                    <a:pt x="630704" y="2996465"/>
                    <a:pt x="633497" y="2995703"/>
                    <a:pt x="635020" y="2993925"/>
                  </a:cubicBezTo>
                  <a:cubicBezTo>
                    <a:pt x="654825" y="2971328"/>
                    <a:pt x="674376" y="2948222"/>
                    <a:pt x="690626" y="2922832"/>
                  </a:cubicBezTo>
                  <a:cubicBezTo>
                    <a:pt x="692403" y="2919785"/>
                    <a:pt x="692911" y="2916230"/>
                    <a:pt x="689610" y="2913945"/>
                  </a:cubicBezTo>
                  <a:cubicBezTo>
                    <a:pt x="686310" y="2911660"/>
                    <a:pt x="683009" y="2913437"/>
                    <a:pt x="680470" y="2915722"/>
                  </a:cubicBezTo>
                  <a:cubicBezTo>
                    <a:pt x="664474" y="2930703"/>
                    <a:pt x="653048" y="2949492"/>
                    <a:pt x="639337" y="2966250"/>
                  </a:cubicBezTo>
                  <a:cubicBezTo>
                    <a:pt x="633497" y="2973359"/>
                    <a:pt x="628165" y="2980976"/>
                    <a:pt x="623595" y="2988847"/>
                  </a:cubicBezTo>
                  <a:cubicBezTo>
                    <a:pt x="621056" y="2992910"/>
                    <a:pt x="622579" y="2996719"/>
                    <a:pt x="628927" y="2997480"/>
                  </a:cubicBezTo>
                  <a:close/>
                  <a:moveTo>
                    <a:pt x="479883" y="2993164"/>
                  </a:moveTo>
                  <a:cubicBezTo>
                    <a:pt x="484454" y="2992402"/>
                    <a:pt x="487501" y="2989609"/>
                    <a:pt x="490040" y="2986308"/>
                  </a:cubicBezTo>
                  <a:cubicBezTo>
                    <a:pt x="506036" y="2965996"/>
                    <a:pt x="522286" y="2945683"/>
                    <a:pt x="538282" y="2925117"/>
                  </a:cubicBezTo>
                  <a:cubicBezTo>
                    <a:pt x="541075" y="2921562"/>
                    <a:pt x="545899" y="2916484"/>
                    <a:pt x="539805" y="2912421"/>
                  </a:cubicBezTo>
                  <a:cubicBezTo>
                    <a:pt x="534981" y="2909121"/>
                    <a:pt x="529903" y="2913183"/>
                    <a:pt x="526602" y="2916992"/>
                  </a:cubicBezTo>
                  <a:cubicBezTo>
                    <a:pt x="514415" y="2931718"/>
                    <a:pt x="502481" y="2946953"/>
                    <a:pt x="490547" y="2962187"/>
                  </a:cubicBezTo>
                  <a:cubicBezTo>
                    <a:pt x="484962" y="2969550"/>
                    <a:pt x="479376" y="2976914"/>
                    <a:pt x="474805" y="2984785"/>
                  </a:cubicBezTo>
                  <a:cubicBezTo>
                    <a:pt x="472520" y="2988593"/>
                    <a:pt x="474297" y="2992656"/>
                    <a:pt x="479883" y="2993164"/>
                  </a:cubicBezTo>
                  <a:close/>
                  <a:moveTo>
                    <a:pt x="895275" y="2913183"/>
                  </a:moveTo>
                  <a:cubicBezTo>
                    <a:pt x="889435" y="2913183"/>
                    <a:pt x="887150" y="2912421"/>
                    <a:pt x="886388" y="2913183"/>
                  </a:cubicBezTo>
                  <a:cubicBezTo>
                    <a:pt x="863283" y="2934004"/>
                    <a:pt x="844240" y="2958379"/>
                    <a:pt x="827482" y="2984785"/>
                  </a:cubicBezTo>
                  <a:cubicBezTo>
                    <a:pt x="825704" y="2987832"/>
                    <a:pt x="824943" y="2991386"/>
                    <a:pt x="828751" y="2993672"/>
                  </a:cubicBezTo>
                  <a:cubicBezTo>
                    <a:pt x="832052" y="2995703"/>
                    <a:pt x="835861" y="2994180"/>
                    <a:pt x="837892" y="2991641"/>
                  </a:cubicBezTo>
                  <a:cubicBezTo>
                    <a:pt x="847794" y="2980215"/>
                    <a:pt x="857443" y="2968535"/>
                    <a:pt x="866583" y="2956601"/>
                  </a:cubicBezTo>
                  <a:cubicBezTo>
                    <a:pt x="876740" y="2943652"/>
                    <a:pt x="888419" y="2931718"/>
                    <a:pt x="895275" y="2913183"/>
                  </a:cubicBezTo>
                  <a:close/>
                  <a:moveTo>
                    <a:pt x="321192" y="2998496"/>
                  </a:moveTo>
                  <a:cubicBezTo>
                    <a:pt x="327539" y="2997480"/>
                    <a:pt x="330586" y="2997734"/>
                    <a:pt x="332110" y="2996465"/>
                  </a:cubicBezTo>
                  <a:cubicBezTo>
                    <a:pt x="355469" y="2974375"/>
                    <a:pt x="372989" y="2947715"/>
                    <a:pt x="391270" y="2921562"/>
                  </a:cubicBezTo>
                  <a:cubicBezTo>
                    <a:pt x="392286" y="2920039"/>
                    <a:pt x="392032" y="2916230"/>
                    <a:pt x="391016" y="2914707"/>
                  </a:cubicBezTo>
                  <a:cubicBezTo>
                    <a:pt x="388477" y="2911406"/>
                    <a:pt x="384414" y="2912675"/>
                    <a:pt x="382383" y="2915214"/>
                  </a:cubicBezTo>
                  <a:cubicBezTo>
                    <a:pt x="372735" y="2925879"/>
                    <a:pt x="362579" y="2936035"/>
                    <a:pt x="354454" y="2947461"/>
                  </a:cubicBezTo>
                  <a:cubicBezTo>
                    <a:pt x="343282" y="2962949"/>
                    <a:pt x="328047" y="2975898"/>
                    <a:pt x="321192" y="2998496"/>
                  </a:cubicBezTo>
                  <a:close/>
                  <a:moveTo>
                    <a:pt x="774669" y="2997480"/>
                  </a:moveTo>
                  <a:cubicBezTo>
                    <a:pt x="781017" y="2997480"/>
                    <a:pt x="785333" y="2993164"/>
                    <a:pt x="788888" y="2988593"/>
                  </a:cubicBezTo>
                  <a:cubicBezTo>
                    <a:pt x="804884" y="2968027"/>
                    <a:pt x="820372" y="2947461"/>
                    <a:pt x="836115" y="2926640"/>
                  </a:cubicBezTo>
                  <a:cubicBezTo>
                    <a:pt x="838654" y="2923340"/>
                    <a:pt x="841447" y="2918769"/>
                    <a:pt x="838146" y="2915214"/>
                  </a:cubicBezTo>
                  <a:cubicBezTo>
                    <a:pt x="833068" y="2910136"/>
                    <a:pt x="828751" y="2914707"/>
                    <a:pt x="825704" y="2918515"/>
                  </a:cubicBezTo>
                  <a:cubicBezTo>
                    <a:pt x="807677" y="2940605"/>
                    <a:pt x="790157" y="2962949"/>
                    <a:pt x="772638" y="2985293"/>
                  </a:cubicBezTo>
                  <a:cubicBezTo>
                    <a:pt x="771114" y="2987070"/>
                    <a:pt x="770353" y="2989863"/>
                    <a:pt x="770099" y="2992148"/>
                  </a:cubicBezTo>
                  <a:cubicBezTo>
                    <a:pt x="769845" y="2994941"/>
                    <a:pt x="771622" y="2996719"/>
                    <a:pt x="774669" y="2997480"/>
                  </a:cubicBezTo>
                  <a:close/>
                </a:path>
              </a:pathLst>
            </a:custGeom>
            <a:grpFill/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3206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1" name="PA-任意多边形 59"/>
            <p:cNvSpPr/>
            <p:nvPr>
              <p:custDataLst>
                <p:tags r:id="rId10"/>
              </p:custDataLst>
            </p:nvPr>
          </p:nvSpPr>
          <p:spPr>
            <a:xfrm>
              <a:off x="10434834" y="2908962"/>
              <a:ext cx="1259129" cy="844537"/>
            </a:xfrm>
            <a:custGeom>
              <a:avLst/>
              <a:gdLst>
                <a:gd name="connsiteX0" fmla="*/ 4820633 w 4923251"/>
                <a:gd name="connsiteY0" fmla="*/ 548955 h 3506451"/>
                <a:gd name="connsiteX1" fmla="*/ 4822156 w 4923251"/>
                <a:gd name="connsiteY1" fmla="*/ 515947 h 3506451"/>
                <a:gd name="connsiteX2" fmla="*/ 4821648 w 4923251"/>
                <a:gd name="connsiteY2" fmla="*/ 163016 h 3506451"/>
                <a:gd name="connsiteX3" fmla="*/ 4780515 w 4923251"/>
                <a:gd name="connsiteY3" fmla="*/ 122391 h 3506451"/>
                <a:gd name="connsiteX4" fmla="*/ 1198653 w 4923251"/>
                <a:gd name="connsiteY4" fmla="*/ 122645 h 3506451"/>
                <a:gd name="connsiteX5" fmla="*/ 41092 w 4923251"/>
                <a:gd name="connsiteY5" fmla="*/ 122391 h 3506451"/>
                <a:gd name="connsiteX6" fmla="*/ 10623 w 4923251"/>
                <a:gd name="connsiteY6" fmla="*/ 121376 h 3506451"/>
                <a:gd name="connsiteX7" fmla="*/ 3768 w 4923251"/>
                <a:gd name="connsiteY7" fmla="*/ 105380 h 3506451"/>
                <a:gd name="connsiteX8" fmla="*/ 38553 w 4923251"/>
                <a:gd name="connsiteY8" fmla="*/ 82782 h 3506451"/>
                <a:gd name="connsiteX9" fmla="*/ 71561 w 4923251"/>
                <a:gd name="connsiteY9" fmla="*/ 82274 h 3506451"/>
                <a:gd name="connsiteX10" fmla="*/ 2429847 w 4923251"/>
                <a:gd name="connsiteY10" fmla="*/ 82528 h 3506451"/>
                <a:gd name="connsiteX11" fmla="*/ 2496624 w 4923251"/>
                <a:gd name="connsiteY11" fmla="*/ 54598 h 3506451"/>
                <a:gd name="connsiteX12" fmla="*/ 2530140 w 4923251"/>
                <a:gd name="connsiteY12" fmla="*/ 20067 h 3506451"/>
                <a:gd name="connsiteX13" fmla="*/ 2577367 w 4923251"/>
                <a:gd name="connsiteY13" fmla="*/ 516 h 3506451"/>
                <a:gd name="connsiteX14" fmla="*/ 2831273 w 4923251"/>
                <a:gd name="connsiteY14" fmla="*/ 770 h 3506451"/>
                <a:gd name="connsiteX15" fmla="*/ 4136100 w 4923251"/>
                <a:gd name="connsiteY15" fmla="*/ 1024 h 3506451"/>
                <a:gd name="connsiteX16" fmla="*/ 4864559 w 4923251"/>
                <a:gd name="connsiteY16" fmla="*/ 1278 h 3506451"/>
                <a:gd name="connsiteX17" fmla="*/ 4897567 w 4923251"/>
                <a:gd name="connsiteY17" fmla="*/ 1532 h 3506451"/>
                <a:gd name="connsiteX18" fmla="*/ 4922449 w 4923251"/>
                <a:gd name="connsiteY18" fmla="*/ 25907 h 3506451"/>
                <a:gd name="connsiteX19" fmla="*/ 4922703 w 4923251"/>
                <a:gd name="connsiteY19" fmla="*/ 56376 h 3506451"/>
                <a:gd name="connsiteX20" fmla="*/ 4922449 w 4923251"/>
                <a:gd name="connsiteY20" fmla="*/ 508330 h 3506451"/>
                <a:gd name="connsiteX21" fmla="*/ 4923973 w 4923251"/>
                <a:gd name="connsiteY21" fmla="*/ 548955 h 3506451"/>
                <a:gd name="connsiteX22" fmla="*/ 4923718 w 4923251"/>
                <a:gd name="connsiteY22" fmla="*/ 848565 h 3506451"/>
                <a:gd name="connsiteX23" fmla="*/ 4900359 w 4923251"/>
                <a:gd name="connsiteY23" fmla="*/ 904170 h 3506451"/>
                <a:gd name="connsiteX24" fmla="*/ 4878524 w 4923251"/>
                <a:gd name="connsiteY24" fmla="*/ 925244 h 3506451"/>
                <a:gd name="connsiteX25" fmla="*/ 4854402 w 4923251"/>
                <a:gd name="connsiteY25" fmla="*/ 982881 h 3506451"/>
                <a:gd name="connsiteX26" fmla="*/ 4853386 w 4923251"/>
                <a:gd name="connsiteY26" fmla="*/ 1868762 h 3506451"/>
                <a:gd name="connsiteX27" fmla="*/ 4851863 w 4923251"/>
                <a:gd name="connsiteY27" fmla="*/ 3452886 h 3506451"/>
                <a:gd name="connsiteX28" fmla="*/ 4830027 w 4923251"/>
                <a:gd name="connsiteY28" fmla="*/ 3506460 h 3506451"/>
                <a:gd name="connsiteX29" fmla="*/ 4824949 w 4923251"/>
                <a:gd name="connsiteY29" fmla="*/ 3478276 h 3506451"/>
                <a:gd name="connsiteX30" fmla="*/ 4822156 w 4923251"/>
                <a:gd name="connsiteY30" fmla="*/ 1698644 h 3506451"/>
                <a:gd name="connsiteX31" fmla="*/ 4820886 w 4923251"/>
                <a:gd name="connsiteY31" fmla="*/ 579170 h 3506451"/>
                <a:gd name="connsiteX32" fmla="*/ 4820633 w 4923251"/>
                <a:gd name="connsiteY32" fmla="*/ 548955 h 3506451"/>
                <a:gd name="connsiteX33" fmla="*/ 4699011 w 4923251"/>
                <a:gd name="connsiteY33" fmla="*/ 19051 h 3506451"/>
                <a:gd name="connsiteX34" fmla="*/ 4631218 w 4923251"/>
                <a:gd name="connsiteY34" fmla="*/ 104110 h 3506451"/>
                <a:gd name="connsiteX35" fmla="*/ 4699011 w 4923251"/>
                <a:gd name="connsiteY35" fmla="*/ 19051 h 3506451"/>
                <a:gd name="connsiteX36" fmla="*/ 4224460 w 4923251"/>
                <a:gd name="connsiteY36" fmla="*/ 103602 h 3506451"/>
                <a:gd name="connsiteX37" fmla="*/ 4233346 w 4923251"/>
                <a:gd name="connsiteY37" fmla="*/ 104618 h 3506451"/>
                <a:gd name="connsiteX38" fmla="*/ 4296569 w 4923251"/>
                <a:gd name="connsiteY38" fmla="*/ 27430 h 3506451"/>
                <a:gd name="connsiteX39" fmla="*/ 4294792 w 4923251"/>
                <a:gd name="connsiteY39" fmla="*/ 21336 h 3506451"/>
                <a:gd name="connsiteX40" fmla="*/ 4287936 w 4923251"/>
                <a:gd name="connsiteY40" fmla="*/ 22606 h 3506451"/>
                <a:gd name="connsiteX41" fmla="*/ 4264069 w 4923251"/>
                <a:gd name="connsiteY41" fmla="*/ 51805 h 3506451"/>
                <a:gd name="connsiteX42" fmla="*/ 4224460 w 4923251"/>
                <a:gd name="connsiteY42" fmla="*/ 103602 h 3506451"/>
                <a:gd name="connsiteX43" fmla="*/ 4751316 w 4923251"/>
                <a:gd name="connsiteY43" fmla="*/ 20321 h 3506451"/>
                <a:gd name="connsiteX44" fmla="*/ 4682507 w 4923251"/>
                <a:gd name="connsiteY44" fmla="*/ 104110 h 3506451"/>
                <a:gd name="connsiteX45" fmla="*/ 4751316 w 4923251"/>
                <a:gd name="connsiteY45" fmla="*/ 20321 h 3506451"/>
                <a:gd name="connsiteX46" fmla="*/ 4181803 w 4923251"/>
                <a:gd name="connsiteY46" fmla="*/ 104110 h 3506451"/>
                <a:gd name="connsiteX47" fmla="*/ 4188658 w 4923251"/>
                <a:gd name="connsiteY47" fmla="*/ 103602 h 3506451"/>
                <a:gd name="connsiteX48" fmla="*/ 4248835 w 4923251"/>
                <a:gd name="connsiteY48" fmla="*/ 29461 h 3506451"/>
                <a:gd name="connsiteX49" fmla="*/ 4248073 w 4923251"/>
                <a:gd name="connsiteY49" fmla="*/ 21083 h 3506451"/>
                <a:gd name="connsiteX50" fmla="*/ 4239186 w 4923251"/>
                <a:gd name="connsiteY50" fmla="*/ 23876 h 3506451"/>
                <a:gd name="connsiteX51" fmla="*/ 4193737 w 4923251"/>
                <a:gd name="connsiteY51" fmla="*/ 81005 h 3506451"/>
                <a:gd name="connsiteX52" fmla="*/ 4181803 w 4923251"/>
                <a:gd name="connsiteY52" fmla="*/ 104110 h 3506451"/>
                <a:gd name="connsiteX53" fmla="*/ 4598718 w 4923251"/>
                <a:gd name="connsiteY53" fmla="*/ 19813 h 3506451"/>
                <a:gd name="connsiteX54" fmla="*/ 4529910 w 4923251"/>
                <a:gd name="connsiteY54" fmla="*/ 104872 h 3506451"/>
                <a:gd name="connsiteX55" fmla="*/ 4598718 w 4923251"/>
                <a:gd name="connsiteY55" fmla="*/ 19813 h 3506451"/>
                <a:gd name="connsiteX56" fmla="*/ 4801336 w 4923251"/>
                <a:gd name="connsiteY56" fmla="*/ 21336 h 3506451"/>
                <a:gd name="connsiteX57" fmla="*/ 4792449 w 4923251"/>
                <a:gd name="connsiteY57" fmla="*/ 20321 h 3506451"/>
                <a:gd name="connsiteX58" fmla="*/ 4730496 w 4923251"/>
                <a:gd name="connsiteY58" fmla="*/ 96747 h 3506451"/>
                <a:gd name="connsiteX59" fmla="*/ 4731511 w 4923251"/>
                <a:gd name="connsiteY59" fmla="*/ 103602 h 3506451"/>
                <a:gd name="connsiteX60" fmla="*/ 4740398 w 4923251"/>
                <a:gd name="connsiteY60" fmla="*/ 101825 h 3506451"/>
                <a:gd name="connsiteX61" fmla="*/ 4801336 w 4923251"/>
                <a:gd name="connsiteY61" fmla="*/ 21336 h 3506451"/>
                <a:gd name="connsiteX62" fmla="*/ 4030729 w 4923251"/>
                <a:gd name="connsiteY62" fmla="*/ 103094 h 3506451"/>
                <a:gd name="connsiteX63" fmla="*/ 4095221 w 4923251"/>
                <a:gd name="connsiteY63" fmla="*/ 20829 h 3506451"/>
                <a:gd name="connsiteX64" fmla="*/ 4030729 w 4923251"/>
                <a:gd name="connsiteY64" fmla="*/ 103094 h 3506451"/>
                <a:gd name="connsiteX65" fmla="*/ 4382389 w 4923251"/>
                <a:gd name="connsiteY65" fmla="*/ 103348 h 3506451"/>
                <a:gd name="connsiteX66" fmla="*/ 4449167 w 4923251"/>
                <a:gd name="connsiteY66" fmla="*/ 20067 h 3506451"/>
                <a:gd name="connsiteX67" fmla="*/ 4382389 w 4923251"/>
                <a:gd name="connsiteY67" fmla="*/ 103348 h 3506451"/>
                <a:gd name="connsiteX68" fmla="*/ 4150827 w 4923251"/>
                <a:gd name="connsiteY68" fmla="*/ 19305 h 3506451"/>
                <a:gd name="connsiteX69" fmla="*/ 4083034 w 4923251"/>
                <a:gd name="connsiteY69" fmla="*/ 104110 h 3506451"/>
                <a:gd name="connsiteX70" fmla="*/ 4150827 w 4923251"/>
                <a:gd name="connsiteY70" fmla="*/ 19305 h 3506451"/>
                <a:gd name="connsiteX71" fmla="*/ 4851355 w 4923251"/>
                <a:gd name="connsiteY71" fmla="*/ 19051 h 3506451"/>
                <a:gd name="connsiteX72" fmla="*/ 4783562 w 4923251"/>
                <a:gd name="connsiteY72" fmla="*/ 104364 h 3506451"/>
                <a:gd name="connsiteX73" fmla="*/ 4851355 w 4923251"/>
                <a:gd name="connsiteY73" fmla="*/ 19051 h 3506451"/>
                <a:gd name="connsiteX74" fmla="*/ 4199577 w 4923251"/>
                <a:gd name="connsiteY74" fmla="*/ 18290 h 3506451"/>
                <a:gd name="connsiteX75" fmla="*/ 4132291 w 4923251"/>
                <a:gd name="connsiteY75" fmla="*/ 103348 h 3506451"/>
                <a:gd name="connsiteX76" fmla="*/ 4199577 w 4923251"/>
                <a:gd name="connsiteY76" fmla="*/ 18290 h 3506451"/>
                <a:gd name="connsiteX77" fmla="*/ 4283112 w 4923251"/>
                <a:gd name="connsiteY77" fmla="*/ 102841 h 3506451"/>
                <a:gd name="connsiteX78" fmla="*/ 4349636 w 4923251"/>
                <a:gd name="connsiteY78" fmla="*/ 21083 h 3506451"/>
                <a:gd name="connsiteX79" fmla="*/ 4283112 w 4923251"/>
                <a:gd name="connsiteY79" fmla="*/ 102841 h 3506451"/>
                <a:gd name="connsiteX80" fmla="*/ 4551492 w 4923251"/>
                <a:gd name="connsiteY80" fmla="*/ 19305 h 3506451"/>
                <a:gd name="connsiteX81" fmla="*/ 4482937 w 4923251"/>
                <a:gd name="connsiteY81" fmla="*/ 103856 h 3506451"/>
                <a:gd name="connsiteX82" fmla="*/ 4551492 w 4923251"/>
                <a:gd name="connsiteY82" fmla="*/ 19305 h 3506451"/>
                <a:gd name="connsiteX83" fmla="*/ 4580691 w 4923251"/>
                <a:gd name="connsiteY83" fmla="*/ 105126 h 3506451"/>
                <a:gd name="connsiteX84" fmla="*/ 4648484 w 4923251"/>
                <a:gd name="connsiteY84" fmla="*/ 20321 h 3506451"/>
                <a:gd name="connsiteX85" fmla="*/ 4580691 w 4923251"/>
                <a:gd name="connsiteY85" fmla="*/ 105126 h 3506451"/>
                <a:gd name="connsiteX86" fmla="*/ 4499441 w 4923251"/>
                <a:gd name="connsiteY86" fmla="*/ 18797 h 3506451"/>
                <a:gd name="connsiteX87" fmla="*/ 4431648 w 4923251"/>
                <a:gd name="connsiteY87" fmla="*/ 103856 h 3506451"/>
                <a:gd name="connsiteX88" fmla="*/ 4499441 w 4923251"/>
                <a:gd name="connsiteY88" fmla="*/ 18797 h 3506451"/>
                <a:gd name="connsiteX89" fmla="*/ 4397116 w 4923251"/>
                <a:gd name="connsiteY89" fmla="*/ 21844 h 3506451"/>
                <a:gd name="connsiteX90" fmla="*/ 4390261 w 4923251"/>
                <a:gd name="connsiteY90" fmla="*/ 21336 h 3506451"/>
                <a:gd name="connsiteX91" fmla="*/ 4333385 w 4923251"/>
                <a:gd name="connsiteY91" fmla="*/ 91415 h 3506451"/>
                <a:gd name="connsiteX92" fmla="*/ 4331862 w 4923251"/>
                <a:gd name="connsiteY92" fmla="*/ 102841 h 3506451"/>
                <a:gd name="connsiteX93" fmla="*/ 4397116 w 4923251"/>
                <a:gd name="connsiteY93" fmla="*/ 21844 h 350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4923251" h="3506451">
                  <a:moveTo>
                    <a:pt x="4820633" y="548955"/>
                  </a:moveTo>
                  <a:cubicBezTo>
                    <a:pt x="4821140" y="538037"/>
                    <a:pt x="4822156" y="527119"/>
                    <a:pt x="4822156" y="515947"/>
                  </a:cubicBezTo>
                  <a:cubicBezTo>
                    <a:pt x="4822156" y="398388"/>
                    <a:pt x="4821902" y="280575"/>
                    <a:pt x="4821648" y="163016"/>
                  </a:cubicBezTo>
                  <a:cubicBezTo>
                    <a:pt x="4821648" y="122645"/>
                    <a:pt x="4821395" y="122391"/>
                    <a:pt x="4780515" y="122391"/>
                  </a:cubicBezTo>
                  <a:cubicBezTo>
                    <a:pt x="3586646" y="122391"/>
                    <a:pt x="2392522" y="122645"/>
                    <a:pt x="1198653" y="122645"/>
                  </a:cubicBezTo>
                  <a:cubicBezTo>
                    <a:pt x="812715" y="122645"/>
                    <a:pt x="427031" y="122645"/>
                    <a:pt x="41092" y="122391"/>
                  </a:cubicBezTo>
                  <a:cubicBezTo>
                    <a:pt x="30936" y="122391"/>
                    <a:pt x="20780" y="122645"/>
                    <a:pt x="10623" y="121376"/>
                  </a:cubicBezTo>
                  <a:cubicBezTo>
                    <a:pt x="213" y="120106"/>
                    <a:pt x="-2326" y="113759"/>
                    <a:pt x="3768" y="105380"/>
                  </a:cubicBezTo>
                  <a:cubicBezTo>
                    <a:pt x="12401" y="93446"/>
                    <a:pt x="22303" y="83290"/>
                    <a:pt x="38553" y="82782"/>
                  </a:cubicBezTo>
                  <a:cubicBezTo>
                    <a:pt x="49471" y="82528"/>
                    <a:pt x="60643" y="82274"/>
                    <a:pt x="71561" y="82274"/>
                  </a:cubicBezTo>
                  <a:cubicBezTo>
                    <a:pt x="857656" y="82274"/>
                    <a:pt x="1643751" y="82020"/>
                    <a:pt x="2429847" y="82528"/>
                  </a:cubicBezTo>
                  <a:cubicBezTo>
                    <a:pt x="2457269" y="82528"/>
                    <a:pt x="2479105" y="76434"/>
                    <a:pt x="2496624" y="54598"/>
                  </a:cubicBezTo>
                  <a:cubicBezTo>
                    <a:pt x="2506781" y="42157"/>
                    <a:pt x="2519476" y="32001"/>
                    <a:pt x="2530140" y="20067"/>
                  </a:cubicBezTo>
                  <a:cubicBezTo>
                    <a:pt x="2542835" y="5594"/>
                    <a:pt x="2558324" y="262"/>
                    <a:pt x="2577367" y="516"/>
                  </a:cubicBezTo>
                  <a:cubicBezTo>
                    <a:pt x="2661917" y="1024"/>
                    <a:pt x="2746722" y="770"/>
                    <a:pt x="2831273" y="770"/>
                  </a:cubicBezTo>
                  <a:cubicBezTo>
                    <a:pt x="3266215" y="770"/>
                    <a:pt x="3701158" y="1024"/>
                    <a:pt x="4136100" y="1024"/>
                  </a:cubicBezTo>
                  <a:cubicBezTo>
                    <a:pt x="4378835" y="1024"/>
                    <a:pt x="4621824" y="1278"/>
                    <a:pt x="4864559" y="1278"/>
                  </a:cubicBezTo>
                  <a:cubicBezTo>
                    <a:pt x="4875476" y="1278"/>
                    <a:pt x="4886648" y="1024"/>
                    <a:pt x="4897567" y="1532"/>
                  </a:cubicBezTo>
                  <a:cubicBezTo>
                    <a:pt x="4916863" y="2547"/>
                    <a:pt x="4921179" y="7118"/>
                    <a:pt x="4922449" y="25907"/>
                  </a:cubicBezTo>
                  <a:cubicBezTo>
                    <a:pt x="4922957" y="36063"/>
                    <a:pt x="4922703" y="46219"/>
                    <a:pt x="4922703" y="56376"/>
                  </a:cubicBezTo>
                  <a:cubicBezTo>
                    <a:pt x="4922449" y="206942"/>
                    <a:pt x="4922449" y="357509"/>
                    <a:pt x="4922449" y="508330"/>
                  </a:cubicBezTo>
                  <a:cubicBezTo>
                    <a:pt x="4922449" y="521787"/>
                    <a:pt x="4923465" y="535244"/>
                    <a:pt x="4923973" y="548955"/>
                  </a:cubicBezTo>
                  <a:cubicBezTo>
                    <a:pt x="4923718" y="648740"/>
                    <a:pt x="4922957" y="748779"/>
                    <a:pt x="4923718" y="848565"/>
                  </a:cubicBezTo>
                  <a:cubicBezTo>
                    <a:pt x="4923973" y="871416"/>
                    <a:pt x="4918640" y="889697"/>
                    <a:pt x="4900359" y="904170"/>
                  </a:cubicBezTo>
                  <a:cubicBezTo>
                    <a:pt x="4892488" y="910518"/>
                    <a:pt x="4886394" y="919151"/>
                    <a:pt x="4878524" y="925244"/>
                  </a:cubicBezTo>
                  <a:cubicBezTo>
                    <a:pt x="4858972" y="939971"/>
                    <a:pt x="4854402" y="959522"/>
                    <a:pt x="4854402" y="982881"/>
                  </a:cubicBezTo>
                  <a:cubicBezTo>
                    <a:pt x="4854402" y="1278175"/>
                    <a:pt x="4853894" y="1573468"/>
                    <a:pt x="4853386" y="1868762"/>
                  </a:cubicBezTo>
                  <a:cubicBezTo>
                    <a:pt x="4852879" y="2396888"/>
                    <a:pt x="4852117" y="2924760"/>
                    <a:pt x="4851863" y="3452886"/>
                  </a:cubicBezTo>
                  <a:cubicBezTo>
                    <a:pt x="4851863" y="3473706"/>
                    <a:pt x="4848816" y="3492495"/>
                    <a:pt x="4830027" y="3506460"/>
                  </a:cubicBezTo>
                  <a:cubicBezTo>
                    <a:pt x="4822410" y="3496812"/>
                    <a:pt x="4824949" y="3487163"/>
                    <a:pt x="4824949" y="3478276"/>
                  </a:cubicBezTo>
                  <a:cubicBezTo>
                    <a:pt x="4823934" y="2885150"/>
                    <a:pt x="4822918" y="2292024"/>
                    <a:pt x="4822156" y="1698644"/>
                  </a:cubicBezTo>
                  <a:cubicBezTo>
                    <a:pt x="4821648" y="1325401"/>
                    <a:pt x="4821140" y="952412"/>
                    <a:pt x="4820886" y="579170"/>
                  </a:cubicBezTo>
                  <a:cubicBezTo>
                    <a:pt x="4821140" y="569267"/>
                    <a:pt x="4820886" y="559111"/>
                    <a:pt x="4820633" y="548955"/>
                  </a:cubicBezTo>
                  <a:close/>
                  <a:moveTo>
                    <a:pt x="4699011" y="19051"/>
                  </a:moveTo>
                  <a:cubicBezTo>
                    <a:pt x="4677175" y="29969"/>
                    <a:pt x="4634011" y="86083"/>
                    <a:pt x="4631218" y="104110"/>
                  </a:cubicBezTo>
                  <a:cubicBezTo>
                    <a:pt x="4647468" y="95477"/>
                    <a:pt x="4686824" y="47235"/>
                    <a:pt x="4699011" y="19051"/>
                  </a:cubicBezTo>
                  <a:close/>
                  <a:moveTo>
                    <a:pt x="4224460" y="103602"/>
                  </a:moveTo>
                  <a:cubicBezTo>
                    <a:pt x="4231569" y="104618"/>
                    <a:pt x="4232839" y="105126"/>
                    <a:pt x="4233346" y="104618"/>
                  </a:cubicBezTo>
                  <a:cubicBezTo>
                    <a:pt x="4259245" y="82782"/>
                    <a:pt x="4276256" y="53583"/>
                    <a:pt x="4296569" y="27430"/>
                  </a:cubicBezTo>
                  <a:cubicBezTo>
                    <a:pt x="4298093" y="25399"/>
                    <a:pt x="4297585" y="22098"/>
                    <a:pt x="4294792" y="21336"/>
                  </a:cubicBezTo>
                  <a:cubicBezTo>
                    <a:pt x="4292760" y="20829"/>
                    <a:pt x="4289206" y="21083"/>
                    <a:pt x="4287936" y="22606"/>
                  </a:cubicBezTo>
                  <a:cubicBezTo>
                    <a:pt x="4279811" y="32001"/>
                    <a:pt x="4271687" y="41903"/>
                    <a:pt x="4264069" y="51805"/>
                  </a:cubicBezTo>
                  <a:cubicBezTo>
                    <a:pt x="4251628" y="68055"/>
                    <a:pt x="4239186" y="84559"/>
                    <a:pt x="4224460" y="103602"/>
                  </a:cubicBezTo>
                  <a:close/>
                  <a:moveTo>
                    <a:pt x="4751316" y="20321"/>
                  </a:moveTo>
                  <a:cubicBezTo>
                    <a:pt x="4730242" y="29969"/>
                    <a:pt x="4687332" y="83798"/>
                    <a:pt x="4682507" y="104110"/>
                  </a:cubicBezTo>
                  <a:cubicBezTo>
                    <a:pt x="4697742" y="97255"/>
                    <a:pt x="4735574" y="52059"/>
                    <a:pt x="4751316" y="20321"/>
                  </a:cubicBezTo>
                  <a:close/>
                  <a:moveTo>
                    <a:pt x="4181803" y="104110"/>
                  </a:moveTo>
                  <a:cubicBezTo>
                    <a:pt x="4185358" y="103856"/>
                    <a:pt x="4187643" y="104364"/>
                    <a:pt x="4188658" y="103602"/>
                  </a:cubicBezTo>
                  <a:cubicBezTo>
                    <a:pt x="4211257" y="81005"/>
                    <a:pt x="4228776" y="54344"/>
                    <a:pt x="4248835" y="29461"/>
                  </a:cubicBezTo>
                  <a:cubicBezTo>
                    <a:pt x="4251120" y="26669"/>
                    <a:pt x="4252135" y="23114"/>
                    <a:pt x="4248073" y="21083"/>
                  </a:cubicBezTo>
                  <a:cubicBezTo>
                    <a:pt x="4244772" y="19305"/>
                    <a:pt x="4241218" y="21336"/>
                    <a:pt x="4239186" y="23876"/>
                  </a:cubicBezTo>
                  <a:cubicBezTo>
                    <a:pt x="4223952" y="42919"/>
                    <a:pt x="4208718" y="61708"/>
                    <a:pt x="4193737" y="81005"/>
                  </a:cubicBezTo>
                  <a:cubicBezTo>
                    <a:pt x="4188913" y="87352"/>
                    <a:pt x="4181041" y="92684"/>
                    <a:pt x="4181803" y="104110"/>
                  </a:cubicBezTo>
                  <a:close/>
                  <a:moveTo>
                    <a:pt x="4598718" y="19813"/>
                  </a:moveTo>
                  <a:cubicBezTo>
                    <a:pt x="4576882" y="31239"/>
                    <a:pt x="4534480" y="85321"/>
                    <a:pt x="4529910" y="104872"/>
                  </a:cubicBezTo>
                  <a:cubicBezTo>
                    <a:pt x="4547175" y="95731"/>
                    <a:pt x="4585515" y="49012"/>
                    <a:pt x="4598718" y="19813"/>
                  </a:cubicBezTo>
                  <a:close/>
                  <a:moveTo>
                    <a:pt x="4801336" y="21336"/>
                  </a:moveTo>
                  <a:cubicBezTo>
                    <a:pt x="4795496" y="20575"/>
                    <a:pt x="4793211" y="19559"/>
                    <a:pt x="4792449" y="20321"/>
                  </a:cubicBezTo>
                  <a:cubicBezTo>
                    <a:pt x="4768328" y="42919"/>
                    <a:pt x="4749792" y="70087"/>
                    <a:pt x="4730496" y="96747"/>
                  </a:cubicBezTo>
                  <a:cubicBezTo>
                    <a:pt x="4728972" y="98778"/>
                    <a:pt x="4729226" y="101825"/>
                    <a:pt x="4731511" y="103602"/>
                  </a:cubicBezTo>
                  <a:cubicBezTo>
                    <a:pt x="4734812" y="106141"/>
                    <a:pt x="4738113" y="104618"/>
                    <a:pt x="4740398" y="101825"/>
                  </a:cubicBezTo>
                  <a:cubicBezTo>
                    <a:pt x="4759949" y="75673"/>
                    <a:pt x="4782293" y="51551"/>
                    <a:pt x="4801336" y="21336"/>
                  </a:cubicBezTo>
                  <a:close/>
                  <a:moveTo>
                    <a:pt x="4030729" y="103094"/>
                  </a:moveTo>
                  <a:cubicBezTo>
                    <a:pt x="4049518" y="93954"/>
                    <a:pt x="4092936" y="38856"/>
                    <a:pt x="4095221" y="20829"/>
                  </a:cubicBezTo>
                  <a:cubicBezTo>
                    <a:pt x="4074655" y="34032"/>
                    <a:pt x="4036314" y="82782"/>
                    <a:pt x="4030729" y="103094"/>
                  </a:cubicBezTo>
                  <a:close/>
                  <a:moveTo>
                    <a:pt x="4382389" y="103348"/>
                  </a:moveTo>
                  <a:cubicBezTo>
                    <a:pt x="4398893" y="97001"/>
                    <a:pt x="4444851" y="40126"/>
                    <a:pt x="4449167" y="20067"/>
                  </a:cubicBezTo>
                  <a:cubicBezTo>
                    <a:pt x="4431648" y="28954"/>
                    <a:pt x="4388484" y="82528"/>
                    <a:pt x="4382389" y="103348"/>
                  </a:cubicBezTo>
                  <a:close/>
                  <a:moveTo>
                    <a:pt x="4150827" y="19305"/>
                  </a:moveTo>
                  <a:cubicBezTo>
                    <a:pt x="4128737" y="31239"/>
                    <a:pt x="4085826" y="86590"/>
                    <a:pt x="4083034" y="104110"/>
                  </a:cubicBezTo>
                  <a:cubicBezTo>
                    <a:pt x="4098522" y="94969"/>
                    <a:pt x="4139655" y="44442"/>
                    <a:pt x="4150827" y="19305"/>
                  </a:cubicBezTo>
                  <a:close/>
                  <a:moveTo>
                    <a:pt x="4851355" y="19051"/>
                  </a:moveTo>
                  <a:cubicBezTo>
                    <a:pt x="4827742" y="32001"/>
                    <a:pt x="4785339" y="87098"/>
                    <a:pt x="4783562" y="104364"/>
                  </a:cubicBezTo>
                  <a:cubicBezTo>
                    <a:pt x="4799558" y="95223"/>
                    <a:pt x="4839422" y="45712"/>
                    <a:pt x="4851355" y="19051"/>
                  </a:cubicBezTo>
                  <a:close/>
                  <a:moveTo>
                    <a:pt x="4199577" y="18290"/>
                  </a:moveTo>
                  <a:cubicBezTo>
                    <a:pt x="4176725" y="30731"/>
                    <a:pt x="4134577" y="85575"/>
                    <a:pt x="4132291" y="103348"/>
                  </a:cubicBezTo>
                  <a:cubicBezTo>
                    <a:pt x="4148287" y="93700"/>
                    <a:pt x="4187643" y="44950"/>
                    <a:pt x="4199577" y="18290"/>
                  </a:cubicBezTo>
                  <a:close/>
                  <a:moveTo>
                    <a:pt x="4283112" y="102841"/>
                  </a:moveTo>
                  <a:cubicBezTo>
                    <a:pt x="4299108" y="96493"/>
                    <a:pt x="4341257" y="44696"/>
                    <a:pt x="4349636" y="21083"/>
                  </a:cubicBezTo>
                  <a:cubicBezTo>
                    <a:pt x="4331355" y="28700"/>
                    <a:pt x="4289460" y="80243"/>
                    <a:pt x="4283112" y="102841"/>
                  </a:cubicBezTo>
                  <a:close/>
                  <a:moveTo>
                    <a:pt x="4551492" y="19305"/>
                  </a:moveTo>
                  <a:cubicBezTo>
                    <a:pt x="4530163" y="29969"/>
                    <a:pt x="4486999" y="84559"/>
                    <a:pt x="4482937" y="103856"/>
                  </a:cubicBezTo>
                  <a:cubicBezTo>
                    <a:pt x="4498425" y="96239"/>
                    <a:pt x="4537273" y="49012"/>
                    <a:pt x="4551492" y="19305"/>
                  </a:cubicBezTo>
                  <a:close/>
                  <a:moveTo>
                    <a:pt x="4580691" y="105126"/>
                  </a:moveTo>
                  <a:cubicBezTo>
                    <a:pt x="4602526" y="92938"/>
                    <a:pt x="4644929" y="38602"/>
                    <a:pt x="4648484" y="20321"/>
                  </a:cubicBezTo>
                  <a:cubicBezTo>
                    <a:pt x="4632742" y="29208"/>
                    <a:pt x="4591609" y="79481"/>
                    <a:pt x="4580691" y="105126"/>
                  </a:cubicBezTo>
                  <a:close/>
                  <a:moveTo>
                    <a:pt x="4499441" y="18797"/>
                  </a:moveTo>
                  <a:cubicBezTo>
                    <a:pt x="4476843" y="30985"/>
                    <a:pt x="4434948" y="84813"/>
                    <a:pt x="4431648" y="103856"/>
                  </a:cubicBezTo>
                  <a:cubicBezTo>
                    <a:pt x="4447390" y="94462"/>
                    <a:pt x="4488015" y="44442"/>
                    <a:pt x="4499441" y="18797"/>
                  </a:cubicBezTo>
                  <a:close/>
                  <a:moveTo>
                    <a:pt x="4397116" y="21844"/>
                  </a:moveTo>
                  <a:cubicBezTo>
                    <a:pt x="4395085" y="20067"/>
                    <a:pt x="4392038" y="19559"/>
                    <a:pt x="4390261" y="21336"/>
                  </a:cubicBezTo>
                  <a:cubicBezTo>
                    <a:pt x="4368932" y="42665"/>
                    <a:pt x="4352428" y="68055"/>
                    <a:pt x="4333385" y="91415"/>
                  </a:cubicBezTo>
                  <a:cubicBezTo>
                    <a:pt x="4330846" y="94716"/>
                    <a:pt x="4328307" y="98524"/>
                    <a:pt x="4331862" y="102841"/>
                  </a:cubicBezTo>
                  <a:cubicBezTo>
                    <a:pt x="4349128" y="93192"/>
                    <a:pt x="4388737" y="43934"/>
                    <a:pt x="4397116" y="21844"/>
                  </a:cubicBezTo>
                  <a:close/>
                </a:path>
              </a:pathLst>
            </a:custGeom>
            <a:grpFill/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3206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2" name="PA-任意多边形 61"/>
            <p:cNvSpPr/>
            <p:nvPr>
              <p:custDataLst>
                <p:tags r:id="rId11"/>
              </p:custDataLst>
            </p:nvPr>
          </p:nvSpPr>
          <p:spPr>
            <a:xfrm>
              <a:off x="10536820" y="4508385"/>
              <a:ext cx="1145505" cy="548744"/>
            </a:xfrm>
            <a:custGeom>
              <a:avLst/>
              <a:gdLst>
                <a:gd name="connsiteX0" fmla="*/ 4507912 w 4537313"/>
                <a:gd name="connsiteY0" fmla="*/ 296570 h 2308011"/>
                <a:gd name="connsiteX1" fmla="*/ 4538635 w 4537313"/>
                <a:gd name="connsiteY1" fmla="*/ 374774 h 2308011"/>
                <a:gd name="connsiteX2" fmla="*/ 4537619 w 4537313"/>
                <a:gd name="connsiteY2" fmla="*/ 2248859 h 2308011"/>
                <a:gd name="connsiteX3" fmla="*/ 4537619 w 4537313"/>
                <a:gd name="connsiteY3" fmla="*/ 2261555 h 2308011"/>
                <a:gd name="connsiteX4" fmla="*/ 4538127 w 4537313"/>
                <a:gd name="connsiteY4" fmla="*/ 2278312 h 2308011"/>
                <a:gd name="connsiteX5" fmla="*/ 4537619 w 4537313"/>
                <a:gd name="connsiteY5" fmla="*/ 2286691 h 2308011"/>
                <a:gd name="connsiteX6" fmla="*/ 4532795 w 4537313"/>
                <a:gd name="connsiteY6" fmla="*/ 2307004 h 2308011"/>
                <a:gd name="connsiteX7" fmla="*/ 4205255 w 4537313"/>
                <a:gd name="connsiteY7" fmla="*/ 2307766 h 2308011"/>
                <a:gd name="connsiteX8" fmla="*/ 46517 w 4537313"/>
                <a:gd name="connsiteY8" fmla="*/ 2308019 h 2308011"/>
                <a:gd name="connsiteX9" fmla="*/ 10970 w 4537313"/>
                <a:gd name="connsiteY9" fmla="*/ 2307512 h 2308011"/>
                <a:gd name="connsiteX10" fmla="*/ 4876 w 4537313"/>
                <a:gd name="connsiteY10" fmla="*/ 2293039 h 2308011"/>
                <a:gd name="connsiteX11" fmla="*/ 77747 w 4537313"/>
                <a:gd name="connsiteY11" fmla="*/ 2255715 h 2308011"/>
                <a:gd name="connsiteX12" fmla="*/ 1413297 w 4537313"/>
                <a:gd name="connsiteY12" fmla="*/ 2256730 h 2308011"/>
                <a:gd name="connsiteX13" fmla="*/ 1893180 w 4537313"/>
                <a:gd name="connsiteY13" fmla="*/ 2256984 h 2308011"/>
                <a:gd name="connsiteX14" fmla="*/ 1949040 w 4537313"/>
                <a:gd name="connsiteY14" fmla="*/ 2233879 h 2308011"/>
                <a:gd name="connsiteX15" fmla="*/ 1994235 w 4537313"/>
                <a:gd name="connsiteY15" fmla="*/ 2189699 h 2308011"/>
                <a:gd name="connsiteX16" fmla="*/ 2045017 w 4537313"/>
                <a:gd name="connsiteY16" fmla="*/ 2190968 h 2308011"/>
                <a:gd name="connsiteX17" fmla="*/ 4218966 w 4537313"/>
                <a:gd name="connsiteY17" fmla="*/ 2191222 h 2308011"/>
                <a:gd name="connsiteX18" fmla="*/ 4447228 w 4537313"/>
                <a:gd name="connsiteY18" fmla="*/ 2191222 h 2308011"/>
                <a:gd name="connsiteX19" fmla="*/ 4480490 w 4537313"/>
                <a:gd name="connsiteY19" fmla="*/ 2183351 h 2308011"/>
                <a:gd name="connsiteX20" fmla="*/ 4481506 w 4537313"/>
                <a:gd name="connsiteY20" fmla="*/ 2109718 h 2308011"/>
                <a:gd name="connsiteX21" fmla="*/ 4481506 w 4537313"/>
                <a:gd name="connsiteY21" fmla="*/ 642899 h 2308011"/>
                <a:gd name="connsiteX22" fmla="*/ 4481252 w 4537313"/>
                <a:gd name="connsiteY22" fmla="*/ 612431 h 2308011"/>
                <a:gd name="connsiteX23" fmla="*/ 4481252 w 4537313"/>
                <a:gd name="connsiteY23" fmla="*/ 605829 h 2308011"/>
                <a:gd name="connsiteX24" fmla="*/ 4481252 w 4537313"/>
                <a:gd name="connsiteY24" fmla="*/ 38601 h 2308011"/>
                <a:gd name="connsiteX25" fmla="*/ 4481760 w 4537313"/>
                <a:gd name="connsiteY25" fmla="*/ 10672 h 2308011"/>
                <a:gd name="connsiteX26" fmla="*/ 4499533 w 4537313"/>
                <a:gd name="connsiteY26" fmla="*/ 6863 h 2308011"/>
                <a:gd name="connsiteX27" fmla="*/ 4499025 w 4537313"/>
                <a:gd name="connsiteY27" fmla="*/ 268641 h 2308011"/>
                <a:gd name="connsiteX28" fmla="*/ 4507912 w 4537313"/>
                <a:gd name="connsiteY28" fmla="*/ 296570 h 2308011"/>
                <a:gd name="connsiteX29" fmla="*/ 4500549 w 4537313"/>
                <a:gd name="connsiteY29" fmla="*/ 1276904 h 2308011"/>
                <a:gd name="connsiteX30" fmla="*/ 4500295 w 4537313"/>
                <a:gd name="connsiteY30" fmla="*/ 1276904 h 2308011"/>
                <a:gd name="connsiteX31" fmla="*/ 4500295 w 4537313"/>
                <a:gd name="connsiteY31" fmla="*/ 2114543 h 2308011"/>
                <a:gd name="connsiteX32" fmla="*/ 4500549 w 4537313"/>
                <a:gd name="connsiteY32" fmla="*/ 2195793 h 2308011"/>
                <a:gd name="connsiteX33" fmla="*/ 4505373 w 4537313"/>
                <a:gd name="connsiteY33" fmla="*/ 2217629 h 2308011"/>
                <a:gd name="connsiteX34" fmla="*/ 4517307 w 4537313"/>
                <a:gd name="connsiteY34" fmla="*/ 2225500 h 2308011"/>
                <a:gd name="connsiteX35" fmla="*/ 4523655 w 4537313"/>
                <a:gd name="connsiteY35" fmla="*/ 2213312 h 2308011"/>
                <a:gd name="connsiteX36" fmla="*/ 4523908 w 4537313"/>
                <a:gd name="connsiteY36" fmla="*/ 2162531 h 2308011"/>
                <a:gd name="connsiteX37" fmla="*/ 4523908 w 4537313"/>
                <a:gd name="connsiteY37" fmla="*/ 385946 h 2308011"/>
                <a:gd name="connsiteX38" fmla="*/ 4523146 w 4537313"/>
                <a:gd name="connsiteY38" fmla="*/ 363094 h 2308011"/>
                <a:gd name="connsiteX39" fmla="*/ 4507912 w 4537313"/>
                <a:gd name="connsiteY39" fmla="*/ 343797 h 2308011"/>
                <a:gd name="connsiteX40" fmla="*/ 4501056 w 4537313"/>
                <a:gd name="connsiteY40" fmla="*/ 363094 h 2308011"/>
                <a:gd name="connsiteX41" fmla="*/ 4501056 w 4537313"/>
                <a:gd name="connsiteY41" fmla="*/ 370711 h 2308011"/>
                <a:gd name="connsiteX42" fmla="*/ 4500549 w 4537313"/>
                <a:gd name="connsiteY42" fmla="*/ 1276904 h 2308011"/>
                <a:gd name="connsiteX43" fmla="*/ 4493439 w 4537313"/>
                <a:gd name="connsiteY43" fmla="*/ 2279582 h 2308011"/>
                <a:gd name="connsiteX44" fmla="*/ 4457639 w 4537313"/>
                <a:gd name="connsiteY44" fmla="*/ 2279582 h 2308011"/>
                <a:gd name="connsiteX45" fmla="*/ 2393631 w 4537313"/>
                <a:gd name="connsiteY45" fmla="*/ 2279836 h 2308011"/>
                <a:gd name="connsiteX46" fmla="*/ 2383474 w 4537313"/>
                <a:gd name="connsiteY46" fmla="*/ 2279836 h 2308011"/>
                <a:gd name="connsiteX47" fmla="*/ 2363416 w 4537313"/>
                <a:gd name="connsiteY47" fmla="*/ 2273742 h 2308011"/>
                <a:gd name="connsiteX48" fmla="*/ 2373318 w 4537313"/>
                <a:gd name="connsiteY48" fmla="*/ 2257492 h 2308011"/>
                <a:gd name="connsiteX49" fmla="*/ 2391853 w 4537313"/>
                <a:gd name="connsiteY49" fmla="*/ 2232609 h 2308011"/>
                <a:gd name="connsiteX50" fmla="*/ 2342341 w 4537313"/>
                <a:gd name="connsiteY50" fmla="*/ 2266379 h 2308011"/>
                <a:gd name="connsiteX51" fmla="*/ 2338279 w 4537313"/>
                <a:gd name="connsiteY51" fmla="*/ 2277551 h 2308011"/>
                <a:gd name="connsiteX52" fmla="*/ 2350974 w 4537313"/>
                <a:gd name="connsiteY52" fmla="*/ 2283391 h 2308011"/>
                <a:gd name="connsiteX53" fmla="*/ 2427146 w 4537313"/>
                <a:gd name="connsiteY53" fmla="*/ 2283391 h 2308011"/>
                <a:gd name="connsiteX54" fmla="*/ 4463225 w 4537313"/>
                <a:gd name="connsiteY54" fmla="*/ 2283644 h 2308011"/>
                <a:gd name="connsiteX55" fmla="*/ 4493439 w 4537313"/>
                <a:gd name="connsiteY55" fmla="*/ 2279582 h 2308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4537313" h="2308011">
                  <a:moveTo>
                    <a:pt x="4507912" y="296570"/>
                  </a:moveTo>
                  <a:cubicBezTo>
                    <a:pt x="4534318" y="316375"/>
                    <a:pt x="4538635" y="343289"/>
                    <a:pt x="4538635" y="374774"/>
                  </a:cubicBezTo>
                  <a:cubicBezTo>
                    <a:pt x="4537873" y="999384"/>
                    <a:pt x="4537873" y="1624249"/>
                    <a:pt x="4537619" y="2248859"/>
                  </a:cubicBezTo>
                  <a:cubicBezTo>
                    <a:pt x="4537619" y="2253176"/>
                    <a:pt x="4537619" y="2257238"/>
                    <a:pt x="4537619" y="2261555"/>
                  </a:cubicBezTo>
                  <a:cubicBezTo>
                    <a:pt x="4534572" y="2267140"/>
                    <a:pt x="4536096" y="2272726"/>
                    <a:pt x="4538127" y="2278312"/>
                  </a:cubicBezTo>
                  <a:cubicBezTo>
                    <a:pt x="4537873" y="2281105"/>
                    <a:pt x="4537873" y="2283898"/>
                    <a:pt x="4537619" y="2286691"/>
                  </a:cubicBezTo>
                  <a:cubicBezTo>
                    <a:pt x="4536096" y="2293547"/>
                    <a:pt x="4534318" y="2300402"/>
                    <a:pt x="4532795" y="2307004"/>
                  </a:cubicBezTo>
                  <a:cubicBezTo>
                    <a:pt x="4423615" y="2307258"/>
                    <a:pt x="4314435" y="2307766"/>
                    <a:pt x="4205255" y="2307766"/>
                  </a:cubicBezTo>
                  <a:cubicBezTo>
                    <a:pt x="2818924" y="2307766"/>
                    <a:pt x="1432848" y="2308019"/>
                    <a:pt x="46517" y="2308019"/>
                  </a:cubicBezTo>
                  <a:cubicBezTo>
                    <a:pt x="34583" y="2308019"/>
                    <a:pt x="22903" y="2308273"/>
                    <a:pt x="10970" y="2307512"/>
                  </a:cubicBezTo>
                  <a:cubicBezTo>
                    <a:pt x="-202" y="2306750"/>
                    <a:pt x="-2741" y="2301418"/>
                    <a:pt x="4876" y="2293039"/>
                  </a:cubicBezTo>
                  <a:cubicBezTo>
                    <a:pt x="24427" y="2271711"/>
                    <a:pt x="43978" y="2255715"/>
                    <a:pt x="77747" y="2255715"/>
                  </a:cubicBezTo>
                  <a:cubicBezTo>
                    <a:pt x="522846" y="2256984"/>
                    <a:pt x="967944" y="2256730"/>
                    <a:pt x="1413297" y="2256730"/>
                  </a:cubicBezTo>
                  <a:cubicBezTo>
                    <a:pt x="1573258" y="2256730"/>
                    <a:pt x="1733219" y="2256222"/>
                    <a:pt x="1893180" y="2256984"/>
                  </a:cubicBezTo>
                  <a:cubicBezTo>
                    <a:pt x="1916032" y="2256984"/>
                    <a:pt x="1933552" y="2250890"/>
                    <a:pt x="1949040" y="2233879"/>
                  </a:cubicBezTo>
                  <a:cubicBezTo>
                    <a:pt x="1963005" y="2218391"/>
                    <a:pt x="1975954" y="2201379"/>
                    <a:pt x="1994235" y="2189699"/>
                  </a:cubicBezTo>
                  <a:cubicBezTo>
                    <a:pt x="2011247" y="2190207"/>
                    <a:pt x="2028005" y="2190968"/>
                    <a:pt x="2045017" y="2190968"/>
                  </a:cubicBezTo>
                  <a:cubicBezTo>
                    <a:pt x="2769667" y="2191222"/>
                    <a:pt x="3494316" y="2191222"/>
                    <a:pt x="4218966" y="2191222"/>
                  </a:cubicBezTo>
                  <a:cubicBezTo>
                    <a:pt x="4295138" y="2191222"/>
                    <a:pt x="4371056" y="2191476"/>
                    <a:pt x="4447228" y="2191222"/>
                  </a:cubicBezTo>
                  <a:cubicBezTo>
                    <a:pt x="4458654" y="2191222"/>
                    <a:pt x="4471349" y="2194015"/>
                    <a:pt x="4480490" y="2183351"/>
                  </a:cubicBezTo>
                  <a:cubicBezTo>
                    <a:pt x="4483283" y="2158976"/>
                    <a:pt x="4481506" y="2134347"/>
                    <a:pt x="4481506" y="2109718"/>
                  </a:cubicBezTo>
                  <a:cubicBezTo>
                    <a:pt x="4481506" y="1620694"/>
                    <a:pt x="4481506" y="1131924"/>
                    <a:pt x="4481506" y="642899"/>
                  </a:cubicBezTo>
                  <a:cubicBezTo>
                    <a:pt x="4481506" y="632743"/>
                    <a:pt x="4481252" y="622587"/>
                    <a:pt x="4481252" y="612431"/>
                  </a:cubicBezTo>
                  <a:cubicBezTo>
                    <a:pt x="4481252" y="610145"/>
                    <a:pt x="4481252" y="608114"/>
                    <a:pt x="4481252" y="605829"/>
                  </a:cubicBezTo>
                  <a:cubicBezTo>
                    <a:pt x="4481252" y="416668"/>
                    <a:pt x="4481252" y="227762"/>
                    <a:pt x="4481252" y="38601"/>
                  </a:cubicBezTo>
                  <a:cubicBezTo>
                    <a:pt x="4481252" y="29207"/>
                    <a:pt x="4480744" y="20066"/>
                    <a:pt x="4481760" y="10672"/>
                  </a:cubicBezTo>
                  <a:cubicBezTo>
                    <a:pt x="4483029" y="-2024"/>
                    <a:pt x="4485568" y="-2278"/>
                    <a:pt x="4499533" y="6863"/>
                  </a:cubicBezTo>
                  <a:cubicBezTo>
                    <a:pt x="4499279" y="94207"/>
                    <a:pt x="4499025" y="181551"/>
                    <a:pt x="4499025" y="268641"/>
                  </a:cubicBezTo>
                  <a:cubicBezTo>
                    <a:pt x="4499025" y="279051"/>
                    <a:pt x="4498517" y="289461"/>
                    <a:pt x="4507912" y="296570"/>
                  </a:cubicBezTo>
                  <a:close/>
                  <a:moveTo>
                    <a:pt x="4500549" y="1276904"/>
                  </a:moveTo>
                  <a:cubicBezTo>
                    <a:pt x="4500549" y="1276904"/>
                    <a:pt x="4500295" y="1276904"/>
                    <a:pt x="4500295" y="1276904"/>
                  </a:cubicBezTo>
                  <a:cubicBezTo>
                    <a:pt x="4500295" y="1556202"/>
                    <a:pt x="4500295" y="1835245"/>
                    <a:pt x="4500295" y="2114543"/>
                  </a:cubicBezTo>
                  <a:cubicBezTo>
                    <a:pt x="4500295" y="2141711"/>
                    <a:pt x="4500295" y="2168625"/>
                    <a:pt x="4500549" y="2195793"/>
                  </a:cubicBezTo>
                  <a:cubicBezTo>
                    <a:pt x="4500549" y="2203410"/>
                    <a:pt x="4500295" y="2211027"/>
                    <a:pt x="4505373" y="2217629"/>
                  </a:cubicBezTo>
                  <a:cubicBezTo>
                    <a:pt x="4508420" y="2221691"/>
                    <a:pt x="4511720" y="2226515"/>
                    <a:pt x="4517307" y="2225500"/>
                  </a:cubicBezTo>
                  <a:cubicBezTo>
                    <a:pt x="4523908" y="2224484"/>
                    <a:pt x="4523400" y="2218136"/>
                    <a:pt x="4523655" y="2213312"/>
                  </a:cubicBezTo>
                  <a:cubicBezTo>
                    <a:pt x="4523908" y="2196300"/>
                    <a:pt x="4523908" y="2179543"/>
                    <a:pt x="4523908" y="2162531"/>
                  </a:cubicBezTo>
                  <a:cubicBezTo>
                    <a:pt x="4523908" y="1570420"/>
                    <a:pt x="4523908" y="978056"/>
                    <a:pt x="4523908" y="385946"/>
                  </a:cubicBezTo>
                  <a:cubicBezTo>
                    <a:pt x="4523908" y="378328"/>
                    <a:pt x="4524162" y="370711"/>
                    <a:pt x="4523146" y="363094"/>
                  </a:cubicBezTo>
                  <a:cubicBezTo>
                    <a:pt x="4521877" y="353953"/>
                    <a:pt x="4519592" y="342528"/>
                    <a:pt x="4507912" y="343797"/>
                  </a:cubicBezTo>
                  <a:cubicBezTo>
                    <a:pt x="4498264" y="344813"/>
                    <a:pt x="4502072" y="355985"/>
                    <a:pt x="4501056" y="363094"/>
                  </a:cubicBezTo>
                  <a:cubicBezTo>
                    <a:pt x="4500803" y="365633"/>
                    <a:pt x="4501056" y="368172"/>
                    <a:pt x="4501056" y="370711"/>
                  </a:cubicBezTo>
                  <a:cubicBezTo>
                    <a:pt x="4500549" y="672860"/>
                    <a:pt x="4500549" y="975009"/>
                    <a:pt x="4500549" y="1276904"/>
                  </a:cubicBezTo>
                  <a:close/>
                  <a:moveTo>
                    <a:pt x="4493439" y="2279582"/>
                  </a:moveTo>
                  <a:cubicBezTo>
                    <a:pt x="4477697" y="2279582"/>
                    <a:pt x="4467795" y="2279582"/>
                    <a:pt x="4457639" y="2279582"/>
                  </a:cubicBezTo>
                  <a:cubicBezTo>
                    <a:pt x="3769551" y="2279582"/>
                    <a:pt x="3081464" y="2279582"/>
                    <a:pt x="2393631" y="2279836"/>
                  </a:cubicBezTo>
                  <a:cubicBezTo>
                    <a:pt x="2390330" y="2279836"/>
                    <a:pt x="2386775" y="2280090"/>
                    <a:pt x="2383474" y="2279836"/>
                  </a:cubicBezTo>
                  <a:cubicBezTo>
                    <a:pt x="2376365" y="2278820"/>
                    <a:pt x="2366716" y="2282883"/>
                    <a:pt x="2363416" y="2273742"/>
                  </a:cubicBezTo>
                  <a:cubicBezTo>
                    <a:pt x="2360623" y="2266379"/>
                    <a:pt x="2369256" y="2262316"/>
                    <a:pt x="2373318" y="2257492"/>
                  </a:cubicBezTo>
                  <a:cubicBezTo>
                    <a:pt x="2379412" y="2249875"/>
                    <a:pt x="2388807" y="2244797"/>
                    <a:pt x="2391853" y="2232609"/>
                  </a:cubicBezTo>
                  <a:cubicBezTo>
                    <a:pt x="2366716" y="2233879"/>
                    <a:pt x="2357068" y="2254191"/>
                    <a:pt x="2342341" y="2266379"/>
                  </a:cubicBezTo>
                  <a:cubicBezTo>
                    <a:pt x="2339041" y="2269172"/>
                    <a:pt x="2336756" y="2273234"/>
                    <a:pt x="2338279" y="2277551"/>
                  </a:cubicBezTo>
                  <a:cubicBezTo>
                    <a:pt x="2340056" y="2283898"/>
                    <a:pt x="2346150" y="2283391"/>
                    <a:pt x="2350974" y="2283391"/>
                  </a:cubicBezTo>
                  <a:cubicBezTo>
                    <a:pt x="2376365" y="2283644"/>
                    <a:pt x="2401756" y="2283391"/>
                    <a:pt x="2427146" y="2283391"/>
                  </a:cubicBezTo>
                  <a:cubicBezTo>
                    <a:pt x="3105839" y="2283391"/>
                    <a:pt x="3784532" y="2283644"/>
                    <a:pt x="4463225" y="2283644"/>
                  </a:cubicBezTo>
                  <a:cubicBezTo>
                    <a:pt x="4471095" y="2283391"/>
                    <a:pt x="4479474" y="2284660"/>
                    <a:pt x="4493439" y="2279582"/>
                  </a:cubicBezTo>
                  <a:close/>
                </a:path>
              </a:pathLst>
            </a:custGeom>
            <a:grpFill/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3206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07" name="等腰三角形 106"/>
          <p:cNvSpPr/>
          <p:nvPr/>
        </p:nvSpPr>
        <p:spPr>
          <a:xfrm>
            <a:off x="10129185" y="2632809"/>
            <a:ext cx="276229" cy="296182"/>
          </a:xfrm>
          <a:prstGeom prst="triangle">
            <a:avLst>
              <a:gd name="adj" fmla="val 0"/>
            </a:avLst>
          </a:pr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206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6" name="PA-矩形 57"/>
          <p:cNvSpPr/>
          <p:nvPr>
            <p:custDataLst>
              <p:tags r:id="rId5"/>
            </p:custDataLst>
          </p:nvPr>
        </p:nvSpPr>
        <p:spPr>
          <a:xfrm>
            <a:off x="539200" y="3435337"/>
            <a:ext cx="1706081" cy="175145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alpha val="20000"/>
                </a:schemeClr>
              </a:gs>
              <a:gs pos="44000">
                <a:schemeClr val="accent2">
                  <a:alpha val="1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206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7" name="textcount"/>
          <p:cNvSpPr txBox="1"/>
          <p:nvPr/>
        </p:nvSpPr>
        <p:spPr>
          <a:xfrm>
            <a:off x="693398" y="3528921"/>
            <a:ext cx="1512709" cy="146206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pPr marL="177800" marR="0" lvl="0" indent="-177800" algn="l" defTabSz="914400" rtl="0" eaLnBrk="1" fontAlgn="auto" latinLnBrk="0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阿里巴巴普惠体 R" panose="00020600040101010101" charset="-122"/>
                <a:cs typeface="+mn-cs"/>
              </a:rPr>
              <a:t>城市感知网络</a:t>
            </a:r>
          </a:p>
          <a:p>
            <a:pPr marL="177800" marR="0" lvl="0" indent="-177800" algn="l" defTabSz="914400" rtl="0" eaLnBrk="1" fontAlgn="auto" latinLnBrk="0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阿里巴巴普惠体 R" panose="00020600040101010101" charset="-122"/>
                <a:cs typeface="+mn-cs"/>
              </a:rPr>
              <a:t>无线城市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阿里巴巴普惠体 R" panose="0002060004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阿里巴巴普惠体 R" panose="00020600040101010101" charset="-122"/>
                <a:cs typeface="+mn-cs"/>
              </a:rPr>
              <a:t> 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阿里巴巴普惠体 R" panose="00020600040101010101" charset="-122"/>
                <a:cs typeface="+mn-cs"/>
              </a:rPr>
              <a:t>（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阿里巴巴普惠体 R" panose="00020600040101010101" charset="-122"/>
                <a:cs typeface="+mn-cs"/>
              </a:rPr>
              <a:t>5G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阿里巴巴普惠体 R" panose="00020600040101010101" charset="-122"/>
                <a:cs typeface="+mn-cs"/>
              </a:rPr>
              <a:t>试点）</a:t>
            </a:r>
          </a:p>
          <a:p>
            <a:pPr marL="177800" marR="0" lvl="0" indent="-177800" algn="l" defTabSz="914400" rtl="0" eaLnBrk="1" fontAlgn="auto" latinLnBrk="0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阿里巴巴普惠体 R" panose="00020600040101010101" charset="-122"/>
                <a:cs typeface="+mn-cs"/>
              </a:rPr>
              <a:t>基础网络扩容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521418" y="3414847"/>
            <a:ext cx="1753283" cy="1793831"/>
            <a:chOff x="521418" y="3414847"/>
            <a:chExt cx="1753283" cy="1793831"/>
          </a:xfr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  <a:tileRect/>
          </a:gradFill>
        </p:grpSpPr>
        <p:sp>
          <p:nvSpPr>
            <p:cNvPr id="118" name="PA-任意多边形 58"/>
            <p:cNvSpPr/>
            <p:nvPr>
              <p:custDataLst>
                <p:tags r:id="rId6"/>
              </p:custDataLst>
            </p:nvPr>
          </p:nvSpPr>
          <p:spPr>
            <a:xfrm>
              <a:off x="521418" y="4673233"/>
              <a:ext cx="660536" cy="535445"/>
            </a:xfrm>
            <a:custGeom>
              <a:avLst/>
              <a:gdLst>
                <a:gd name="connsiteX0" fmla="*/ 1807054 w 3501373"/>
                <a:gd name="connsiteY0" fmla="*/ 2895918 h 3013872"/>
                <a:gd name="connsiteX1" fmla="*/ 3459987 w 3501373"/>
                <a:gd name="connsiteY1" fmla="*/ 2895918 h 3013872"/>
                <a:gd name="connsiteX2" fmla="*/ 3490455 w 3501373"/>
                <a:gd name="connsiteY2" fmla="*/ 2896426 h 3013872"/>
                <a:gd name="connsiteX3" fmla="*/ 3502897 w 3501373"/>
                <a:gd name="connsiteY3" fmla="*/ 2903281 h 3013872"/>
                <a:gd name="connsiteX4" fmla="*/ 3497565 w 3501373"/>
                <a:gd name="connsiteY4" fmla="*/ 2916738 h 3013872"/>
                <a:gd name="connsiteX5" fmla="*/ 3464557 w 3501373"/>
                <a:gd name="connsiteY5" fmla="*/ 2933242 h 3013872"/>
                <a:gd name="connsiteX6" fmla="*/ 3416315 w 3501373"/>
                <a:gd name="connsiteY6" fmla="*/ 2933750 h 3013872"/>
                <a:gd name="connsiteX7" fmla="*/ 1798929 w 3501373"/>
                <a:gd name="connsiteY7" fmla="*/ 2933496 h 3013872"/>
                <a:gd name="connsiteX8" fmla="*/ 1745608 w 3501373"/>
                <a:gd name="connsiteY8" fmla="*/ 2933496 h 3013872"/>
                <a:gd name="connsiteX9" fmla="*/ 1687464 w 3501373"/>
                <a:gd name="connsiteY9" fmla="*/ 2958633 h 3013872"/>
                <a:gd name="connsiteX10" fmla="*/ 1656487 w 3501373"/>
                <a:gd name="connsiteY10" fmla="*/ 2992148 h 3013872"/>
                <a:gd name="connsiteX11" fmla="*/ 1602659 w 3501373"/>
                <a:gd name="connsiteY11" fmla="*/ 3014492 h 3013872"/>
                <a:gd name="connsiteX12" fmla="*/ 1224338 w 3501373"/>
                <a:gd name="connsiteY12" fmla="*/ 3013984 h 3013872"/>
                <a:gd name="connsiteX13" fmla="*/ 51289 w 3501373"/>
                <a:gd name="connsiteY13" fmla="*/ 3013730 h 3013872"/>
                <a:gd name="connsiteX14" fmla="*/ 23359 w 3501373"/>
                <a:gd name="connsiteY14" fmla="*/ 3012968 h 3013872"/>
                <a:gd name="connsiteX15" fmla="*/ 1269 w 3501373"/>
                <a:gd name="connsiteY15" fmla="*/ 2990371 h 3013872"/>
                <a:gd name="connsiteX16" fmla="*/ 761 w 3501373"/>
                <a:gd name="connsiteY16" fmla="*/ 2970058 h 3013872"/>
                <a:gd name="connsiteX17" fmla="*/ 508 w 3501373"/>
                <a:gd name="connsiteY17" fmla="*/ 2175330 h 3013872"/>
                <a:gd name="connsiteX18" fmla="*/ 27422 w 3501373"/>
                <a:gd name="connsiteY18" fmla="*/ 2110330 h 3013872"/>
                <a:gd name="connsiteX19" fmla="*/ 67285 w 3501373"/>
                <a:gd name="connsiteY19" fmla="*/ 2013338 h 3013872"/>
                <a:gd name="connsiteX20" fmla="*/ 66523 w 3501373"/>
                <a:gd name="connsiteY20" fmla="*/ 65873 h 3013872"/>
                <a:gd name="connsiteX21" fmla="*/ 80488 w 3501373"/>
                <a:gd name="connsiteY21" fmla="*/ 7983 h 3013872"/>
                <a:gd name="connsiteX22" fmla="*/ 92676 w 3501373"/>
                <a:gd name="connsiteY22" fmla="*/ 873 h 3013872"/>
                <a:gd name="connsiteX23" fmla="*/ 99023 w 3501373"/>
                <a:gd name="connsiteY23" fmla="*/ 13569 h 3013872"/>
                <a:gd name="connsiteX24" fmla="*/ 99531 w 3501373"/>
                <a:gd name="connsiteY24" fmla="*/ 38959 h 3013872"/>
                <a:gd name="connsiteX25" fmla="*/ 98516 w 3501373"/>
                <a:gd name="connsiteY25" fmla="*/ 2057518 h 3013872"/>
                <a:gd name="connsiteX26" fmla="*/ 98769 w 3501373"/>
                <a:gd name="connsiteY26" fmla="*/ 2821777 h 3013872"/>
                <a:gd name="connsiteX27" fmla="*/ 99531 w 3501373"/>
                <a:gd name="connsiteY27" fmla="*/ 2867480 h 3013872"/>
                <a:gd name="connsiteX28" fmla="*/ 129492 w 3501373"/>
                <a:gd name="connsiteY28" fmla="*/ 2895918 h 3013872"/>
                <a:gd name="connsiteX29" fmla="*/ 167578 w 3501373"/>
                <a:gd name="connsiteY29" fmla="*/ 2896171 h 3013872"/>
                <a:gd name="connsiteX30" fmla="*/ 1807816 w 3501373"/>
                <a:gd name="connsiteY30" fmla="*/ 2896171 h 3013872"/>
                <a:gd name="connsiteX31" fmla="*/ 1807054 w 3501373"/>
                <a:gd name="connsiteY31" fmla="*/ 2895918 h 3013872"/>
                <a:gd name="connsiteX32" fmla="*/ 175195 w 3501373"/>
                <a:gd name="connsiteY32" fmla="*/ 2997480 h 3013872"/>
                <a:gd name="connsiteX33" fmla="*/ 189160 w 3501373"/>
                <a:gd name="connsiteY33" fmla="*/ 2988086 h 3013872"/>
                <a:gd name="connsiteX34" fmla="*/ 229785 w 3501373"/>
                <a:gd name="connsiteY34" fmla="*/ 2936035 h 3013872"/>
                <a:gd name="connsiteX35" fmla="*/ 241719 w 3501373"/>
                <a:gd name="connsiteY35" fmla="*/ 2919531 h 3013872"/>
                <a:gd name="connsiteX36" fmla="*/ 241465 w 3501373"/>
                <a:gd name="connsiteY36" fmla="*/ 2912675 h 3013872"/>
                <a:gd name="connsiteX37" fmla="*/ 234863 w 3501373"/>
                <a:gd name="connsiteY37" fmla="*/ 2911406 h 3013872"/>
                <a:gd name="connsiteX38" fmla="*/ 221152 w 3501373"/>
                <a:gd name="connsiteY38" fmla="*/ 2922324 h 3013872"/>
                <a:gd name="connsiteX39" fmla="*/ 177481 w 3501373"/>
                <a:gd name="connsiteY39" fmla="*/ 2978437 h 3013872"/>
                <a:gd name="connsiteX40" fmla="*/ 171133 w 3501373"/>
                <a:gd name="connsiteY40" fmla="*/ 2989355 h 3013872"/>
                <a:gd name="connsiteX41" fmla="*/ 175195 w 3501373"/>
                <a:gd name="connsiteY41" fmla="*/ 2997480 h 3013872"/>
                <a:gd name="connsiteX42" fmla="*/ 75918 w 3501373"/>
                <a:gd name="connsiteY42" fmla="*/ 2997734 h 3013872"/>
                <a:gd name="connsiteX43" fmla="*/ 83281 w 3501373"/>
                <a:gd name="connsiteY43" fmla="*/ 2993418 h 3013872"/>
                <a:gd name="connsiteX44" fmla="*/ 140410 w 3501373"/>
                <a:gd name="connsiteY44" fmla="*/ 2922832 h 3013872"/>
                <a:gd name="connsiteX45" fmla="*/ 140410 w 3501373"/>
                <a:gd name="connsiteY45" fmla="*/ 2913691 h 3013872"/>
                <a:gd name="connsiteX46" fmla="*/ 129238 w 3501373"/>
                <a:gd name="connsiteY46" fmla="*/ 2915722 h 3013872"/>
                <a:gd name="connsiteX47" fmla="*/ 70332 w 3501373"/>
                <a:gd name="connsiteY47" fmla="*/ 2988340 h 3013872"/>
                <a:gd name="connsiteX48" fmla="*/ 69316 w 3501373"/>
                <a:gd name="connsiteY48" fmla="*/ 2993164 h 3013872"/>
                <a:gd name="connsiteX49" fmla="*/ 75918 w 3501373"/>
                <a:gd name="connsiteY49" fmla="*/ 2997734 h 3013872"/>
                <a:gd name="connsiteX50" fmla="*/ 593126 w 3501373"/>
                <a:gd name="connsiteY50" fmla="*/ 2912168 h 3013872"/>
                <a:gd name="connsiteX51" fmla="*/ 524317 w 3501373"/>
                <a:gd name="connsiteY51" fmla="*/ 2987832 h 3013872"/>
                <a:gd name="connsiteX52" fmla="*/ 527364 w 3501373"/>
                <a:gd name="connsiteY52" fmla="*/ 2996211 h 3013872"/>
                <a:gd name="connsiteX53" fmla="*/ 538282 w 3501373"/>
                <a:gd name="connsiteY53" fmla="*/ 2991641 h 3013872"/>
                <a:gd name="connsiteX54" fmla="*/ 586778 w 3501373"/>
                <a:gd name="connsiteY54" fmla="*/ 2930449 h 3013872"/>
                <a:gd name="connsiteX55" fmla="*/ 593126 w 3501373"/>
                <a:gd name="connsiteY55" fmla="*/ 2912168 h 3013872"/>
                <a:gd name="connsiteX56" fmla="*/ 227754 w 3501373"/>
                <a:gd name="connsiteY56" fmla="*/ 2997480 h 3013872"/>
                <a:gd name="connsiteX57" fmla="*/ 241465 w 3501373"/>
                <a:gd name="connsiteY57" fmla="*/ 2987070 h 3013872"/>
                <a:gd name="connsiteX58" fmla="*/ 289707 w 3501373"/>
                <a:gd name="connsiteY58" fmla="*/ 2925117 h 3013872"/>
                <a:gd name="connsiteX59" fmla="*/ 293262 w 3501373"/>
                <a:gd name="connsiteY59" fmla="*/ 2918515 h 3013872"/>
                <a:gd name="connsiteX60" fmla="*/ 293008 w 3501373"/>
                <a:gd name="connsiteY60" fmla="*/ 2913691 h 3013872"/>
                <a:gd name="connsiteX61" fmla="*/ 286407 w 3501373"/>
                <a:gd name="connsiteY61" fmla="*/ 2911660 h 3013872"/>
                <a:gd name="connsiteX62" fmla="*/ 270918 w 3501373"/>
                <a:gd name="connsiteY62" fmla="*/ 2924355 h 3013872"/>
                <a:gd name="connsiteX63" fmla="*/ 226231 w 3501373"/>
                <a:gd name="connsiteY63" fmla="*/ 2982500 h 3013872"/>
                <a:gd name="connsiteX64" fmla="*/ 221660 w 3501373"/>
                <a:gd name="connsiteY64" fmla="*/ 2991386 h 3013872"/>
                <a:gd name="connsiteX65" fmla="*/ 227754 w 3501373"/>
                <a:gd name="connsiteY65" fmla="*/ 2997480 h 3013872"/>
                <a:gd name="connsiteX66" fmla="*/ 191445 w 3501373"/>
                <a:gd name="connsiteY66" fmla="*/ 2913437 h 3013872"/>
                <a:gd name="connsiteX67" fmla="*/ 174941 w 3501373"/>
                <a:gd name="connsiteY67" fmla="*/ 2921562 h 3013872"/>
                <a:gd name="connsiteX68" fmla="*/ 148281 w 3501373"/>
                <a:gd name="connsiteY68" fmla="*/ 2952285 h 3013872"/>
                <a:gd name="connsiteX69" fmla="*/ 125937 w 3501373"/>
                <a:gd name="connsiteY69" fmla="*/ 2983008 h 3013872"/>
                <a:gd name="connsiteX70" fmla="*/ 125684 w 3501373"/>
                <a:gd name="connsiteY70" fmla="*/ 2996465 h 3013872"/>
                <a:gd name="connsiteX71" fmla="*/ 138633 w 3501373"/>
                <a:gd name="connsiteY71" fmla="*/ 2991894 h 3013872"/>
                <a:gd name="connsiteX72" fmla="*/ 141934 w 3501373"/>
                <a:gd name="connsiteY72" fmla="*/ 2988086 h 3013872"/>
                <a:gd name="connsiteX73" fmla="*/ 187891 w 3501373"/>
                <a:gd name="connsiteY73" fmla="*/ 2927402 h 3013872"/>
                <a:gd name="connsiteX74" fmla="*/ 191445 w 3501373"/>
                <a:gd name="connsiteY74" fmla="*/ 2913437 h 3013872"/>
                <a:gd name="connsiteX75" fmla="*/ 490801 w 3501373"/>
                <a:gd name="connsiteY75" fmla="*/ 2912675 h 3013872"/>
                <a:gd name="connsiteX76" fmla="*/ 467950 w 3501373"/>
                <a:gd name="connsiteY76" fmla="*/ 2928672 h 3013872"/>
                <a:gd name="connsiteX77" fmla="*/ 432403 w 3501373"/>
                <a:gd name="connsiteY77" fmla="*/ 2974629 h 3013872"/>
                <a:gd name="connsiteX78" fmla="*/ 424278 w 3501373"/>
                <a:gd name="connsiteY78" fmla="*/ 2987324 h 3013872"/>
                <a:gd name="connsiteX79" fmla="*/ 425801 w 3501373"/>
                <a:gd name="connsiteY79" fmla="*/ 2996211 h 3013872"/>
                <a:gd name="connsiteX80" fmla="*/ 432911 w 3501373"/>
                <a:gd name="connsiteY80" fmla="*/ 2995703 h 3013872"/>
                <a:gd name="connsiteX81" fmla="*/ 444083 w 3501373"/>
                <a:gd name="connsiteY81" fmla="*/ 2985801 h 3013872"/>
                <a:gd name="connsiteX82" fmla="*/ 487247 w 3501373"/>
                <a:gd name="connsiteY82" fmla="*/ 2929687 h 3013872"/>
                <a:gd name="connsiteX83" fmla="*/ 490801 w 3501373"/>
                <a:gd name="connsiteY83" fmla="*/ 2912675 h 3013872"/>
                <a:gd name="connsiteX84" fmla="*/ 439004 w 3501373"/>
                <a:gd name="connsiteY84" fmla="*/ 2912929 h 3013872"/>
                <a:gd name="connsiteX85" fmla="*/ 364864 w 3501373"/>
                <a:gd name="connsiteY85" fmla="*/ 2998242 h 3013872"/>
                <a:gd name="connsiteX86" fmla="*/ 439004 w 3501373"/>
                <a:gd name="connsiteY86" fmla="*/ 2912929 h 3013872"/>
                <a:gd name="connsiteX87" fmla="*/ 275235 w 3501373"/>
                <a:gd name="connsiteY87" fmla="*/ 2997734 h 3013872"/>
                <a:gd name="connsiteX88" fmla="*/ 289199 w 3501373"/>
                <a:gd name="connsiteY88" fmla="*/ 2988593 h 3013872"/>
                <a:gd name="connsiteX89" fmla="*/ 326016 w 3501373"/>
                <a:gd name="connsiteY89" fmla="*/ 2940351 h 3013872"/>
                <a:gd name="connsiteX90" fmla="*/ 339981 w 3501373"/>
                <a:gd name="connsiteY90" fmla="*/ 2922578 h 3013872"/>
                <a:gd name="connsiteX91" fmla="*/ 339219 w 3501373"/>
                <a:gd name="connsiteY91" fmla="*/ 2913691 h 3013872"/>
                <a:gd name="connsiteX92" fmla="*/ 332364 w 3501373"/>
                <a:gd name="connsiteY92" fmla="*/ 2913437 h 3013872"/>
                <a:gd name="connsiteX93" fmla="*/ 271426 w 3501373"/>
                <a:gd name="connsiteY93" fmla="*/ 2990117 h 3013872"/>
                <a:gd name="connsiteX94" fmla="*/ 275235 w 3501373"/>
                <a:gd name="connsiteY94" fmla="*/ 2997734 h 3013872"/>
                <a:gd name="connsiteX95" fmla="*/ 642384 w 3501373"/>
                <a:gd name="connsiteY95" fmla="*/ 2914707 h 3013872"/>
                <a:gd name="connsiteX96" fmla="*/ 622325 w 3501373"/>
                <a:gd name="connsiteY96" fmla="*/ 2922070 h 3013872"/>
                <a:gd name="connsiteX97" fmla="*/ 589063 w 3501373"/>
                <a:gd name="connsiteY97" fmla="*/ 2963457 h 3013872"/>
                <a:gd name="connsiteX98" fmla="*/ 572052 w 3501373"/>
                <a:gd name="connsiteY98" fmla="*/ 2988593 h 3013872"/>
                <a:gd name="connsiteX99" fmla="*/ 572052 w 3501373"/>
                <a:gd name="connsiteY99" fmla="*/ 2995703 h 3013872"/>
                <a:gd name="connsiteX100" fmla="*/ 580938 w 3501373"/>
                <a:gd name="connsiteY100" fmla="*/ 2996211 h 3013872"/>
                <a:gd name="connsiteX101" fmla="*/ 642384 w 3501373"/>
                <a:gd name="connsiteY101" fmla="*/ 2914707 h 3013872"/>
                <a:gd name="connsiteX102" fmla="*/ 673360 w 3501373"/>
                <a:gd name="connsiteY102" fmla="*/ 2995703 h 3013872"/>
                <a:gd name="connsiteX103" fmla="*/ 683770 w 3501373"/>
                <a:gd name="connsiteY103" fmla="*/ 2992656 h 3013872"/>
                <a:gd name="connsiteX104" fmla="*/ 738107 w 3501373"/>
                <a:gd name="connsiteY104" fmla="*/ 2923340 h 3013872"/>
                <a:gd name="connsiteX105" fmla="*/ 738360 w 3501373"/>
                <a:gd name="connsiteY105" fmla="*/ 2912168 h 3013872"/>
                <a:gd name="connsiteX106" fmla="*/ 727189 w 3501373"/>
                <a:gd name="connsiteY106" fmla="*/ 2914961 h 3013872"/>
                <a:gd name="connsiteX107" fmla="*/ 675392 w 3501373"/>
                <a:gd name="connsiteY107" fmla="*/ 2983262 h 3013872"/>
                <a:gd name="connsiteX108" fmla="*/ 673360 w 3501373"/>
                <a:gd name="connsiteY108" fmla="*/ 2995703 h 3013872"/>
                <a:gd name="connsiteX109" fmla="*/ 790411 w 3501373"/>
                <a:gd name="connsiteY109" fmla="*/ 2913183 h 3013872"/>
                <a:gd name="connsiteX110" fmla="*/ 775939 w 3501373"/>
                <a:gd name="connsiteY110" fmla="*/ 2920293 h 3013872"/>
                <a:gd name="connsiteX111" fmla="*/ 726681 w 3501373"/>
                <a:gd name="connsiteY111" fmla="*/ 2984277 h 3013872"/>
                <a:gd name="connsiteX112" fmla="*/ 724649 w 3501373"/>
                <a:gd name="connsiteY112" fmla="*/ 2995703 h 3013872"/>
                <a:gd name="connsiteX113" fmla="*/ 737345 w 3501373"/>
                <a:gd name="connsiteY113" fmla="*/ 2992656 h 3013872"/>
                <a:gd name="connsiteX114" fmla="*/ 791173 w 3501373"/>
                <a:gd name="connsiteY114" fmla="*/ 2922578 h 3013872"/>
                <a:gd name="connsiteX115" fmla="*/ 790411 w 3501373"/>
                <a:gd name="connsiteY115" fmla="*/ 2913183 h 3013872"/>
                <a:gd name="connsiteX116" fmla="*/ 628927 w 3501373"/>
                <a:gd name="connsiteY116" fmla="*/ 2997480 h 3013872"/>
                <a:gd name="connsiteX117" fmla="*/ 635020 w 3501373"/>
                <a:gd name="connsiteY117" fmla="*/ 2993925 h 3013872"/>
                <a:gd name="connsiteX118" fmla="*/ 690626 w 3501373"/>
                <a:gd name="connsiteY118" fmla="*/ 2922832 h 3013872"/>
                <a:gd name="connsiteX119" fmla="*/ 689610 w 3501373"/>
                <a:gd name="connsiteY119" fmla="*/ 2913945 h 3013872"/>
                <a:gd name="connsiteX120" fmla="*/ 680470 w 3501373"/>
                <a:gd name="connsiteY120" fmla="*/ 2915722 h 3013872"/>
                <a:gd name="connsiteX121" fmla="*/ 639337 w 3501373"/>
                <a:gd name="connsiteY121" fmla="*/ 2966250 h 3013872"/>
                <a:gd name="connsiteX122" fmla="*/ 623595 w 3501373"/>
                <a:gd name="connsiteY122" fmla="*/ 2988847 h 3013872"/>
                <a:gd name="connsiteX123" fmla="*/ 628927 w 3501373"/>
                <a:gd name="connsiteY123" fmla="*/ 2997480 h 3013872"/>
                <a:gd name="connsiteX124" fmla="*/ 479883 w 3501373"/>
                <a:gd name="connsiteY124" fmla="*/ 2993164 h 3013872"/>
                <a:gd name="connsiteX125" fmla="*/ 490040 w 3501373"/>
                <a:gd name="connsiteY125" fmla="*/ 2986308 h 3013872"/>
                <a:gd name="connsiteX126" fmla="*/ 538282 w 3501373"/>
                <a:gd name="connsiteY126" fmla="*/ 2925117 h 3013872"/>
                <a:gd name="connsiteX127" fmla="*/ 539805 w 3501373"/>
                <a:gd name="connsiteY127" fmla="*/ 2912421 h 3013872"/>
                <a:gd name="connsiteX128" fmla="*/ 526602 w 3501373"/>
                <a:gd name="connsiteY128" fmla="*/ 2916992 h 3013872"/>
                <a:gd name="connsiteX129" fmla="*/ 490547 w 3501373"/>
                <a:gd name="connsiteY129" fmla="*/ 2962187 h 3013872"/>
                <a:gd name="connsiteX130" fmla="*/ 474805 w 3501373"/>
                <a:gd name="connsiteY130" fmla="*/ 2984785 h 3013872"/>
                <a:gd name="connsiteX131" fmla="*/ 479883 w 3501373"/>
                <a:gd name="connsiteY131" fmla="*/ 2993164 h 3013872"/>
                <a:gd name="connsiteX132" fmla="*/ 895275 w 3501373"/>
                <a:gd name="connsiteY132" fmla="*/ 2913183 h 3013872"/>
                <a:gd name="connsiteX133" fmla="*/ 886388 w 3501373"/>
                <a:gd name="connsiteY133" fmla="*/ 2913183 h 3013872"/>
                <a:gd name="connsiteX134" fmla="*/ 827482 w 3501373"/>
                <a:gd name="connsiteY134" fmla="*/ 2984785 h 3013872"/>
                <a:gd name="connsiteX135" fmla="*/ 828751 w 3501373"/>
                <a:gd name="connsiteY135" fmla="*/ 2993672 h 3013872"/>
                <a:gd name="connsiteX136" fmla="*/ 837892 w 3501373"/>
                <a:gd name="connsiteY136" fmla="*/ 2991641 h 3013872"/>
                <a:gd name="connsiteX137" fmla="*/ 866583 w 3501373"/>
                <a:gd name="connsiteY137" fmla="*/ 2956601 h 3013872"/>
                <a:gd name="connsiteX138" fmla="*/ 895275 w 3501373"/>
                <a:gd name="connsiteY138" fmla="*/ 2913183 h 3013872"/>
                <a:gd name="connsiteX139" fmla="*/ 321192 w 3501373"/>
                <a:gd name="connsiteY139" fmla="*/ 2998496 h 3013872"/>
                <a:gd name="connsiteX140" fmla="*/ 332110 w 3501373"/>
                <a:gd name="connsiteY140" fmla="*/ 2996465 h 3013872"/>
                <a:gd name="connsiteX141" fmla="*/ 391270 w 3501373"/>
                <a:gd name="connsiteY141" fmla="*/ 2921562 h 3013872"/>
                <a:gd name="connsiteX142" fmla="*/ 391016 w 3501373"/>
                <a:gd name="connsiteY142" fmla="*/ 2914707 h 3013872"/>
                <a:gd name="connsiteX143" fmla="*/ 382383 w 3501373"/>
                <a:gd name="connsiteY143" fmla="*/ 2915214 h 3013872"/>
                <a:gd name="connsiteX144" fmla="*/ 354454 w 3501373"/>
                <a:gd name="connsiteY144" fmla="*/ 2947461 h 3013872"/>
                <a:gd name="connsiteX145" fmla="*/ 321192 w 3501373"/>
                <a:gd name="connsiteY145" fmla="*/ 2998496 h 3013872"/>
                <a:gd name="connsiteX146" fmla="*/ 774669 w 3501373"/>
                <a:gd name="connsiteY146" fmla="*/ 2997480 h 3013872"/>
                <a:gd name="connsiteX147" fmla="*/ 788888 w 3501373"/>
                <a:gd name="connsiteY147" fmla="*/ 2988593 h 3013872"/>
                <a:gd name="connsiteX148" fmla="*/ 836115 w 3501373"/>
                <a:gd name="connsiteY148" fmla="*/ 2926640 h 3013872"/>
                <a:gd name="connsiteX149" fmla="*/ 838146 w 3501373"/>
                <a:gd name="connsiteY149" fmla="*/ 2915214 h 3013872"/>
                <a:gd name="connsiteX150" fmla="*/ 825704 w 3501373"/>
                <a:gd name="connsiteY150" fmla="*/ 2918515 h 3013872"/>
                <a:gd name="connsiteX151" fmla="*/ 772638 w 3501373"/>
                <a:gd name="connsiteY151" fmla="*/ 2985293 h 3013872"/>
                <a:gd name="connsiteX152" fmla="*/ 770099 w 3501373"/>
                <a:gd name="connsiteY152" fmla="*/ 2992148 h 3013872"/>
                <a:gd name="connsiteX153" fmla="*/ 774669 w 3501373"/>
                <a:gd name="connsiteY153" fmla="*/ 2997480 h 3013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3501373" h="3013872">
                  <a:moveTo>
                    <a:pt x="1807054" y="2895918"/>
                  </a:moveTo>
                  <a:cubicBezTo>
                    <a:pt x="2358032" y="2895918"/>
                    <a:pt x="2909009" y="2895918"/>
                    <a:pt x="3459987" y="2895918"/>
                  </a:cubicBezTo>
                  <a:cubicBezTo>
                    <a:pt x="3470143" y="2895918"/>
                    <a:pt x="3480299" y="2895918"/>
                    <a:pt x="3490455" y="2896426"/>
                  </a:cubicBezTo>
                  <a:cubicBezTo>
                    <a:pt x="3495534" y="2896679"/>
                    <a:pt x="3501120" y="2897441"/>
                    <a:pt x="3502897" y="2903281"/>
                  </a:cubicBezTo>
                  <a:cubicBezTo>
                    <a:pt x="3504674" y="2908867"/>
                    <a:pt x="3500866" y="2912929"/>
                    <a:pt x="3497565" y="2916738"/>
                  </a:cubicBezTo>
                  <a:cubicBezTo>
                    <a:pt x="3488678" y="2926386"/>
                    <a:pt x="3478014" y="2932988"/>
                    <a:pt x="3464557" y="2933242"/>
                  </a:cubicBezTo>
                  <a:cubicBezTo>
                    <a:pt x="3448561" y="2933496"/>
                    <a:pt x="3432311" y="2933750"/>
                    <a:pt x="3416315" y="2933750"/>
                  </a:cubicBezTo>
                  <a:cubicBezTo>
                    <a:pt x="2877271" y="2933750"/>
                    <a:pt x="2337973" y="2933750"/>
                    <a:pt x="1798929" y="2933496"/>
                  </a:cubicBezTo>
                  <a:cubicBezTo>
                    <a:pt x="1781155" y="2933496"/>
                    <a:pt x="1763382" y="2934512"/>
                    <a:pt x="1745608" y="2933496"/>
                  </a:cubicBezTo>
                  <a:cubicBezTo>
                    <a:pt x="1721487" y="2931972"/>
                    <a:pt x="1702952" y="2941367"/>
                    <a:pt x="1687464" y="2958633"/>
                  </a:cubicBezTo>
                  <a:cubicBezTo>
                    <a:pt x="1677308" y="2970058"/>
                    <a:pt x="1666390" y="2980722"/>
                    <a:pt x="1656487" y="2992148"/>
                  </a:cubicBezTo>
                  <a:cubicBezTo>
                    <a:pt x="1642015" y="3008906"/>
                    <a:pt x="1624495" y="3014746"/>
                    <a:pt x="1602659" y="3014492"/>
                  </a:cubicBezTo>
                  <a:cubicBezTo>
                    <a:pt x="1476467" y="3013730"/>
                    <a:pt x="1350530" y="3014238"/>
                    <a:pt x="1224338" y="3013984"/>
                  </a:cubicBezTo>
                  <a:cubicBezTo>
                    <a:pt x="833322" y="3013984"/>
                    <a:pt x="442305" y="3013730"/>
                    <a:pt x="51289" y="3013730"/>
                  </a:cubicBezTo>
                  <a:cubicBezTo>
                    <a:pt x="41894" y="3013730"/>
                    <a:pt x="32500" y="3013984"/>
                    <a:pt x="23359" y="3012968"/>
                  </a:cubicBezTo>
                  <a:cubicBezTo>
                    <a:pt x="8125" y="3011191"/>
                    <a:pt x="3047" y="3005859"/>
                    <a:pt x="1269" y="2990371"/>
                  </a:cubicBezTo>
                  <a:cubicBezTo>
                    <a:pt x="508" y="2983769"/>
                    <a:pt x="761" y="2976914"/>
                    <a:pt x="761" y="2970058"/>
                  </a:cubicBezTo>
                  <a:cubicBezTo>
                    <a:pt x="761" y="2705234"/>
                    <a:pt x="1015" y="2440155"/>
                    <a:pt x="508" y="2175330"/>
                  </a:cubicBezTo>
                  <a:cubicBezTo>
                    <a:pt x="508" y="2148670"/>
                    <a:pt x="8379" y="2128865"/>
                    <a:pt x="27422" y="2110330"/>
                  </a:cubicBezTo>
                  <a:cubicBezTo>
                    <a:pt x="72109" y="2066658"/>
                    <a:pt x="67285" y="2078338"/>
                    <a:pt x="67285" y="2013338"/>
                  </a:cubicBezTo>
                  <a:cubicBezTo>
                    <a:pt x="67031" y="1364098"/>
                    <a:pt x="66777" y="715113"/>
                    <a:pt x="66523" y="65873"/>
                  </a:cubicBezTo>
                  <a:cubicBezTo>
                    <a:pt x="66523" y="45307"/>
                    <a:pt x="66269" y="24994"/>
                    <a:pt x="80488" y="7983"/>
                  </a:cubicBezTo>
                  <a:cubicBezTo>
                    <a:pt x="83789" y="4174"/>
                    <a:pt x="86836" y="-904"/>
                    <a:pt x="92676" y="873"/>
                  </a:cubicBezTo>
                  <a:cubicBezTo>
                    <a:pt x="98516" y="2650"/>
                    <a:pt x="98769" y="8490"/>
                    <a:pt x="99023" y="13569"/>
                  </a:cubicBezTo>
                  <a:cubicBezTo>
                    <a:pt x="99531" y="21947"/>
                    <a:pt x="99531" y="30580"/>
                    <a:pt x="99531" y="38959"/>
                  </a:cubicBezTo>
                  <a:cubicBezTo>
                    <a:pt x="99277" y="711812"/>
                    <a:pt x="98769" y="1384665"/>
                    <a:pt x="98516" y="2057518"/>
                  </a:cubicBezTo>
                  <a:cubicBezTo>
                    <a:pt x="98516" y="2312186"/>
                    <a:pt x="98516" y="2567108"/>
                    <a:pt x="98769" y="2821777"/>
                  </a:cubicBezTo>
                  <a:cubicBezTo>
                    <a:pt x="98769" y="2837011"/>
                    <a:pt x="98769" y="2852246"/>
                    <a:pt x="99531" y="2867480"/>
                  </a:cubicBezTo>
                  <a:cubicBezTo>
                    <a:pt x="100801" y="2890078"/>
                    <a:pt x="105879" y="2894902"/>
                    <a:pt x="129492" y="2895918"/>
                  </a:cubicBezTo>
                  <a:cubicBezTo>
                    <a:pt x="142187" y="2896426"/>
                    <a:pt x="154883" y="2896171"/>
                    <a:pt x="167578" y="2896171"/>
                  </a:cubicBezTo>
                  <a:cubicBezTo>
                    <a:pt x="714239" y="2896171"/>
                    <a:pt x="1261154" y="2896171"/>
                    <a:pt x="1807816" y="2896171"/>
                  </a:cubicBezTo>
                  <a:cubicBezTo>
                    <a:pt x="1807054" y="2896171"/>
                    <a:pt x="1807054" y="2895918"/>
                    <a:pt x="1807054" y="2895918"/>
                  </a:cubicBezTo>
                  <a:close/>
                  <a:moveTo>
                    <a:pt x="175195" y="2997480"/>
                  </a:moveTo>
                  <a:cubicBezTo>
                    <a:pt x="181797" y="2997734"/>
                    <a:pt x="185606" y="2992910"/>
                    <a:pt x="189160" y="2988086"/>
                  </a:cubicBezTo>
                  <a:cubicBezTo>
                    <a:pt x="202871" y="2970820"/>
                    <a:pt x="216328" y="2953555"/>
                    <a:pt x="229785" y="2936035"/>
                  </a:cubicBezTo>
                  <a:cubicBezTo>
                    <a:pt x="233848" y="2930703"/>
                    <a:pt x="238164" y="2925371"/>
                    <a:pt x="241719" y="2919531"/>
                  </a:cubicBezTo>
                  <a:cubicBezTo>
                    <a:pt x="242735" y="2917753"/>
                    <a:pt x="242481" y="2914199"/>
                    <a:pt x="241465" y="2912675"/>
                  </a:cubicBezTo>
                  <a:cubicBezTo>
                    <a:pt x="240195" y="2911406"/>
                    <a:pt x="236895" y="2910898"/>
                    <a:pt x="234863" y="2911406"/>
                  </a:cubicBezTo>
                  <a:cubicBezTo>
                    <a:pt x="229024" y="2913183"/>
                    <a:pt x="224707" y="2917500"/>
                    <a:pt x="221152" y="2922324"/>
                  </a:cubicBezTo>
                  <a:cubicBezTo>
                    <a:pt x="206426" y="2940859"/>
                    <a:pt x="191953" y="2959648"/>
                    <a:pt x="177481" y="2978437"/>
                  </a:cubicBezTo>
                  <a:cubicBezTo>
                    <a:pt x="174941" y="2981738"/>
                    <a:pt x="172656" y="2985547"/>
                    <a:pt x="171133" y="2989355"/>
                  </a:cubicBezTo>
                  <a:cubicBezTo>
                    <a:pt x="169609" y="2993164"/>
                    <a:pt x="170879" y="2996211"/>
                    <a:pt x="175195" y="2997480"/>
                  </a:cubicBezTo>
                  <a:close/>
                  <a:moveTo>
                    <a:pt x="75918" y="2997734"/>
                  </a:moveTo>
                  <a:cubicBezTo>
                    <a:pt x="77695" y="2996719"/>
                    <a:pt x="80996" y="2995703"/>
                    <a:pt x="83281" y="2993418"/>
                  </a:cubicBezTo>
                  <a:cubicBezTo>
                    <a:pt x="104355" y="2971582"/>
                    <a:pt x="121875" y="2946699"/>
                    <a:pt x="140410" y="2922832"/>
                  </a:cubicBezTo>
                  <a:cubicBezTo>
                    <a:pt x="142441" y="2920293"/>
                    <a:pt x="143457" y="2916230"/>
                    <a:pt x="140410" y="2913691"/>
                  </a:cubicBezTo>
                  <a:cubicBezTo>
                    <a:pt x="136348" y="2910136"/>
                    <a:pt x="132285" y="2912929"/>
                    <a:pt x="129238" y="2915722"/>
                  </a:cubicBezTo>
                  <a:cubicBezTo>
                    <a:pt x="106641" y="2937304"/>
                    <a:pt x="89629" y="2963711"/>
                    <a:pt x="70332" y="2988340"/>
                  </a:cubicBezTo>
                  <a:cubicBezTo>
                    <a:pt x="69316" y="2989609"/>
                    <a:pt x="69062" y="2991641"/>
                    <a:pt x="69316" y="2993164"/>
                  </a:cubicBezTo>
                  <a:cubicBezTo>
                    <a:pt x="69570" y="2995703"/>
                    <a:pt x="71601" y="2997226"/>
                    <a:pt x="75918" y="2997734"/>
                  </a:cubicBezTo>
                  <a:close/>
                  <a:moveTo>
                    <a:pt x="593126" y="2912168"/>
                  </a:moveTo>
                  <a:cubicBezTo>
                    <a:pt x="576622" y="2919531"/>
                    <a:pt x="528126" y="2973613"/>
                    <a:pt x="524317" y="2987832"/>
                  </a:cubicBezTo>
                  <a:cubicBezTo>
                    <a:pt x="523301" y="2991386"/>
                    <a:pt x="523555" y="2994941"/>
                    <a:pt x="527364" y="2996211"/>
                  </a:cubicBezTo>
                  <a:cubicBezTo>
                    <a:pt x="531934" y="2997734"/>
                    <a:pt x="535489" y="2994941"/>
                    <a:pt x="538282" y="2991641"/>
                  </a:cubicBezTo>
                  <a:cubicBezTo>
                    <a:pt x="554532" y="2971328"/>
                    <a:pt x="570782" y="2951015"/>
                    <a:pt x="586778" y="2930449"/>
                  </a:cubicBezTo>
                  <a:cubicBezTo>
                    <a:pt x="590333" y="2925879"/>
                    <a:pt x="594649" y="2921308"/>
                    <a:pt x="593126" y="2912168"/>
                  </a:cubicBezTo>
                  <a:close/>
                  <a:moveTo>
                    <a:pt x="227754" y="2997480"/>
                  </a:moveTo>
                  <a:cubicBezTo>
                    <a:pt x="233848" y="2996211"/>
                    <a:pt x="237656" y="2991641"/>
                    <a:pt x="241465" y="2987070"/>
                  </a:cubicBezTo>
                  <a:cubicBezTo>
                    <a:pt x="257715" y="2966504"/>
                    <a:pt x="273711" y="2945937"/>
                    <a:pt x="289707" y="2925117"/>
                  </a:cubicBezTo>
                  <a:cubicBezTo>
                    <a:pt x="291231" y="2923086"/>
                    <a:pt x="292500" y="2920801"/>
                    <a:pt x="293262" y="2918515"/>
                  </a:cubicBezTo>
                  <a:cubicBezTo>
                    <a:pt x="293770" y="2916992"/>
                    <a:pt x="293770" y="2914961"/>
                    <a:pt x="293008" y="2913691"/>
                  </a:cubicBezTo>
                  <a:cubicBezTo>
                    <a:pt x="291485" y="2911152"/>
                    <a:pt x="288946" y="2910898"/>
                    <a:pt x="286407" y="2911660"/>
                  </a:cubicBezTo>
                  <a:cubicBezTo>
                    <a:pt x="279805" y="2913945"/>
                    <a:pt x="275235" y="2919277"/>
                    <a:pt x="270918" y="2924355"/>
                  </a:cubicBezTo>
                  <a:cubicBezTo>
                    <a:pt x="255684" y="2943652"/>
                    <a:pt x="240957" y="2962949"/>
                    <a:pt x="226231" y="2982500"/>
                  </a:cubicBezTo>
                  <a:cubicBezTo>
                    <a:pt x="224199" y="2985039"/>
                    <a:pt x="222422" y="2988340"/>
                    <a:pt x="221660" y="2991386"/>
                  </a:cubicBezTo>
                  <a:cubicBezTo>
                    <a:pt x="220899" y="2995449"/>
                    <a:pt x="223692" y="2997480"/>
                    <a:pt x="227754" y="2997480"/>
                  </a:cubicBezTo>
                  <a:close/>
                  <a:moveTo>
                    <a:pt x="191445" y="2913437"/>
                  </a:moveTo>
                  <a:cubicBezTo>
                    <a:pt x="183066" y="2910136"/>
                    <a:pt x="179004" y="2916992"/>
                    <a:pt x="174941" y="2921562"/>
                  </a:cubicBezTo>
                  <a:cubicBezTo>
                    <a:pt x="165801" y="2931464"/>
                    <a:pt x="156914" y="2941621"/>
                    <a:pt x="148281" y="2952285"/>
                  </a:cubicBezTo>
                  <a:cubicBezTo>
                    <a:pt x="140410" y="2962187"/>
                    <a:pt x="133047" y="2972598"/>
                    <a:pt x="125937" y="2983008"/>
                  </a:cubicBezTo>
                  <a:cubicBezTo>
                    <a:pt x="123144" y="2987324"/>
                    <a:pt x="120098" y="2992656"/>
                    <a:pt x="125684" y="2996465"/>
                  </a:cubicBezTo>
                  <a:cubicBezTo>
                    <a:pt x="131016" y="3000019"/>
                    <a:pt x="135078" y="2995195"/>
                    <a:pt x="138633" y="2991894"/>
                  </a:cubicBezTo>
                  <a:cubicBezTo>
                    <a:pt x="139902" y="2990625"/>
                    <a:pt x="140918" y="2989355"/>
                    <a:pt x="141934" y="2988086"/>
                  </a:cubicBezTo>
                  <a:cubicBezTo>
                    <a:pt x="157168" y="2967773"/>
                    <a:pt x="172656" y="2947715"/>
                    <a:pt x="187891" y="2927402"/>
                  </a:cubicBezTo>
                  <a:cubicBezTo>
                    <a:pt x="190684" y="2923593"/>
                    <a:pt x="195000" y="2919531"/>
                    <a:pt x="191445" y="2913437"/>
                  </a:cubicBezTo>
                  <a:close/>
                  <a:moveTo>
                    <a:pt x="490801" y="2912675"/>
                  </a:moveTo>
                  <a:cubicBezTo>
                    <a:pt x="479376" y="2912421"/>
                    <a:pt x="474044" y="2921054"/>
                    <a:pt x="467950" y="2928672"/>
                  </a:cubicBezTo>
                  <a:cubicBezTo>
                    <a:pt x="456016" y="2943906"/>
                    <a:pt x="444083" y="2959140"/>
                    <a:pt x="432403" y="2974629"/>
                  </a:cubicBezTo>
                  <a:cubicBezTo>
                    <a:pt x="429356" y="2978691"/>
                    <a:pt x="426563" y="2982754"/>
                    <a:pt x="424278" y="2987324"/>
                  </a:cubicBezTo>
                  <a:cubicBezTo>
                    <a:pt x="422754" y="2990371"/>
                    <a:pt x="421993" y="2994180"/>
                    <a:pt x="425801" y="2996211"/>
                  </a:cubicBezTo>
                  <a:cubicBezTo>
                    <a:pt x="427579" y="2997226"/>
                    <a:pt x="431133" y="2996719"/>
                    <a:pt x="432911" y="2995703"/>
                  </a:cubicBezTo>
                  <a:cubicBezTo>
                    <a:pt x="436973" y="2992910"/>
                    <a:pt x="441036" y="2989609"/>
                    <a:pt x="444083" y="2985801"/>
                  </a:cubicBezTo>
                  <a:cubicBezTo>
                    <a:pt x="458555" y="2967265"/>
                    <a:pt x="473028" y="2948730"/>
                    <a:pt x="487247" y="2929687"/>
                  </a:cubicBezTo>
                  <a:cubicBezTo>
                    <a:pt x="490547" y="2925117"/>
                    <a:pt x="495118" y="2920547"/>
                    <a:pt x="490801" y="2912675"/>
                  </a:cubicBezTo>
                  <a:close/>
                  <a:moveTo>
                    <a:pt x="439004" y="2912929"/>
                  </a:moveTo>
                  <a:cubicBezTo>
                    <a:pt x="406758" y="2932988"/>
                    <a:pt x="389493" y="2965488"/>
                    <a:pt x="364864" y="2998242"/>
                  </a:cubicBezTo>
                  <a:cubicBezTo>
                    <a:pt x="390000" y="2991386"/>
                    <a:pt x="428340" y="2947207"/>
                    <a:pt x="439004" y="2912929"/>
                  </a:cubicBezTo>
                  <a:close/>
                  <a:moveTo>
                    <a:pt x="275235" y="2997734"/>
                  </a:moveTo>
                  <a:cubicBezTo>
                    <a:pt x="281836" y="2997988"/>
                    <a:pt x="285645" y="2993164"/>
                    <a:pt x="289199" y="2988593"/>
                  </a:cubicBezTo>
                  <a:cubicBezTo>
                    <a:pt x="301641" y="2972598"/>
                    <a:pt x="313575" y="2956347"/>
                    <a:pt x="326016" y="2940351"/>
                  </a:cubicBezTo>
                  <a:cubicBezTo>
                    <a:pt x="330586" y="2934257"/>
                    <a:pt x="335664" y="2928672"/>
                    <a:pt x="339981" y="2922578"/>
                  </a:cubicBezTo>
                  <a:cubicBezTo>
                    <a:pt x="342012" y="2919785"/>
                    <a:pt x="342266" y="2915722"/>
                    <a:pt x="339219" y="2913691"/>
                  </a:cubicBezTo>
                  <a:cubicBezTo>
                    <a:pt x="337442" y="2912421"/>
                    <a:pt x="333633" y="2912168"/>
                    <a:pt x="332364" y="2913437"/>
                  </a:cubicBezTo>
                  <a:cubicBezTo>
                    <a:pt x="308242" y="2935781"/>
                    <a:pt x="289199" y="2962441"/>
                    <a:pt x="271426" y="2990117"/>
                  </a:cubicBezTo>
                  <a:cubicBezTo>
                    <a:pt x="269395" y="2992656"/>
                    <a:pt x="270918" y="2996211"/>
                    <a:pt x="275235" y="2997734"/>
                  </a:cubicBezTo>
                  <a:close/>
                  <a:moveTo>
                    <a:pt x="642384" y="2914707"/>
                  </a:moveTo>
                  <a:cubicBezTo>
                    <a:pt x="630196" y="2910644"/>
                    <a:pt x="626388" y="2917246"/>
                    <a:pt x="622325" y="2922070"/>
                  </a:cubicBezTo>
                  <a:cubicBezTo>
                    <a:pt x="610899" y="2935527"/>
                    <a:pt x="599727" y="2949492"/>
                    <a:pt x="589063" y="2963457"/>
                  </a:cubicBezTo>
                  <a:cubicBezTo>
                    <a:pt x="582970" y="2971582"/>
                    <a:pt x="577384" y="2979961"/>
                    <a:pt x="572052" y="2988593"/>
                  </a:cubicBezTo>
                  <a:cubicBezTo>
                    <a:pt x="571036" y="2990371"/>
                    <a:pt x="571036" y="2993925"/>
                    <a:pt x="572052" y="2995703"/>
                  </a:cubicBezTo>
                  <a:cubicBezTo>
                    <a:pt x="574337" y="2999004"/>
                    <a:pt x="578653" y="2998496"/>
                    <a:pt x="580938" y="2996211"/>
                  </a:cubicBezTo>
                  <a:cubicBezTo>
                    <a:pt x="604552" y="2971836"/>
                    <a:pt x="624610" y="2944922"/>
                    <a:pt x="642384" y="2914707"/>
                  </a:cubicBezTo>
                  <a:close/>
                  <a:moveTo>
                    <a:pt x="673360" y="2995703"/>
                  </a:moveTo>
                  <a:cubicBezTo>
                    <a:pt x="678692" y="2996973"/>
                    <a:pt x="681485" y="2994941"/>
                    <a:pt x="683770" y="2992656"/>
                  </a:cubicBezTo>
                  <a:cubicBezTo>
                    <a:pt x="703575" y="2970820"/>
                    <a:pt x="721857" y="2947968"/>
                    <a:pt x="738107" y="2923340"/>
                  </a:cubicBezTo>
                  <a:cubicBezTo>
                    <a:pt x="740392" y="2919785"/>
                    <a:pt x="742931" y="2915469"/>
                    <a:pt x="738360" y="2912168"/>
                  </a:cubicBezTo>
                  <a:cubicBezTo>
                    <a:pt x="734298" y="2909375"/>
                    <a:pt x="729728" y="2911660"/>
                    <a:pt x="727189" y="2914961"/>
                  </a:cubicBezTo>
                  <a:cubicBezTo>
                    <a:pt x="709161" y="2937051"/>
                    <a:pt x="691134" y="2959140"/>
                    <a:pt x="675392" y="2983262"/>
                  </a:cubicBezTo>
                  <a:cubicBezTo>
                    <a:pt x="673106" y="2986562"/>
                    <a:pt x="670567" y="2990371"/>
                    <a:pt x="673360" y="2995703"/>
                  </a:cubicBezTo>
                  <a:close/>
                  <a:moveTo>
                    <a:pt x="790411" y="2913183"/>
                  </a:moveTo>
                  <a:cubicBezTo>
                    <a:pt x="783302" y="2910644"/>
                    <a:pt x="779239" y="2915976"/>
                    <a:pt x="775939" y="2920293"/>
                  </a:cubicBezTo>
                  <a:cubicBezTo>
                    <a:pt x="759181" y="2941367"/>
                    <a:pt x="742931" y="2962949"/>
                    <a:pt x="726681" y="2984277"/>
                  </a:cubicBezTo>
                  <a:cubicBezTo>
                    <a:pt x="724142" y="2987578"/>
                    <a:pt x="721095" y="2992148"/>
                    <a:pt x="724649" y="2995703"/>
                  </a:cubicBezTo>
                  <a:cubicBezTo>
                    <a:pt x="729474" y="3000781"/>
                    <a:pt x="734298" y="2996211"/>
                    <a:pt x="737345" y="2992656"/>
                  </a:cubicBezTo>
                  <a:cubicBezTo>
                    <a:pt x="756388" y="2970312"/>
                    <a:pt x="774923" y="2947207"/>
                    <a:pt x="791173" y="2922578"/>
                  </a:cubicBezTo>
                  <a:cubicBezTo>
                    <a:pt x="792950" y="2919785"/>
                    <a:pt x="793712" y="2916484"/>
                    <a:pt x="790411" y="2913183"/>
                  </a:cubicBezTo>
                  <a:close/>
                  <a:moveTo>
                    <a:pt x="628927" y="2997480"/>
                  </a:moveTo>
                  <a:cubicBezTo>
                    <a:pt x="630704" y="2996465"/>
                    <a:pt x="633497" y="2995703"/>
                    <a:pt x="635020" y="2993925"/>
                  </a:cubicBezTo>
                  <a:cubicBezTo>
                    <a:pt x="654825" y="2971328"/>
                    <a:pt x="674376" y="2948222"/>
                    <a:pt x="690626" y="2922832"/>
                  </a:cubicBezTo>
                  <a:cubicBezTo>
                    <a:pt x="692403" y="2919785"/>
                    <a:pt x="692911" y="2916230"/>
                    <a:pt x="689610" y="2913945"/>
                  </a:cubicBezTo>
                  <a:cubicBezTo>
                    <a:pt x="686310" y="2911660"/>
                    <a:pt x="683009" y="2913437"/>
                    <a:pt x="680470" y="2915722"/>
                  </a:cubicBezTo>
                  <a:cubicBezTo>
                    <a:pt x="664474" y="2930703"/>
                    <a:pt x="653048" y="2949492"/>
                    <a:pt x="639337" y="2966250"/>
                  </a:cubicBezTo>
                  <a:cubicBezTo>
                    <a:pt x="633497" y="2973359"/>
                    <a:pt x="628165" y="2980976"/>
                    <a:pt x="623595" y="2988847"/>
                  </a:cubicBezTo>
                  <a:cubicBezTo>
                    <a:pt x="621056" y="2992910"/>
                    <a:pt x="622579" y="2996719"/>
                    <a:pt x="628927" y="2997480"/>
                  </a:cubicBezTo>
                  <a:close/>
                  <a:moveTo>
                    <a:pt x="479883" y="2993164"/>
                  </a:moveTo>
                  <a:cubicBezTo>
                    <a:pt x="484454" y="2992402"/>
                    <a:pt x="487501" y="2989609"/>
                    <a:pt x="490040" y="2986308"/>
                  </a:cubicBezTo>
                  <a:cubicBezTo>
                    <a:pt x="506036" y="2965996"/>
                    <a:pt x="522286" y="2945683"/>
                    <a:pt x="538282" y="2925117"/>
                  </a:cubicBezTo>
                  <a:cubicBezTo>
                    <a:pt x="541075" y="2921562"/>
                    <a:pt x="545899" y="2916484"/>
                    <a:pt x="539805" y="2912421"/>
                  </a:cubicBezTo>
                  <a:cubicBezTo>
                    <a:pt x="534981" y="2909121"/>
                    <a:pt x="529903" y="2913183"/>
                    <a:pt x="526602" y="2916992"/>
                  </a:cubicBezTo>
                  <a:cubicBezTo>
                    <a:pt x="514415" y="2931718"/>
                    <a:pt x="502481" y="2946953"/>
                    <a:pt x="490547" y="2962187"/>
                  </a:cubicBezTo>
                  <a:cubicBezTo>
                    <a:pt x="484962" y="2969550"/>
                    <a:pt x="479376" y="2976914"/>
                    <a:pt x="474805" y="2984785"/>
                  </a:cubicBezTo>
                  <a:cubicBezTo>
                    <a:pt x="472520" y="2988593"/>
                    <a:pt x="474297" y="2992656"/>
                    <a:pt x="479883" y="2993164"/>
                  </a:cubicBezTo>
                  <a:close/>
                  <a:moveTo>
                    <a:pt x="895275" y="2913183"/>
                  </a:moveTo>
                  <a:cubicBezTo>
                    <a:pt x="889435" y="2913183"/>
                    <a:pt x="887150" y="2912421"/>
                    <a:pt x="886388" y="2913183"/>
                  </a:cubicBezTo>
                  <a:cubicBezTo>
                    <a:pt x="863283" y="2934004"/>
                    <a:pt x="844240" y="2958379"/>
                    <a:pt x="827482" y="2984785"/>
                  </a:cubicBezTo>
                  <a:cubicBezTo>
                    <a:pt x="825704" y="2987832"/>
                    <a:pt x="824943" y="2991386"/>
                    <a:pt x="828751" y="2993672"/>
                  </a:cubicBezTo>
                  <a:cubicBezTo>
                    <a:pt x="832052" y="2995703"/>
                    <a:pt x="835861" y="2994180"/>
                    <a:pt x="837892" y="2991641"/>
                  </a:cubicBezTo>
                  <a:cubicBezTo>
                    <a:pt x="847794" y="2980215"/>
                    <a:pt x="857443" y="2968535"/>
                    <a:pt x="866583" y="2956601"/>
                  </a:cubicBezTo>
                  <a:cubicBezTo>
                    <a:pt x="876740" y="2943652"/>
                    <a:pt x="888419" y="2931718"/>
                    <a:pt x="895275" y="2913183"/>
                  </a:cubicBezTo>
                  <a:close/>
                  <a:moveTo>
                    <a:pt x="321192" y="2998496"/>
                  </a:moveTo>
                  <a:cubicBezTo>
                    <a:pt x="327539" y="2997480"/>
                    <a:pt x="330586" y="2997734"/>
                    <a:pt x="332110" y="2996465"/>
                  </a:cubicBezTo>
                  <a:cubicBezTo>
                    <a:pt x="355469" y="2974375"/>
                    <a:pt x="372989" y="2947715"/>
                    <a:pt x="391270" y="2921562"/>
                  </a:cubicBezTo>
                  <a:cubicBezTo>
                    <a:pt x="392286" y="2920039"/>
                    <a:pt x="392032" y="2916230"/>
                    <a:pt x="391016" y="2914707"/>
                  </a:cubicBezTo>
                  <a:cubicBezTo>
                    <a:pt x="388477" y="2911406"/>
                    <a:pt x="384414" y="2912675"/>
                    <a:pt x="382383" y="2915214"/>
                  </a:cubicBezTo>
                  <a:cubicBezTo>
                    <a:pt x="372735" y="2925879"/>
                    <a:pt x="362579" y="2936035"/>
                    <a:pt x="354454" y="2947461"/>
                  </a:cubicBezTo>
                  <a:cubicBezTo>
                    <a:pt x="343282" y="2962949"/>
                    <a:pt x="328047" y="2975898"/>
                    <a:pt x="321192" y="2998496"/>
                  </a:cubicBezTo>
                  <a:close/>
                  <a:moveTo>
                    <a:pt x="774669" y="2997480"/>
                  </a:moveTo>
                  <a:cubicBezTo>
                    <a:pt x="781017" y="2997480"/>
                    <a:pt x="785333" y="2993164"/>
                    <a:pt x="788888" y="2988593"/>
                  </a:cubicBezTo>
                  <a:cubicBezTo>
                    <a:pt x="804884" y="2968027"/>
                    <a:pt x="820372" y="2947461"/>
                    <a:pt x="836115" y="2926640"/>
                  </a:cubicBezTo>
                  <a:cubicBezTo>
                    <a:pt x="838654" y="2923340"/>
                    <a:pt x="841447" y="2918769"/>
                    <a:pt x="838146" y="2915214"/>
                  </a:cubicBezTo>
                  <a:cubicBezTo>
                    <a:pt x="833068" y="2910136"/>
                    <a:pt x="828751" y="2914707"/>
                    <a:pt x="825704" y="2918515"/>
                  </a:cubicBezTo>
                  <a:cubicBezTo>
                    <a:pt x="807677" y="2940605"/>
                    <a:pt x="790157" y="2962949"/>
                    <a:pt x="772638" y="2985293"/>
                  </a:cubicBezTo>
                  <a:cubicBezTo>
                    <a:pt x="771114" y="2987070"/>
                    <a:pt x="770353" y="2989863"/>
                    <a:pt x="770099" y="2992148"/>
                  </a:cubicBezTo>
                  <a:cubicBezTo>
                    <a:pt x="769845" y="2994941"/>
                    <a:pt x="771622" y="2996719"/>
                    <a:pt x="774669" y="2997480"/>
                  </a:cubicBezTo>
                  <a:close/>
                </a:path>
              </a:pathLst>
            </a:custGeom>
            <a:grpFill/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3206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9" name="PA-任意多边形 59"/>
            <p:cNvSpPr/>
            <p:nvPr>
              <p:custDataLst>
                <p:tags r:id="rId7"/>
              </p:custDataLst>
            </p:nvPr>
          </p:nvSpPr>
          <p:spPr>
            <a:xfrm>
              <a:off x="1015572" y="3414847"/>
              <a:ext cx="1259129" cy="844537"/>
            </a:xfrm>
            <a:custGeom>
              <a:avLst/>
              <a:gdLst>
                <a:gd name="connsiteX0" fmla="*/ 4820633 w 4923251"/>
                <a:gd name="connsiteY0" fmla="*/ 548955 h 3506451"/>
                <a:gd name="connsiteX1" fmla="*/ 4822156 w 4923251"/>
                <a:gd name="connsiteY1" fmla="*/ 515947 h 3506451"/>
                <a:gd name="connsiteX2" fmla="*/ 4821648 w 4923251"/>
                <a:gd name="connsiteY2" fmla="*/ 163016 h 3506451"/>
                <a:gd name="connsiteX3" fmla="*/ 4780515 w 4923251"/>
                <a:gd name="connsiteY3" fmla="*/ 122391 h 3506451"/>
                <a:gd name="connsiteX4" fmla="*/ 1198653 w 4923251"/>
                <a:gd name="connsiteY4" fmla="*/ 122645 h 3506451"/>
                <a:gd name="connsiteX5" fmla="*/ 41092 w 4923251"/>
                <a:gd name="connsiteY5" fmla="*/ 122391 h 3506451"/>
                <a:gd name="connsiteX6" fmla="*/ 10623 w 4923251"/>
                <a:gd name="connsiteY6" fmla="*/ 121376 h 3506451"/>
                <a:gd name="connsiteX7" fmla="*/ 3768 w 4923251"/>
                <a:gd name="connsiteY7" fmla="*/ 105380 h 3506451"/>
                <a:gd name="connsiteX8" fmla="*/ 38553 w 4923251"/>
                <a:gd name="connsiteY8" fmla="*/ 82782 h 3506451"/>
                <a:gd name="connsiteX9" fmla="*/ 71561 w 4923251"/>
                <a:gd name="connsiteY9" fmla="*/ 82274 h 3506451"/>
                <a:gd name="connsiteX10" fmla="*/ 2429847 w 4923251"/>
                <a:gd name="connsiteY10" fmla="*/ 82528 h 3506451"/>
                <a:gd name="connsiteX11" fmla="*/ 2496624 w 4923251"/>
                <a:gd name="connsiteY11" fmla="*/ 54598 h 3506451"/>
                <a:gd name="connsiteX12" fmla="*/ 2530140 w 4923251"/>
                <a:gd name="connsiteY12" fmla="*/ 20067 h 3506451"/>
                <a:gd name="connsiteX13" fmla="*/ 2577367 w 4923251"/>
                <a:gd name="connsiteY13" fmla="*/ 516 h 3506451"/>
                <a:gd name="connsiteX14" fmla="*/ 2831273 w 4923251"/>
                <a:gd name="connsiteY14" fmla="*/ 770 h 3506451"/>
                <a:gd name="connsiteX15" fmla="*/ 4136100 w 4923251"/>
                <a:gd name="connsiteY15" fmla="*/ 1024 h 3506451"/>
                <a:gd name="connsiteX16" fmla="*/ 4864559 w 4923251"/>
                <a:gd name="connsiteY16" fmla="*/ 1278 h 3506451"/>
                <a:gd name="connsiteX17" fmla="*/ 4897567 w 4923251"/>
                <a:gd name="connsiteY17" fmla="*/ 1532 h 3506451"/>
                <a:gd name="connsiteX18" fmla="*/ 4922449 w 4923251"/>
                <a:gd name="connsiteY18" fmla="*/ 25907 h 3506451"/>
                <a:gd name="connsiteX19" fmla="*/ 4922703 w 4923251"/>
                <a:gd name="connsiteY19" fmla="*/ 56376 h 3506451"/>
                <a:gd name="connsiteX20" fmla="*/ 4922449 w 4923251"/>
                <a:gd name="connsiteY20" fmla="*/ 508330 h 3506451"/>
                <a:gd name="connsiteX21" fmla="*/ 4923973 w 4923251"/>
                <a:gd name="connsiteY21" fmla="*/ 548955 h 3506451"/>
                <a:gd name="connsiteX22" fmla="*/ 4923718 w 4923251"/>
                <a:gd name="connsiteY22" fmla="*/ 848565 h 3506451"/>
                <a:gd name="connsiteX23" fmla="*/ 4900359 w 4923251"/>
                <a:gd name="connsiteY23" fmla="*/ 904170 h 3506451"/>
                <a:gd name="connsiteX24" fmla="*/ 4878524 w 4923251"/>
                <a:gd name="connsiteY24" fmla="*/ 925244 h 3506451"/>
                <a:gd name="connsiteX25" fmla="*/ 4854402 w 4923251"/>
                <a:gd name="connsiteY25" fmla="*/ 982881 h 3506451"/>
                <a:gd name="connsiteX26" fmla="*/ 4853386 w 4923251"/>
                <a:gd name="connsiteY26" fmla="*/ 1868762 h 3506451"/>
                <a:gd name="connsiteX27" fmla="*/ 4851863 w 4923251"/>
                <a:gd name="connsiteY27" fmla="*/ 3452886 h 3506451"/>
                <a:gd name="connsiteX28" fmla="*/ 4830027 w 4923251"/>
                <a:gd name="connsiteY28" fmla="*/ 3506460 h 3506451"/>
                <a:gd name="connsiteX29" fmla="*/ 4824949 w 4923251"/>
                <a:gd name="connsiteY29" fmla="*/ 3478276 h 3506451"/>
                <a:gd name="connsiteX30" fmla="*/ 4822156 w 4923251"/>
                <a:gd name="connsiteY30" fmla="*/ 1698644 h 3506451"/>
                <a:gd name="connsiteX31" fmla="*/ 4820886 w 4923251"/>
                <a:gd name="connsiteY31" fmla="*/ 579170 h 3506451"/>
                <a:gd name="connsiteX32" fmla="*/ 4820633 w 4923251"/>
                <a:gd name="connsiteY32" fmla="*/ 548955 h 3506451"/>
                <a:gd name="connsiteX33" fmla="*/ 4699011 w 4923251"/>
                <a:gd name="connsiteY33" fmla="*/ 19051 h 3506451"/>
                <a:gd name="connsiteX34" fmla="*/ 4631218 w 4923251"/>
                <a:gd name="connsiteY34" fmla="*/ 104110 h 3506451"/>
                <a:gd name="connsiteX35" fmla="*/ 4699011 w 4923251"/>
                <a:gd name="connsiteY35" fmla="*/ 19051 h 3506451"/>
                <a:gd name="connsiteX36" fmla="*/ 4224460 w 4923251"/>
                <a:gd name="connsiteY36" fmla="*/ 103602 h 3506451"/>
                <a:gd name="connsiteX37" fmla="*/ 4233346 w 4923251"/>
                <a:gd name="connsiteY37" fmla="*/ 104618 h 3506451"/>
                <a:gd name="connsiteX38" fmla="*/ 4296569 w 4923251"/>
                <a:gd name="connsiteY38" fmla="*/ 27430 h 3506451"/>
                <a:gd name="connsiteX39" fmla="*/ 4294792 w 4923251"/>
                <a:gd name="connsiteY39" fmla="*/ 21336 h 3506451"/>
                <a:gd name="connsiteX40" fmla="*/ 4287936 w 4923251"/>
                <a:gd name="connsiteY40" fmla="*/ 22606 h 3506451"/>
                <a:gd name="connsiteX41" fmla="*/ 4264069 w 4923251"/>
                <a:gd name="connsiteY41" fmla="*/ 51805 h 3506451"/>
                <a:gd name="connsiteX42" fmla="*/ 4224460 w 4923251"/>
                <a:gd name="connsiteY42" fmla="*/ 103602 h 3506451"/>
                <a:gd name="connsiteX43" fmla="*/ 4751316 w 4923251"/>
                <a:gd name="connsiteY43" fmla="*/ 20321 h 3506451"/>
                <a:gd name="connsiteX44" fmla="*/ 4682507 w 4923251"/>
                <a:gd name="connsiteY44" fmla="*/ 104110 h 3506451"/>
                <a:gd name="connsiteX45" fmla="*/ 4751316 w 4923251"/>
                <a:gd name="connsiteY45" fmla="*/ 20321 h 3506451"/>
                <a:gd name="connsiteX46" fmla="*/ 4181803 w 4923251"/>
                <a:gd name="connsiteY46" fmla="*/ 104110 h 3506451"/>
                <a:gd name="connsiteX47" fmla="*/ 4188658 w 4923251"/>
                <a:gd name="connsiteY47" fmla="*/ 103602 h 3506451"/>
                <a:gd name="connsiteX48" fmla="*/ 4248835 w 4923251"/>
                <a:gd name="connsiteY48" fmla="*/ 29461 h 3506451"/>
                <a:gd name="connsiteX49" fmla="*/ 4248073 w 4923251"/>
                <a:gd name="connsiteY49" fmla="*/ 21083 h 3506451"/>
                <a:gd name="connsiteX50" fmla="*/ 4239186 w 4923251"/>
                <a:gd name="connsiteY50" fmla="*/ 23876 h 3506451"/>
                <a:gd name="connsiteX51" fmla="*/ 4193737 w 4923251"/>
                <a:gd name="connsiteY51" fmla="*/ 81005 h 3506451"/>
                <a:gd name="connsiteX52" fmla="*/ 4181803 w 4923251"/>
                <a:gd name="connsiteY52" fmla="*/ 104110 h 3506451"/>
                <a:gd name="connsiteX53" fmla="*/ 4598718 w 4923251"/>
                <a:gd name="connsiteY53" fmla="*/ 19813 h 3506451"/>
                <a:gd name="connsiteX54" fmla="*/ 4529910 w 4923251"/>
                <a:gd name="connsiteY54" fmla="*/ 104872 h 3506451"/>
                <a:gd name="connsiteX55" fmla="*/ 4598718 w 4923251"/>
                <a:gd name="connsiteY55" fmla="*/ 19813 h 3506451"/>
                <a:gd name="connsiteX56" fmla="*/ 4801336 w 4923251"/>
                <a:gd name="connsiteY56" fmla="*/ 21336 h 3506451"/>
                <a:gd name="connsiteX57" fmla="*/ 4792449 w 4923251"/>
                <a:gd name="connsiteY57" fmla="*/ 20321 h 3506451"/>
                <a:gd name="connsiteX58" fmla="*/ 4730496 w 4923251"/>
                <a:gd name="connsiteY58" fmla="*/ 96747 h 3506451"/>
                <a:gd name="connsiteX59" fmla="*/ 4731511 w 4923251"/>
                <a:gd name="connsiteY59" fmla="*/ 103602 h 3506451"/>
                <a:gd name="connsiteX60" fmla="*/ 4740398 w 4923251"/>
                <a:gd name="connsiteY60" fmla="*/ 101825 h 3506451"/>
                <a:gd name="connsiteX61" fmla="*/ 4801336 w 4923251"/>
                <a:gd name="connsiteY61" fmla="*/ 21336 h 3506451"/>
                <a:gd name="connsiteX62" fmla="*/ 4030729 w 4923251"/>
                <a:gd name="connsiteY62" fmla="*/ 103094 h 3506451"/>
                <a:gd name="connsiteX63" fmla="*/ 4095221 w 4923251"/>
                <a:gd name="connsiteY63" fmla="*/ 20829 h 3506451"/>
                <a:gd name="connsiteX64" fmla="*/ 4030729 w 4923251"/>
                <a:gd name="connsiteY64" fmla="*/ 103094 h 3506451"/>
                <a:gd name="connsiteX65" fmla="*/ 4382389 w 4923251"/>
                <a:gd name="connsiteY65" fmla="*/ 103348 h 3506451"/>
                <a:gd name="connsiteX66" fmla="*/ 4449167 w 4923251"/>
                <a:gd name="connsiteY66" fmla="*/ 20067 h 3506451"/>
                <a:gd name="connsiteX67" fmla="*/ 4382389 w 4923251"/>
                <a:gd name="connsiteY67" fmla="*/ 103348 h 3506451"/>
                <a:gd name="connsiteX68" fmla="*/ 4150827 w 4923251"/>
                <a:gd name="connsiteY68" fmla="*/ 19305 h 3506451"/>
                <a:gd name="connsiteX69" fmla="*/ 4083034 w 4923251"/>
                <a:gd name="connsiteY69" fmla="*/ 104110 h 3506451"/>
                <a:gd name="connsiteX70" fmla="*/ 4150827 w 4923251"/>
                <a:gd name="connsiteY70" fmla="*/ 19305 h 3506451"/>
                <a:gd name="connsiteX71" fmla="*/ 4851355 w 4923251"/>
                <a:gd name="connsiteY71" fmla="*/ 19051 h 3506451"/>
                <a:gd name="connsiteX72" fmla="*/ 4783562 w 4923251"/>
                <a:gd name="connsiteY72" fmla="*/ 104364 h 3506451"/>
                <a:gd name="connsiteX73" fmla="*/ 4851355 w 4923251"/>
                <a:gd name="connsiteY73" fmla="*/ 19051 h 3506451"/>
                <a:gd name="connsiteX74" fmla="*/ 4199577 w 4923251"/>
                <a:gd name="connsiteY74" fmla="*/ 18290 h 3506451"/>
                <a:gd name="connsiteX75" fmla="*/ 4132291 w 4923251"/>
                <a:gd name="connsiteY75" fmla="*/ 103348 h 3506451"/>
                <a:gd name="connsiteX76" fmla="*/ 4199577 w 4923251"/>
                <a:gd name="connsiteY76" fmla="*/ 18290 h 3506451"/>
                <a:gd name="connsiteX77" fmla="*/ 4283112 w 4923251"/>
                <a:gd name="connsiteY77" fmla="*/ 102841 h 3506451"/>
                <a:gd name="connsiteX78" fmla="*/ 4349636 w 4923251"/>
                <a:gd name="connsiteY78" fmla="*/ 21083 h 3506451"/>
                <a:gd name="connsiteX79" fmla="*/ 4283112 w 4923251"/>
                <a:gd name="connsiteY79" fmla="*/ 102841 h 3506451"/>
                <a:gd name="connsiteX80" fmla="*/ 4551492 w 4923251"/>
                <a:gd name="connsiteY80" fmla="*/ 19305 h 3506451"/>
                <a:gd name="connsiteX81" fmla="*/ 4482937 w 4923251"/>
                <a:gd name="connsiteY81" fmla="*/ 103856 h 3506451"/>
                <a:gd name="connsiteX82" fmla="*/ 4551492 w 4923251"/>
                <a:gd name="connsiteY82" fmla="*/ 19305 h 3506451"/>
                <a:gd name="connsiteX83" fmla="*/ 4580691 w 4923251"/>
                <a:gd name="connsiteY83" fmla="*/ 105126 h 3506451"/>
                <a:gd name="connsiteX84" fmla="*/ 4648484 w 4923251"/>
                <a:gd name="connsiteY84" fmla="*/ 20321 h 3506451"/>
                <a:gd name="connsiteX85" fmla="*/ 4580691 w 4923251"/>
                <a:gd name="connsiteY85" fmla="*/ 105126 h 3506451"/>
                <a:gd name="connsiteX86" fmla="*/ 4499441 w 4923251"/>
                <a:gd name="connsiteY86" fmla="*/ 18797 h 3506451"/>
                <a:gd name="connsiteX87" fmla="*/ 4431648 w 4923251"/>
                <a:gd name="connsiteY87" fmla="*/ 103856 h 3506451"/>
                <a:gd name="connsiteX88" fmla="*/ 4499441 w 4923251"/>
                <a:gd name="connsiteY88" fmla="*/ 18797 h 3506451"/>
                <a:gd name="connsiteX89" fmla="*/ 4397116 w 4923251"/>
                <a:gd name="connsiteY89" fmla="*/ 21844 h 3506451"/>
                <a:gd name="connsiteX90" fmla="*/ 4390261 w 4923251"/>
                <a:gd name="connsiteY90" fmla="*/ 21336 h 3506451"/>
                <a:gd name="connsiteX91" fmla="*/ 4333385 w 4923251"/>
                <a:gd name="connsiteY91" fmla="*/ 91415 h 3506451"/>
                <a:gd name="connsiteX92" fmla="*/ 4331862 w 4923251"/>
                <a:gd name="connsiteY92" fmla="*/ 102841 h 3506451"/>
                <a:gd name="connsiteX93" fmla="*/ 4397116 w 4923251"/>
                <a:gd name="connsiteY93" fmla="*/ 21844 h 350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4923251" h="3506451">
                  <a:moveTo>
                    <a:pt x="4820633" y="548955"/>
                  </a:moveTo>
                  <a:cubicBezTo>
                    <a:pt x="4821140" y="538037"/>
                    <a:pt x="4822156" y="527119"/>
                    <a:pt x="4822156" y="515947"/>
                  </a:cubicBezTo>
                  <a:cubicBezTo>
                    <a:pt x="4822156" y="398388"/>
                    <a:pt x="4821902" y="280575"/>
                    <a:pt x="4821648" y="163016"/>
                  </a:cubicBezTo>
                  <a:cubicBezTo>
                    <a:pt x="4821648" y="122645"/>
                    <a:pt x="4821395" y="122391"/>
                    <a:pt x="4780515" y="122391"/>
                  </a:cubicBezTo>
                  <a:cubicBezTo>
                    <a:pt x="3586646" y="122391"/>
                    <a:pt x="2392522" y="122645"/>
                    <a:pt x="1198653" y="122645"/>
                  </a:cubicBezTo>
                  <a:cubicBezTo>
                    <a:pt x="812715" y="122645"/>
                    <a:pt x="427031" y="122645"/>
                    <a:pt x="41092" y="122391"/>
                  </a:cubicBezTo>
                  <a:cubicBezTo>
                    <a:pt x="30936" y="122391"/>
                    <a:pt x="20780" y="122645"/>
                    <a:pt x="10623" y="121376"/>
                  </a:cubicBezTo>
                  <a:cubicBezTo>
                    <a:pt x="213" y="120106"/>
                    <a:pt x="-2326" y="113759"/>
                    <a:pt x="3768" y="105380"/>
                  </a:cubicBezTo>
                  <a:cubicBezTo>
                    <a:pt x="12401" y="93446"/>
                    <a:pt x="22303" y="83290"/>
                    <a:pt x="38553" y="82782"/>
                  </a:cubicBezTo>
                  <a:cubicBezTo>
                    <a:pt x="49471" y="82528"/>
                    <a:pt x="60643" y="82274"/>
                    <a:pt x="71561" y="82274"/>
                  </a:cubicBezTo>
                  <a:cubicBezTo>
                    <a:pt x="857656" y="82274"/>
                    <a:pt x="1643751" y="82020"/>
                    <a:pt x="2429847" y="82528"/>
                  </a:cubicBezTo>
                  <a:cubicBezTo>
                    <a:pt x="2457269" y="82528"/>
                    <a:pt x="2479105" y="76434"/>
                    <a:pt x="2496624" y="54598"/>
                  </a:cubicBezTo>
                  <a:cubicBezTo>
                    <a:pt x="2506781" y="42157"/>
                    <a:pt x="2519476" y="32001"/>
                    <a:pt x="2530140" y="20067"/>
                  </a:cubicBezTo>
                  <a:cubicBezTo>
                    <a:pt x="2542835" y="5594"/>
                    <a:pt x="2558324" y="262"/>
                    <a:pt x="2577367" y="516"/>
                  </a:cubicBezTo>
                  <a:cubicBezTo>
                    <a:pt x="2661917" y="1024"/>
                    <a:pt x="2746722" y="770"/>
                    <a:pt x="2831273" y="770"/>
                  </a:cubicBezTo>
                  <a:cubicBezTo>
                    <a:pt x="3266215" y="770"/>
                    <a:pt x="3701158" y="1024"/>
                    <a:pt x="4136100" y="1024"/>
                  </a:cubicBezTo>
                  <a:cubicBezTo>
                    <a:pt x="4378835" y="1024"/>
                    <a:pt x="4621824" y="1278"/>
                    <a:pt x="4864559" y="1278"/>
                  </a:cubicBezTo>
                  <a:cubicBezTo>
                    <a:pt x="4875476" y="1278"/>
                    <a:pt x="4886648" y="1024"/>
                    <a:pt x="4897567" y="1532"/>
                  </a:cubicBezTo>
                  <a:cubicBezTo>
                    <a:pt x="4916863" y="2547"/>
                    <a:pt x="4921179" y="7118"/>
                    <a:pt x="4922449" y="25907"/>
                  </a:cubicBezTo>
                  <a:cubicBezTo>
                    <a:pt x="4922957" y="36063"/>
                    <a:pt x="4922703" y="46219"/>
                    <a:pt x="4922703" y="56376"/>
                  </a:cubicBezTo>
                  <a:cubicBezTo>
                    <a:pt x="4922449" y="206942"/>
                    <a:pt x="4922449" y="357509"/>
                    <a:pt x="4922449" y="508330"/>
                  </a:cubicBezTo>
                  <a:cubicBezTo>
                    <a:pt x="4922449" y="521787"/>
                    <a:pt x="4923465" y="535244"/>
                    <a:pt x="4923973" y="548955"/>
                  </a:cubicBezTo>
                  <a:cubicBezTo>
                    <a:pt x="4923718" y="648740"/>
                    <a:pt x="4922957" y="748779"/>
                    <a:pt x="4923718" y="848565"/>
                  </a:cubicBezTo>
                  <a:cubicBezTo>
                    <a:pt x="4923973" y="871416"/>
                    <a:pt x="4918640" y="889697"/>
                    <a:pt x="4900359" y="904170"/>
                  </a:cubicBezTo>
                  <a:cubicBezTo>
                    <a:pt x="4892488" y="910518"/>
                    <a:pt x="4886394" y="919151"/>
                    <a:pt x="4878524" y="925244"/>
                  </a:cubicBezTo>
                  <a:cubicBezTo>
                    <a:pt x="4858972" y="939971"/>
                    <a:pt x="4854402" y="959522"/>
                    <a:pt x="4854402" y="982881"/>
                  </a:cubicBezTo>
                  <a:cubicBezTo>
                    <a:pt x="4854402" y="1278175"/>
                    <a:pt x="4853894" y="1573468"/>
                    <a:pt x="4853386" y="1868762"/>
                  </a:cubicBezTo>
                  <a:cubicBezTo>
                    <a:pt x="4852879" y="2396888"/>
                    <a:pt x="4852117" y="2924760"/>
                    <a:pt x="4851863" y="3452886"/>
                  </a:cubicBezTo>
                  <a:cubicBezTo>
                    <a:pt x="4851863" y="3473706"/>
                    <a:pt x="4848816" y="3492495"/>
                    <a:pt x="4830027" y="3506460"/>
                  </a:cubicBezTo>
                  <a:cubicBezTo>
                    <a:pt x="4822410" y="3496812"/>
                    <a:pt x="4824949" y="3487163"/>
                    <a:pt x="4824949" y="3478276"/>
                  </a:cubicBezTo>
                  <a:cubicBezTo>
                    <a:pt x="4823934" y="2885150"/>
                    <a:pt x="4822918" y="2292024"/>
                    <a:pt x="4822156" y="1698644"/>
                  </a:cubicBezTo>
                  <a:cubicBezTo>
                    <a:pt x="4821648" y="1325401"/>
                    <a:pt x="4821140" y="952412"/>
                    <a:pt x="4820886" y="579170"/>
                  </a:cubicBezTo>
                  <a:cubicBezTo>
                    <a:pt x="4821140" y="569267"/>
                    <a:pt x="4820886" y="559111"/>
                    <a:pt x="4820633" y="548955"/>
                  </a:cubicBezTo>
                  <a:close/>
                  <a:moveTo>
                    <a:pt x="4699011" y="19051"/>
                  </a:moveTo>
                  <a:cubicBezTo>
                    <a:pt x="4677175" y="29969"/>
                    <a:pt x="4634011" y="86083"/>
                    <a:pt x="4631218" y="104110"/>
                  </a:cubicBezTo>
                  <a:cubicBezTo>
                    <a:pt x="4647468" y="95477"/>
                    <a:pt x="4686824" y="47235"/>
                    <a:pt x="4699011" y="19051"/>
                  </a:cubicBezTo>
                  <a:close/>
                  <a:moveTo>
                    <a:pt x="4224460" y="103602"/>
                  </a:moveTo>
                  <a:cubicBezTo>
                    <a:pt x="4231569" y="104618"/>
                    <a:pt x="4232839" y="105126"/>
                    <a:pt x="4233346" y="104618"/>
                  </a:cubicBezTo>
                  <a:cubicBezTo>
                    <a:pt x="4259245" y="82782"/>
                    <a:pt x="4276256" y="53583"/>
                    <a:pt x="4296569" y="27430"/>
                  </a:cubicBezTo>
                  <a:cubicBezTo>
                    <a:pt x="4298093" y="25399"/>
                    <a:pt x="4297585" y="22098"/>
                    <a:pt x="4294792" y="21336"/>
                  </a:cubicBezTo>
                  <a:cubicBezTo>
                    <a:pt x="4292760" y="20829"/>
                    <a:pt x="4289206" y="21083"/>
                    <a:pt x="4287936" y="22606"/>
                  </a:cubicBezTo>
                  <a:cubicBezTo>
                    <a:pt x="4279811" y="32001"/>
                    <a:pt x="4271687" y="41903"/>
                    <a:pt x="4264069" y="51805"/>
                  </a:cubicBezTo>
                  <a:cubicBezTo>
                    <a:pt x="4251628" y="68055"/>
                    <a:pt x="4239186" y="84559"/>
                    <a:pt x="4224460" y="103602"/>
                  </a:cubicBezTo>
                  <a:close/>
                  <a:moveTo>
                    <a:pt x="4751316" y="20321"/>
                  </a:moveTo>
                  <a:cubicBezTo>
                    <a:pt x="4730242" y="29969"/>
                    <a:pt x="4687332" y="83798"/>
                    <a:pt x="4682507" y="104110"/>
                  </a:cubicBezTo>
                  <a:cubicBezTo>
                    <a:pt x="4697742" y="97255"/>
                    <a:pt x="4735574" y="52059"/>
                    <a:pt x="4751316" y="20321"/>
                  </a:cubicBezTo>
                  <a:close/>
                  <a:moveTo>
                    <a:pt x="4181803" y="104110"/>
                  </a:moveTo>
                  <a:cubicBezTo>
                    <a:pt x="4185358" y="103856"/>
                    <a:pt x="4187643" y="104364"/>
                    <a:pt x="4188658" y="103602"/>
                  </a:cubicBezTo>
                  <a:cubicBezTo>
                    <a:pt x="4211257" y="81005"/>
                    <a:pt x="4228776" y="54344"/>
                    <a:pt x="4248835" y="29461"/>
                  </a:cubicBezTo>
                  <a:cubicBezTo>
                    <a:pt x="4251120" y="26669"/>
                    <a:pt x="4252135" y="23114"/>
                    <a:pt x="4248073" y="21083"/>
                  </a:cubicBezTo>
                  <a:cubicBezTo>
                    <a:pt x="4244772" y="19305"/>
                    <a:pt x="4241218" y="21336"/>
                    <a:pt x="4239186" y="23876"/>
                  </a:cubicBezTo>
                  <a:cubicBezTo>
                    <a:pt x="4223952" y="42919"/>
                    <a:pt x="4208718" y="61708"/>
                    <a:pt x="4193737" y="81005"/>
                  </a:cubicBezTo>
                  <a:cubicBezTo>
                    <a:pt x="4188913" y="87352"/>
                    <a:pt x="4181041" y="92684"/>
                    <a:pt x="4181803" y="104110"/>
                  </a:cubicBezTo>
                  <a:close/>
                  <a:moveTo>
                    <a:pt x="4598718" y="19813"/>
                  </a:moveTo>
                  <a:cubicBezTo>
                    <a:pt x="4576882" y="31239"/>
                    <a:pt x="4534480" y="85321"/>
                    <a:pt x="4529910" y="104872"/>
                  </a:cubicBezTo>
                  <a:cubicBezTo>
                    <a:pt x="4547175" y="95731"/>
                    <a:pt x="4585515" y="49012"/>
                    <a:pt x="4598718" y="19813"/>
                  </a:cubicBezTo>
                  <a:close/>
                  <a:moveTo>
                    <a:pt x="4801336" y="21336"/>
                  </a:moveTo>
                  <a:cubicBezTo>
                    <a:pt x="4795496" y="20575"/>
                    <a:pt x="4793211" y="19559"/>
                    <a:pt x="4792449" y="20321"/>
                  </a:cubicBezTo>
                  <a:cubicBezTo>
                    <a:pt x="4768328" y="42919"/>
                    <a:pt x="4749792" y="70087"/>
                    <a:pt x="4730496" y="96747"/>
                  </a:cubicBezTo>
                  <a:cubicBezTo>
                    <a:pt x="4728972" y="98778"/>
                    <a:pt x="4729226" y="101825"/>
                    <a:pt x="4731511" y="103602"/>
                  </a:cubicBezTo>
                  <a:cubicBezTo>
                    <a:pt x="4734812" y="106141"/>
                    <a:pt x="4738113" y="104618"/>
                    <a:pt x="4740398" y="101825"/>
                  </a:cubicBezTo>
                  <a:cubicBezTo>
                    <a:pt x="4759949" y="75673"/>
                    <a:pt x="4782293" y="51551"/>
                    <a:pt x="4801336" y="21336"/>
                  </a:cubicBezTo>
                  <a:close/>
                  <a:moveTo>
                    <a:pt x="4030729" y="103094"/>
                  </a:moveTo>
                  <a:cubicBezTo>
                    <a:pt x="4049518" y="93954"/>
                    <a:pt x="4092936" y="38856"/>
                    <a:pt x="4095221" y="20829"/>
                  </a:cubicBezTo>
                  <a:cubicBezTo>
                    <a:pt x="4074655" y="34032"/>
                    <a:pt x="4036314" y="82782"/>
                    <a:pt x="4030729" y="103094"/>
                  </a:cubicBezTo>
                  <a:close/>
                  <a:moveTo>
                    <a:pt x="4382389" y="103348"/>
                  </a:moveTo>
                  <a:cubicBezTo>
                    <a:pt x="4398893" y="97001"/>
                    <a:pt x="4444851" y="40126"/>
                    <a:pt x="4449167" y="20067"/>
                  </a:cubicBezTo>
                  <a:cubicBezTo>
                    <a:pt x="4431648" y="28954"/>
                    <a:pt x="4388484" y="82528"/>
                    <a:pt x="4382389" y="103348"/>
                  </a:cubicBezTo>
                  <a:close/>
                  <a:moveTo>
                    <a:pt x="4150827" y="19305"/>
                  </a:moveTo>
                  <a:cubicBezTo>
                    <a:pt x="4128737" y="31239"/>
                    <a:pt x="4085826" y="86590"/>
                    <a:pt x="4083034" y="104110"/>
                  </a:cubicBezTo>
                  <a:cubicBezTo>
                    <a:pt x="4098522" y="94969"/>
                    <a:pt x="4139655" y="44442"/>
                    <a:pt x="4150827" y="19305"/>
                  </a:cubicBezTo>
                  <a:close/>
                  <a:moveTo>
                    <a:pt x="4851355" y="19051"/>
                  </a:moveTo>
                  <a:cubicBezTo>
                    <a:pt x="4827742" y="32001"/>
                    <a:pt x="4785339" y="87098"/>
                    <a:pt x="4783562" y="104364"/>
                  </a:cubicBezTo>
                  <a:cubicBezTo>
                    <a:pt x="4799558" y="95223"/>
                    <a:pt x="4839422" y="45712"/>
                    <a:pt x="4851355" y="19051"/>
                  </a:cubicBezTo>
                  <a:close/>
                  <a:moveTo>
                    <a:pt x="4199577" y="18290"/>
                  </a:moveTo>
                  <a:cubicBezTo>
                    <a:pt x="4176725" y="30731"/>
                    <a:pt x="4134577" y="85575"/>
                    <a:pt x="4132291" y="103348"/>
                  </a:cubicBezTo>
                  <a:cubicBezTo>
                    <a:pt x="4148287" y="93700"/>
                    <a:pt x="4187643" y="44950"/>
                    <a:pt x="4199577" y="18290"/>
                  </a:cubicBezTo>
                  <a:close/>
                  <a:moveTo>
                    <a:pt x="4283112" y="102841"/>
                  </a:moveTo>
                  <a:cubicBezTo>
                    <a:pt x="4299108" y="96493"/>
                    <a:pt x="4341257" y="44696"/>
                    <a:pt x="4349636" y="21083"/>
                  </a:cubicBezTo>
                  <a:cubicBezTo>
                    <a:pt x="4331355" y="28700"/>
                    <a:pt x="4289460" y="80243"/>
                    <a:pt x="4283112" y="102841"/>
                  </a:cubicBezTo>
                  <a:close/>
                  <a:moveTo>
                    <a:pt x="4551492" y="19305"/>
                  </a:moveTo>
                  <a:cubicBezTo>
                    <a:pt x="4530163" y="29969"/>
                    <a:pt x="4486999" y="84559"/>
                    <a:pt x="4482937" y="103856"/>
                  </a:cubicBezTo>
                  <a:cubicBezTo>
                    <a:pt x="4498425" y="96239"/>
                    <a:pt x="4537273" y="49012"/>
                    <a:pt x="4551492" y="19305"/>
                  </a:cubicBezTo>
                  <a:close/>
                  <a:moveTo>
                    <a:pt x="4580691" y="105126"/>
                  </a:moveTo>
                  <a:cubicBezTo>
                    <a:pt x="4602526" y="92938"/>
                    <a:pt x="4644929" y="38602"/>
                    <a:pt x="4648484" y="20321"/>
                  </a:cubicBezTo>
                  <a:cubicBezTo>
                    <a:pt x="4632742" y="29208"/>
                    <a:pt x="4591609" y="79481"/>
                    <a:pt x="4580691" y="105126"/>
                  </a:cubicBezTo>
                  <a:close/>
                  <a:moveTo>
                    <a:pt x="4499441" y="18797"/>
                  </a:moveTo>
                  <a:cubicBezTo>
                    <a:pt x="4476843" y="30985"/>
                    <a:pt x="4434948" y="84813"/>
                    <a:pt x="4431648" y="103856"/>
                  </a:cubicBezTo>
                  <a:cubicBezTo>
                    <a:pt x="4447390" y="94462"/>
                    <a:pt x="4488015" y="44442"/>
                    <a:pt x="4499441" y="18797"/>
                  </a:cubicBezTo>
                  <a:close/>
                  <a:moveTo>
                    <a:pt x="4397116" y="21844"/>
                  </a:moveTo>
                  <a:cubicBezTo>
                    <a:pt x="4395085" y="20067"/>
                    <a:pt x="4392038" y="19559"/>
                    <a:pt x="4390261" y="21336"/>
                  </a:cubicBezTo>
                  <a:cubicBezTo>
                    <a:pt x="4368932" y="42665"/>
                    <a:pt x="4352428" y="68055"/>
                    <a:pt x="4333385" y="91415"/>
                  </a:cubicBezTo>
                  <a:cubicBezTo>
                    <a:pt x="4330846" y="94716"/>
                    <a:pt x="4328307" y="98524"/>
                    <a:pt x="4331862" y="102841"/>
                  </a:cubicBezTo>
                  <a:cubicBezTo>
                    <a:pt x="4349128" y="93192"/>
                    <a:pt x="4388737" y="43934"/>
                    <a:pt x="4397116" y="21844"/>
                  </a:cubicBezTo>
                  <a:close/>
                </a:path>
              </a:pathLst>
            </a:custGeom>
            <a:grpFill/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3206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0" name="PA-任意多边形 61"/>
            <p:cNvSpPr/>
            <p:nvPr>
              <p:custDataLst>
                <p:tags r:id="rId8"/>
              </p:custDataLst>
            </p:nvPr>
          </p:nvSpPr>
          <p:spPr>
            <a:xfrm>
              <a:off x="1117558" y="4649318"/>
              <a:ext cx="1145505" cy="548744"/>
            </a:xfrm>
            <a:custGeom>
              <a:avLst/>
              <a:gdLst>
                <a:gd name="connsiteX0" fmla="*/ 4507912 w 4537313"/>
                <a:gd name="connsiteY0" fmla="*/ 296570 h 2308011"/>
                <a:gd name="connsiteX1" fmla="*/ 4538635 w 4537313"/>
                <a:gd name="connsiteY1" fmla="*/ 374774 h 2308011"/>
                <a:gd name="connsiteX2" fmla="*/ 4537619 w 4537313"/>
                <a:gd name="connsiteY2" fmla="*/ 2248859 h 2308011"/>
                <a:gd name="connsiteX3" fmla="*/ 4537619 w 4537313"/>
                <a:gd name="connsiteY3" fmla="*/ 2261555 h 2308011"/>
                <a:gd name="connsiteX4" fmla="*/ 4538127 w 4537313"/>
                <a:gd name="connsiteY4" fmla="*/ 2278312 h 2308011"/>
                <a:gd name="connsiteX5" fmla="*/ 4537619 w 4537313"/>
                <a:gd name="connsiteY5" fmla="*/ 2286691 h 2308011"/>
                <a:gd name="connsiteX6" fmla="*/ 4532795 w 4537313"/>
                <a:gd name="connsiteY6" fmla="*/ 2307004 h 2308011"/>
                <a:gd name="connsiteX7" fmla="*/ 4205255 w 4537313"/>
                <a:gd name="connsiteY7" fmla="*/ 2307766 h 2308011"/>
                <a:gd name="connsiteX8" fmla="*/ 46517 w 4537313"/>
                <a:gd name="connsiteY8" fmla="*/ 2308019 h 2308011"/>
                <a:gd name="connsiteX9" fmla="*/ 10970 w 4537313"/>
                <a:gd name="connsiteY9" fmla="*/ 2307512 h 2308011"/>
                <a:gd name="connsiteX10" fmla="*/ 4876 w 4537313"/>
                <a:gd name="connsiteY10" fmla="*/ 2293039 h 2308011"/>
                <a:gd name="connsiteX11" fmla="*/ 77747 w 4537313"/>
                <a:gd name="connsiteY11" fmla="*/ 2255715 h 2308011"/>
                <a:gd name="connsiteX12" fmla="*/ 1413297 w 4537313"/>
                <a:gd name="connsiteY12" fmla="*/ 2256730 h 2308011"/>
                <a:gd name="connsiteX13" fmla="*/ 1893180 w 4537313"/>
                <a:gd name="connsiteY13" fmla="*/ 2256984 h 2308011"/>
                <a:gd name="connsiteX14" fmla="*/ 1949040 w 4537313"/>
                <a:gd name="connsiteY14" fmla="*/ 2233879 h 2308011"/>
                <a:gd name="connsiteX15" fmla="*/ 1994235 w 4537313"/>
                <a:gd name="connsiteY15" fmla="*/ 2189699 h 2308011"/>
                <a:gd name="connsiteX16" fmla="*/ 2045017 w 4537313"/>
                <a:gd name="connsiteY16" fmla="*/ 2190968 h 2308011"/>
                <a:gd name="connsiteX17" fmla="*/ 4218966 w 4537313"/>
                <a:gd name="connsiteY17" fmla="*/ 2191222 h 2308011"/>
                <a:gd name="connsiteX18" fmla="*/ 4447228 w 4537313"/>
                <a:gd name="connsiteY18" fmla="*/ 2191222 h 2308011"/>
                <a:gd name="connsiteX19" fmla="*/ 4480490 w 4537313"/>
                <a:gd name="connsiteY19" fmla="*/ 2183351 h 2308011"/>
                <a:gd name="connsiteX20" fmla="*/ 4481506 w 4537313"/>
                <a:gd name="connsiteY20" fmla="*/ 2109718 h 2308011"/>
                <a:gd name="connsiteX21" fmla="*/ 4481506 w 4537313"/>
                <a:gd name="connsiteY21" fmla="*/ 642899 h 2308011"/>
                <a:gd name="connsiteX22" fmla="*/ 4481252 w 4537313"/>
                <a:gd name="connsiteY22" fmla="*/ 612431 h 2308011"/>
                <a:gd name="connsiteX23" fmla="*/ 4481252 w 4537313"/>
                <a:gd name="connsiteY23" fmla="*/ 605829 h 2308011"/>
                <a:gd name="connsiteX24" fmla="*/ 4481252 w 4537313"/>
                <a:gd name="connsiteY24" fmla="*/ 38601 h 2308011"/>
                <a:gd name="connsiteX25" fmla="*/ 4481760 w 4537313"/>
                <a:gd name="connsiteY25" fmla="*/ 10672 h 2308011"/>
                <a:gd name="connsiteX26" fmla="*/ 4499533 w 4537313"/>
                <a:gd name="connsiteY26" fmla="*/ 6863 h 2308011"/>
                <a:gd name="connsiteX27" fmla="*/ 4499025 w 4537313"/>
                <a:gd name="connsiteY27" fmla="*/ 268641 h 2308011"/>
                <a:gd name="connsiteX28" fmla="*/ 4507912 w 4537313"/>
                <a:gd name="connsiteY28" fmla="*/ 296570 h 2308011"/>
                <a:gd name="connsiteX29" fmla="*/ 4500549 w 4537313"/>
                <a:gd name="connsiteY29" fmla="*/ 1276904 h 2308011"/>
                <a:gd name="connsiteX30" fmla="*/ 4500295 w 4537313"/>
                <a:gd name="connsiteY30" fmla="*/ 1276904 h 2308011"/>
                <a:gd name="connsiteX31" fmla="*/ 4500295 w 4537313"/>
                <a:gd name="connsiteY31" fmla="*/ 2114543 h 2308011"/>
                <a:gd name="connsiteX32" fmla="*/ 4500549 w 4537313"/>
                <a:gd name="connsiteY32" fmla="*/ 2195793 h 2308011"/>
                <a:gd name="connsiteX33" fmla="*/ 4505373 w 4537313"/>
                <a:gd name="connsiteY33" fmla="*/ 2217629 h 2308011"/>
                <a:gd name="connsiteX34" fmla="*/ 4517307 w 4537313"/>
                <a:gd name="connsiteY34" fmla="*/ 2225500 h 2308011"/>
                <a:gd name="connsiteX35" fmla="*/ 4523655 w 4537313"/>
                <a:gd name="connsiteY35" fmla="*/ 2213312 h 2308011"/>
                <a:gd name="connsiteX36" fmla="*/ 4523908 w 4537313"/>
                <a:gd name="connsiteY36" fmla="*/ 2162531 h 2308011"/>
                <a:gd name="connsiteX37" fmla="*/ 4523908 w 4537313"/>
                <a:gd name="connsiteY37" fmla="*/ 385946 h 2308011"/>
                <a:gd name="connsiteX38" fmla="*/ 4523146 w 4537313"/>
                <a:gd name="connsiteY38" fmla="*/ 363094 h 2308011"/>
                <a:gd name="connsiteX39" fmla="*/ 4507912 w 4537313"/>
                <a:gd name="connsiteY39" fmla="*/ 343797 h 2308011"/>
                <a:gd name="connsiteX40" fmla="*/ 4501056 w 4537313"/>
                <a:gd name="connsiteY40" fmla="*/ 363094 h 2308011"/>
                <a:gd name="connsiteX41" fmla="*/ 4501056 w 4537313"/>
                <a:gd name="connsiteY41" fmla="*/ 370711 h 2308011"/>
                <a:gd name="connsiteX42" fmla="*/ 4500549 w 4537313"/>
                <a:gd name="connsiteY42" fmla="*/ 1276904 h 2308011"/>
                <a:gd name="connsiteX43" fmla="*/ 4493439 w 4537313"/>
                <a:gd name="connsiteY43" fmla="*/ 2279582 h 2308011"/>
                <a:gd name="connsiteX44" fmla="*/ 4457639 w 4537313"/>
                <a:gd name="connsiteY44" fmla="*/ 2279582 h 2308011"/>
                <a:gd name="connsiteX45" fmla="*/ 2393631 w 4537313"/>
                <a:gd name="connsiteY45" fmla="*/ 2279836 h 2308011"/>
                <a:gd name="connsiteX46" fmla="*/ 2383474 w 4537313"/>
                <a:gd name="connsiteY46" fmla="*/ 2279836 h 2308011"/>
                <a:gd name="connsiteX47" fmla="*/ 2363416 w 4537313"/>
                <a:gd name="connsiteY47" fmla="*/ 2273742 h 2308011"/>
                <a:gd name="connsiteX48" fmla="*/ 2373318 w 4537313"/>
                <a:gd name="connsiteY48" fmla="*/ 2257492 h 2308011"/>
                <a:gd name="connsiteX49" fmla="*/ 2391853 w 4537313"/>
                <a:gd name="connsiteY49" fmla="*/ 2232609 h 2308011"/>
                <a:gd name="connsiteX50" fmla="*/ 2342341 w 4537313"/>
                <a:gd name="connsiteY50" fmla="*/ 2266379 h 2308011"/>
                <a:gd name="connsiteX51" fmla="*/ 2338279 w 4537313"/>
                <a:gd name="connsiteY51" fmla="*/ 2277551 h 2308011"/>
                <a:gd name="connsiteX52" fmla="*/ 2350974 w 4537313"/>
                <a:gd name="connsiteY52" fmla="*/ 2283391 h 2308011"/>
                <a:gd name="connsiteX53" fmla="*/ 2427146 w 4537313"/>
                <a:gd name="connsiteY53" fmla="*/ 2283391 h 2308011"/>
                <a:gd name="connsiteX54" fmla="*/ 4463225 w 4537313"/>
                <a:gd name="connsiteY54" fmla="*/ 2283644 h 2308011"/>
                <a:gd name="connsiteX55" fmla="*/ 4493439 w 4537313"/>
                <a:gd name="connsiteY55" fmla="*/ 2279582 h 2308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4537313" h="2308011">
                  <a:moveTo>
                    <a:pt x="4507912" y="296570"/>
                  </a:moveTo>
                  <a:cubicBezTo>
                    <a:pt x="4534318" y="316375"/>
                    <a:pt x="4538635" y="343289"/>
                    <a:pt x="4538635" y="374774"/>
                  </a:cubicBezTo>
                  <a:cubicBezTo>
                    <a:pt x="4537873" y="999384"/>
                    <a:pt x="4537873" y="1624249"/>
                    <a:pt x="4537619" y="2248859"/>
                  </a:cubicBezTo>
                  <a:cubicBezTo>
                    <a:pt x="4537619" y="2253176"/>
                    <a:pt x="4537619" y="2257238"/>
                    <a:pt x="4537619" y="2261555"/>
                  </a:cubicBezTo>
                  <a:cubicBezTo>
                    <a:pt x="4534572" y="2267140"/>
                    <a:pt x="4536096" y="2272726"/>
                    <a:pt x="4538127" y="2278312"/>
                  </a:cubicBezTo>
                  <a:cubicBezTo>
                    <a:pt x="4537873" y="2281105"/>
                    <a:pt x="4537873" y="2283898"/>
                    <a:pt x="4537619" y="2286691"/>
                  </a:cubicBezTo>
                  <a:cubicBezTo>
                    <a:pt x="4536096" y="2293547"/>
                    <a:pt x="4534318" y="2300402"/>
                    <a:pt x="4532795" y="2307004"/>
                  </a:cubicBezTo>
                  <a:cubicBezTo>
                    <a:pt x="4423615" y="2307258"/>
                    <a:pt x="4314435" y="2307766"/>
                    <a:pt x="4205255" y="2307766"/>
                  </a:cubicBezTo>
                  <a:cubicBezTo>
                    <a:pt x="2818924" y="2307766"/>
                    <a:pt x="1432848" y="2308019"/>
                    <a:pt x="46517" y="2308019"/>
                  </a:cubicBezTo>
                  <a:cubicBezTo>
                    <a:pt x="34583" y="2308019"/>
                    <a:pt x="22903" y="2308273"/>
                    <a:pt x="10970" y="2307512"/>
                  </a:cubicBezTo>
                  <a:cubicBezTo>
                    <a:pt x="-202" y="2306750"/>
                    <a:pt x="-2741" y="2301418"/>
                    <a:pt x="4876" y="2293039"/>
                  </a:cubicBezTo>
                  <a:cubicBezTo>
                    <a:pt x="24427" y="2271711"/>
                    <a:pt x="43978" y="2255715"/>
                    <a:pt x="77747" y="2255715"/>
                  </a:cubicBezTo>
                  <a:cubicBezTo>
                    <a:pt x="522846" y="2256984"/>
                    <a:pt x="967944" y="2256730"/>
                    <a:pt x="1413297" y="2256730"/>
                  </a:cubicBezTo>
                  <a:cubicBezTo>
                    <a:pt x="1573258" y="2256730"/>
                    <a:pt x="1733219" y="2256222"/>
                    <a:pt x="1893180" y="2256984"/>
                  </a:cubicBezTo>
                  <a:cubicBezTo>
                    <a:pt x="1916032" y="2256984"/>
                    <a:pt x="1933552" y="2250890"/>
                    <a:pt x="1949040" y="2233879"/>
                  </a:cubicBezTo>
                  <a:cubicBezTo>
                    <a:pt x="1963005" y="2218391"/>
                    <a:pt x="1975954" y="2201379"/>
                    <a:pt x="1994235" y="2189699"/>
                  </a:cubicBezTo>
                  <a:cubicBezTo>
                    <a:pt x="2011247" y="2190207"/>
                    <a:pt x="2028005" y="2190968"/>
                    <a:pt x="2045017" y="2190968"/>
                  </a:cubicBezTo>
                  <a:cubicBezTo>
                    <a:pt x="2769667" y="2191222"/>
                    <a:pt x="3494316" y="2191222"/>
                    <a:pt x="4218966" y="2191222"/>
                  </a:cubicBezTo>
                  <a:cubicBezTo>
                    <a:pt x="4295138" y="2191222"/>
                    <a:pt x="4371056" y="2191476"/>
                    <a:pt x="4447228" y="2191222"/>
                  </a:cubicBezTo>
                  <a:cubicBezTo>
                    <a:pt x="4458654" y="2191222"/>
                    <a:pt x="4471349" y="2194015"/>
                    <a:pt x="4480490" y="2183351"/>
                  </a:cubicBezTo>
                  <a:cubicBezTo>
                    <a:pt x="4483283" y="2158976"/>
                    <a:pt x="4481506" y="2134347"/>
                    <a:pt x="4481506" y="2109718"/>
                  </a:cubicBezTo>
                  <a:cubicBezTo>
                    <a:pt x="4481506" y="1620694"/>
                    <a:pt x="4481506" y="1131924"/>
                    <a:pt x="4481506" y="642899"/>
                  </a:cubicBezTo>
                  <a:cubicBezTo>
                    <a:pt x="4481506" y="632743"/>
                    <a:pt x="4481252" y="622587"/>
                    <a:pt x="4481252" y="612431"/>
                  </a:cubicBezTo>
                  <a:cubicBezTo>
                    <a:pt x="4481252" y="610145"/>
                    <a:pt x="4481252" y="608114"/>
                    <a:pt x="4481252" y="605829"/>
                  </a:cubicBezTo>
                  <a:cubicBezTo>
                    <a:pt x="4481252" y="416668"/>
                    <a:pt x="4481252" y="227762"/>
                    <a:pt x="4481252" y="38601"/>
                  </a:cubicBezTo>
                  <a:cubicBezTo>
                    <a:pt x="4481252" y="29207"/>
                    <a:pt x="4480744" y="20066"/>
                    <a:pt x="4481760" y="10672"/>
                  </a:cubicBezTo>
                  <a:cubicBezTo>
                    <a:pt x="4483029" y="-2024"/>
                    <a:pt x="4485568" y="-2278"/>
                    <a:pt x="4499533" y="6863"/>
                  </a:cubicBezTo>
                  <a:cubicBezTo>
                    <a:pt x="4499279" y="94207"/>
                    <a:pt x="4499025" y="181551"/>
                    <a:pt x="4499025" y="268641"/>
                  </a:cubicBezTo>
                  <a:cubicBezTo>
                    <a:pt x="4499025" y="279051"/>
                    <a:pt x="4498517" y="289461"/>
                    <a:pt x="4507912" y="296570"/>
                  </a:cubicBezTo>
                  <a:close/>
                  <a:moveTo>
                    <a:pt x="4500549" y="1276904"/>
                  </a:moveTo>
                  <a:cubicBezTo>
                    <a:pt x="4500549" y="1276904"/>
                    <a:pt x="4500295" y="1276904"/>
                    <a:pt x="4500295" y="1276904"/>
                  </a:cubicBezTo>
                  <a:cubicBezTo>
                    <a:pt x="4500295" y="1556202"/>
                    <a:pt x="4500295" y="1835245"/>
                    <a:pt x="4500295" y="2114543"/>
                  </a:cubicBezTo>
                  <a:cubicBezTo>
                    <a:pt x="4500295" y="2141711"/>
                    <a:pt x="4500295" y="2168625"/>
                    <a:pt x="4500549" y="2195793"/>
                  </a:cubicBezTo>
                  <a:cubicBezTo>
                    <a:pt x="4500549" y="2203410"/>
                    <a:pt x="4500295" y="2211027"/>
                    <a:pt x="4505373" y="2217629"/>
                  </a:cubicBezTo>
                  <a:cubicBezTo>
                    <a:pt x="4508420" y="2221691"/>
                    <a:pt x="4511720" y="2226515"/>
                    <a:pt x="4517307" y="2225500"/>
                  </a:cubicBezTo>
                  <a:cubicBezTo>
                    <a:pt x="4523908" y="2224484"/>
                    <a:pt x="4523400" y="2218136"/>
                    <a:pt x="4523655" y="2213312"/>
                  </a:cubicBezTo>
                  <a:cubicBezTo>
                    <a:pt x="4523908" y="2196300"/>
                    <a:pt x="4523908" y="2179543"/>
                    <a:pt x="4523908" y="2162531"/>
                  </a:cubicBezTo>
                  <a:cubicBezTo>
                    <a:pt x="4523908" y="1570420"/>
                    <a:pt x="4523908" y="978056"/>
                    <a:pt x="4523908" y="385946"/>
                  </a:cubicBezTo>
                  <a:cubicBezTo>
                    <a:pt x="4523908" y="378328"/>
                    <a:pt x="4524162" y="370711"/>
                    <a:pt x="4523146" y="363094"/>
                  </a:cubicBezTo>
                  <a:cubicBezTo>
                    <a:pt x="4521877" y="353953"/>
                    <a:pt x="4519592" y="342528"/>
                    <a:pt x="4507912" y="343797"/>
                  </a:cubicBezTo>
                  <a:cubicBezTo>
                    <a:pt x="4498264" y="344813"/>
                    <a:pt x="4502072" y="355985"/>
                    <a:pt x="4501056" y="363094"/>
                  </a:cubicBezTo>
                  <a:cubicBezTo>
                    <a:pt x="4500803" y="365633"/>
                    <a:pt x="4501056" y="368172"/>
                    <a:pt x="4501056" y="370711"/>
                  </a:cubicBezTo>
                  <a:cubicBezTo>
                    <a:pt x="4500549" y="672860"/>
                    <a:pt x="4500549" y="975009"/>
                    <a:pt x="4500549" y="1276904"/>
                  </a:cubicBezTo>
                  <a:close/>
                  <a:moveTo>
                    <a:pt x="4493439" y="2279582"/>
                  </a:moveTo>
                  <a:cubicBezTo>
                    <a:pt x="4477697" y="2279582"/>
                    <a:pt x="4467795" y="2279582"/>
                    <a:pt x="4457639" y="2279582"/>
                  </a:cubicBezTo>
                  <a:cubicBezTo>
                    <a:pt x="3769551" y="2279582"/>
                    <a:pt x="3081464" y="2279582"/>
                    <a:pt x="2393631" y="2279836"/>
                  </a:cubicBezTo>
                  <a:cubicBezTo>
                    <a:pt x="2390330" y="2279836"/>
                    <a:pt x="2386775" y="2280090"/>
                    <a:pt x="2383474" y="2279836"/>
                  </a:cubicBezTo>
                  <a:cubicBezTo>
                    <a:pt x="2376365" y="2278820"/>
                    <a:pt x="2366716" y="2282883"/>
                    <a:pt x="2363416" y="2273742"/>
                  </a:cubicBezTo>
                  <a:cubicBezTo>
                    <a:pt x="2360623" y="2266379"/>
                    <a:pt x="2369256" y="2262316"/>
                    <a:pt x="2373318" y="2257492"/>
                  </a:cubicBezTo>
                  <a:cubicBezTo>
                    <a:pt x="2379412" y="2249875"/>
                    <a:pt x="2388807" y="2244797"/>
                    <a:pt x="2391853" y="2232609"/>
                  </a:cubicBezTo>
                  <a:cubicBezTo>
                    <a:pt x="2366716" y="2233879"/>
                    <a:pt x="2357068" y="2254191"/>
                    <a:pt x="2342341" y="2266379"/>
                  </a:cubicBezTo>
                  <a:cubicBezTo>
                    <a:pt x="2339041" y="2269172"/>
                    <a:pt x="2336756" y="2273234"/>
                    <a:pt x="2338279" y="2277551"/>
                  </a:cubicBezTo>
                  <a:cubicBezTo>
                    <a:pt x="2340056" y="2283898"/>
                    <a:pt x="2346150" y="2283391"/>
                    <a:pt x="2350974" y="2283391"/>
                  </a:cubicBezTo>
                  <a:cubicBezTo>
                    <a:pt x="2376365" y="2283644"/>
                    <a:pt x="2401756" y="2283391"/>
                    <a:pt x="2427146" y="2283391"/>
                  </a:cubicBezTo>
                  <a:cubicBezTo>
                    <a:pt x="3105839" y="2283391"/>
                    <a:pt x="3784532" y="2283644"/>
                    <a:pt x="4463225" y="2283644"/>
                  </a:cubicBezTo>
                  <a:cubicBezTo>
                    <a:pt x="4471095" y="2283391"/>
                    <a:pt x="4479474" y="2284660"/>
                    <a:pt x="4493439" y="2279582"/>
                  </a:cubicBezTo>
                  <a:close/>
                </a:path>
              </a:pathLst>
            </a:custGeom>
            <a:grpFill/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3206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15" name="等腰三角形 114"/>
          <p:cNvSpPr/>
          <p:nvPr/>
        </p:nvSpPr>
        <p:spPr>
          <a:xfrm>
            <a:off x="755643" y="3139155"/>
            <a:ext cx="276229" cy="296182"/>
          </a:xfrm>
          <a:prstGeom prst="triangle">
            <a:avLst>
              <a:gd name="adj" fmla="val 0"/>
            </a:avLst>
          </a:pr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206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292440" y="638364"/>
            <a:ext cx="1531585" cy="2248951"/>
            <a:chOff x="7292440" y="929276"/>
            <a:chExt cx="1531585" cy="2248951"/>
          </a:xfrm>
        </p:grpSpPr>
        <p:sp>
          <p:nvSpPr>
            <p:cNvPr id="130" name="矩形 129"/>
            <p:cNvSpPr/>
            <p:nvPr/>
          </p:nvSpPr>
          <p:spPr>
            <a:xfrm>
              <a:off x="7681597" y="929276"/>
              <a:ext cx="335028" cy="73866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4800" i="1">
                  <a:ln w="3175">
                    <a:gradFill>
                      <a:gsLst>
                        <a:gs pos="42000">
                          <a:schemeClr val="accent5"/>
                        </a:gs>
                        <a:gs pos="79000">
                          <a:schemeClr val="accent4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  <a:gradFill>
                    <a:gsLst>
                      <a:gs pos="38000">
                        <a:schemeClr val="accent5">
                          <a:alpha val="50000"/>
                        </a:schemeClr>
                      </a:gs>
                      <a:gs pos="69000">
                        <a:schemeClr val="accent4">
                          <a:alpha val="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阿里巴巴普惠体 B" panose="00020600040101010101" charset="-122"/>
                </a:rPr>
                <a:t>4</a:t>
              </a:r>
              <a:endParaRPr lang="zh-CN" altLang="en-US" sz="4800" i="1">
                <a:ln w="3175">
                  <a:gradFill>
                    <a:gsLst>
                      <a:gs pos="42000">
                        <a:schemeClr val="accent5"/>
                      </a:gs>
                      <a:gs pos="79000">
                        <a:schemeClr val="accent4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38000">
                      <a:schemeClr val="accent5">
                        <a:alpha val="50000"/>
                      </a:schemeClr>
                    </a:gs>
                    <a:gs pos="69000">
                      <a:schemeClr val="accent4">
                        <a:alpha val="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阿里巴巴普惠体 B" panose="00020600040101010101" charset="-122"/>
              </a:endParaRPr>
            </a:p>
          </p:txBody>
        </p:sp>
        <p:sp>
          <p:nvSpPr>
            <p:cNvPr id="131" name="矩形 130"/>
            <p:cNvSpPr/>
            <p:nvPr/>
          </p:nvSpPr>
          <p:spPr>
            <a:xfrm>
              <a:off x="7605743" y="1429119"/>
              <a:ext cx="1218282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400">
                  <a:ln w="3175">
                    <a:noFill/>
                  </a:ln>
                  <a:gradFill>
                    <a:gsLst>
                      <a:gs pos="0">
                        <a:schemeClr val="accent3"/>
                      </a:gs>
                      <a:gs pos="100000">
                        <a:schemeClr val="accent2"/>
                      </a:gs>
                    </a:gsLst>
                    <a:lin ang="5400000" scaled="0"/>
                  </a:gradFill>
                  <a:effectLst>
                    <a:innerShdw dist="25400">
                      <a:schemeClr val="tx1"/>
                    </a:innerShdw>
                  </a:effectLst>
                  <a:latin typeface="阿里巴巴普惠体 H" panose="00020600040101010101" pitchFamily="18" charset="-122"/>
                  <a:ea typeface="阿里巴巴普惠体 H" panose="00020600040101010101" pitchFamily="18" charset="-122"/>
                  <a:cs typeface="阿里巴巴普惠体 H" panose="00020600040101010101" pitchFamily="18" charset="-122"/>
                </a:rPr>
                <a:t>创新应用</a:t>
              </a:r>
              <a:endParaRPr lang="en-US" altLang="zh-CN" sz="2400">
                <a:ln w="3175">
                  <a:noFill/>
                </a:ln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effectLst>
                  <a:innerShdw dist="25400">
                    <a:schemeClr val="tx1"/>
                  </a:innerShdw>
                </a:effectLst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endParaRPr>
            </a:p>
          </p:txBody>
        </p:sp>
        <p:sp>
          <p:nvSpPr>
            <p:cNvPr id="132" name="椭圆 131"/>
            <p:cNvSpPr/>
            <p:nvPr/>
          </p:nvSpPr>
          <p:spPr>
            <a:xfrm>
              <a:off x="7681597" y="1994178"/>
              <a:ext cx="680864" cy="680862"/>
            </a:xfrm>
            <a:prstGeom prst="ellipse">
              <a:avLst/>
            </a:prstGeom>
            <a:solidFill>
              <a:srgbClr val="0E0A55"/>
            </a:solidFill>
            <a:ln w="12700" cap="flat" cmpd="sng" algn="ctr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阿里巴巴普惠体 R" panose="00020600040101010101" charset="-122"/>
              </a:endParaRPr>
            </a:p>
          </p:txBody>
        </p:sp>
        <p:sp>
          <p:nvSpPr>
            <p:cNvPr id="176" name="任意多边形: 形状 175"/>
            <p:cNvSpPr/>
            <p:nvPr/>
          </p:nvSpPr>
          <p:spPr>
            <a:xfrm>
              <a:off x="7785884" y="2117366"/>
              <a:ext cx="471823" cy="471819"/>
            </a:xfrm>
            <a:custGeom>
              <a:avLst/>
              <a:gdLst>
                <a:gd name="connsiteX0" fmla="*/ 148789 w 471823"/>
                <a:gd name="connsiteY0" fmla="*/ 361729 h 471819"/>
                <a:gd name="connsiteX1" fmla="*/ 141545 w 471823"/>
                <a:gd name="connsiteY1" fmla="*/ 368972 h 471819"/>
                <a:gd name="connsiteX2" fmla="*/ 141545 w 471823"/>
                <a:gd name="connsiteY2" fmla="*/ 369593 h 471819"/>
                <a:gd name="connsiteX3" fmla="*/ 141545 w 471823"/>
                <a:gd name="connsiteY3" fmla="*/ 371196 h 471819"/>
                <a:gd name="connsiteX4" fmla="*/ 143669 w 471823"/>
                <a:gd name="connsiteY4" fmla="*/ 376324 h 471819"/>
                <a:gd name="connsiteX5" fmla="*/ 183169 w 471823"/>
                <a:gd name="connsiteY5" fmla="*/ 415823 h 471819"/>
                <a:gd name="connsiteX6" fmla="*/ 194288 w 471823"/>
                <a:gd name="connsiteY6" fmla="*/ 415823 h 471819"/>
                <a:gd name="connsiteX7" fmla="*/ 195640 w 471823"/>
                <a:gd name="connsiteY7" fmla="*/ 414470 h 471819"/>
                <a:gd name="connsiteX8" fmla="*/ 195634 w 471823"/>
                <a:gd name="connsiteY8" fmla="*/ 403352 h 471819"/>
                <a:gd name="connsiteX9" fmla="*/ 156134 w 471823"/>
                <a:gd name="connsiteY9" fmla="*/ 363853 h 471819"/>
                <a:gd name="connsiteX10" fmla="*/ 151014 w 471823"/>
                <a:gd name="connsiteY10" fmla="*/ 361729 h 471819"/>
                <a:gd name="connsiteX11" fmla="*/ 172381 w 471823"/>
                <a:gd name="connsiteY11" fmla="*/ 338136 h 471819"/>
                <a:gd name="connsiteX12" fmla="*/ 165137 w 471823"/>
                <a:gd name="connsiteY12" fmla="*/ 345379 h 471819"/>
                <a:gd name="connsiteX13" fmla="*/ 165137 w 471823"/>
                <a:gd name="connsiteY13" fmla="*/ 347605 h 471819"/>
                <a:gd name="connsiteX14" fmla="*/ 167253 w 471823"/>
                <a:gd name="connsiteY14" fmla="*/ 352733 h 471819"/>
                <a:gd name="connsiteX15" fmla="*/ 206752 w 471823"/>
                <a:gd name="connsiteY15" fmla="*/ 392232 h 471819"/>
                <a:gd name="connsiteX16" fmla="*/ 209119 w 471823"/>
                <a:gd name="connsiteY16" fmla="*/ 394598 h 471819"/>
                <a:gd name="connsiteX17" fmla="*/ 218249 w 471823"/>
                <a:gd name="connsiteY17" fmla="*/ 395503 h 471819"/>
                <a:gd name="connsiteX18" fmla="*/ 218406 w 471823"/>
                <a:gd name="connsiteY18" fmla="*/ 395401 h 471819"/>
                <a:gd name="connsiteX19" fmla="*/ 221177 w 471823"/>
                <a:gd name="connsiteY19" fmla="*/ 391366 h 471819"/>
                <a:gd name="connsiteX20" fmla="*/ 221240 w 471823"/>
                <a:gd name="connsiteY20" fmla="*/ 391280 h 471819"/>
                <a:gd name="connsiteX21" fmla="*/ 220328 w 471823"/>
                <a:gd name="connsiteY21" fmla="*/ 385461 h 471819"/>
                <a:gd name="connsiteX22" fmla="*/ 220249 w 471823"/>
                <a:gd name="connsiteY22" fmla="*/ 385319 h 471819"/>
                <a:gd name="connsiteX23" fmla="*/ 220233 w 471823"/>
                <a:gd name="connsiteY23" fmla="*/ 385319 h 471819"/>
                <a:gd name="connsiteX24" fmla="*/ 220051 w 471823"/>
                <a:gd name="connsiteY24" fmla="*/ 385106 h 471819"/>
                <a:gd name="connsiteX25" fmla="*/ 205189 w 471823"/>
                <a:gd name="connsiteY25" fmla="*/ 365329 h 471819"/>
                <a:gd name="connsiteX26" fmla="*/ 186944 w 471823"/>
                <a:gd name="connsiteY26" fmla="*/ 341014 h 471819"/>
                <a:gd name="connsiteX27" fmla="*/ 181173 w 471823"/>
                <a:gd name="connsiteY27" fmla="*/ 338136 h 471819"/>
                <a:gd name="connsiteX28" fmla="*/ 203836 w 471823"/>
                <a:gd name="connsiteY28" fmla="*/ 314546 h 471819"/>
                <a:gd name="connsiteX29" fmla="*/ 196593 w 471823"/>
                <a:gd name="connsiteY29" fmla="*/ 321789 h 471819"/>
                <a:gd name="connsiteX30" fmla="*/ 196593 w 471823"/>
                <a:gd name="connsiteY30" fmla="*/ 325232 h 471819"/>
                <a:gd name="connsiteX31" fmla="*/ 198048 w 471823"/>
                <a:gd name="connsiteY31" fmla="*/ 329793 h 471819"/>
                <a:gd name="connsiteX32" fmla="*/ 199551 w 471823"/>
                <a:gd name="connsiteY32" fmla="*/ 332373 h 471819"/>
                <a:gd name="connsiteX33" fmla="*/ 208878 w 471823"/>
                <a:gd name="connsiteY33" fmla="*/ 345567 h 471819"/>
                <a:gd name="connsiteX34" fmla="*/ 225745 w 471823"/>
                <a:gd name="connsiteY34" fmla="*/ 369591 h 471819"/>
                <a:gd name="connsiteX35" fmla="*/ 225768 w 471823"/>
                <a:gd name="connsiteY35" fmla="*/ 369591 h 471819"/>
                <a:gd name="connsiteX36" fmla="*/ 235904 w 471823"/>
                <a:gd name="connsiteY36" fmla="*/ 356161 h 471819"/>
                <a:gd name="connsiteX37" fmla="*/ 235904 w 471823"/>
                <a:gd name="connsiteY37" fmla="*/ 356152 h 471819"/>
                <a:gd name="connsiteX38" fmla="*/ 216245 w 471823"/>
                <a:gd name="connsiteY38" fmla="*/ 318273 h 471819"/>
                <a:gd name="connsiteX39" fmla="*/ 211299 w 471823"/>
                <a:gd name="connsiteY39" fmla="*/ 314546 h 471819"/>
                <a:gd name="connsiteX40" fmla="*/ 247707 w 471823"/>
                <a:gd name="connsiteY40" fmla="*/ 251637 h 471819"/>
                <a:gd name="connsiteX41" fmla="*/ 235913 w 471823"/>
                <a:gd name="connsiteY41" fmla="*/ 263433 h 471819"/>
                <a:gd name="connsiteX42" fmla="*/ 235913 w 471823"/>
                <a:gd name="connsiteY42" fmla="*/ 318809 h 471819"/>
                <a:gd name="connsiteX43" fmla="*/ 255391 w 471823"/>
                <a:gd name="connsiteY43" fmla="*/ 353865 h 471819"/>
                <a:gd name="connsiteX44" fmla="*/ 259502 w 471823"/>
                <a:gd name="connsiteY44" fmla="*/ 353865 h 471819"/>
                <a:gd name="connsiteX45" fmla="*/ 259502 w 471823"/>
                <a:gd name="connsiteY45" fmla="*/ 263433 h 471819"/>
                <a:gd name="connsiteX46" fmla="*/ 247707 w 471823"/>
                <a:gd name="connsiteY46" fmla="*/ 251637 h 471819"/>
                <a:gd name="connsiteX47" fmla="*/ 247707 w 471823"/>
                <a:gd name="connsiteY47" fmla="*/ 235908 h 471819"/>
                <a:gd name="connsiteX48" fmla="*/ 275230 w 471823"/>
                <a:gd name="connsiteY48" fmla="*/ 263431 h 471819"/>
                <a:gd name="connsiteX49" fmla="*/ 275230 w 471823"/>
                <a:gd name="connsiteY49" fmla="*/ 353864 h 471819"/>
                <a:gd name="connsiteX50" fmla="*/ 280255 w 471823"/>
                <a:gd name="connsiteY50" fmla="*/ 353864 h 471819"/>
                <a:gd name="connsiteX51" fmla="*/ 302202 w 471823"/>
                <a:gd name="connsiteY51" fmla="*/ 368805 h 471819"/>
                <a:gd name="connsiteX52" fmla="*/ 311815 w 471823"/>
                <a:gd name="connsiteY52" fmla="*/ 393211 h 471819"/>
                <a:gd name="connsiteX53" fmla="*/ 314551 w 471823"/>
                <a:gd name="connsiteY53" fmla="*/ 407617 h 471819"/>
                <a:gd name="connsiteX54" fmla="*/ 314551 w 471823"/>
                <a:gd name="connsiteY54" fmla="*/ 409348 h 471819"/>
                <a:gd name="connsiteX55" fmla="*/ 310400 w 471823"/>
                <a:gd name="connsiteY55" fmla="*/ 426915 h 471819"/>
                <a:gd name="connsiteX56" fmla="*/ 301309 w 471823"/>
                <a:gd name="connsiteY56" fmla="*/ 445097 h 471819"/>
                <a:gd name="connsiteX57" fmla="*/ 298824 w 471823"/>
                <a:gd name="connsiteY57" fmla="*/ 455649 h 471819"/>
                <a:gd name="connsiteX58" fmla="*/ 298824 w 471823"/>
                <a:gd name="connsiteY58" fmla="*/ 471816 h 471819"/>
                <a:gd name="connsiteX59" fmla="*/ 283096 w 471823"/>
                <a:gd name="connsiteY59" fmla="*/ 471816 h 471819"/>
                <a:gd name="connsiteX60" fmla="*/ 283096 w 471823"/>
                <a:gd name="connsiteY60" fmla="*/ 455649 h 471819"/>
                <a:gd name="connsiteX61" fmla="*/ 287247 w 471823"/>
                <a:gd name="connsiteY61" fmla="*/ 438082 h 471819"/>
                <a:gd name="connsiteX62" fmla="*/ 296338 w 471823"/>
                <a:gd name="connsiteY62" fmla="*/ 419900 h 471819"/>
                <a:gd name="connsiteX63" fmla="*/ 298824 w 471823"/>
                <a:gd name="connsiteY63" fmla="*/ 409348 h 471819"/>
                <a:gd name="connsiteX64" fmla="*/ 298824 w 471823"/>
                <a:gd name="connsiteY64" fmla="*/ 407617 h 471819"/>
                <a:gd name="connsiteX65" fmla="*/ 297189 w 471823"/>
                <a:gd name="connsiteY65" fmla="*/ 398976 h 471819"/>
                <a:gd name="connsiteX66" fmla="*/ 287571 w 471823"/>
                <a:gd name="connsiteY66" fmla="*/ 374567 h 471819"/>
                <a:gd name="connsiteX67" fmla="*/ 280257 w 471823"/>
                <a:gd name="connsiteY67" fmla="*/ 369590 h 471819"/>
                <a:gd name="connsiteX68" fmla="*/ 275232 w 471823"/>
                <a:gd name="connsiteY68" fmla="*/ 369590 h 471819"/>
                <a:gd name="connsiteX69" fmla="*/ 259504 w 471823"/>
                <a:gd name="connsiteY69" fmla="*/ 369590 h 471819"/>
                <a:gd name="connsiteX70" fmla="*/ 250131 w 471823"/>
                <a:gd name="connsiteY70" fmla="*/ 369590 h 471819"/>
                <a:gd name="connsiteX71" fmla="*/ 235913 w 471823"/>
                <a:gd name="connsiteY71" fmla="*/ 383808 h 471819"/>
                <a:gd name="connsiteX72" fmla="*/ 246686 w 471823"/>
                <a:gd name="connsiteY72" fmla="*/ 397585 h 471819"/>
                <a:gd name="connsiteX73" fmla="*/ 265606 w 471823"/>
                <a:gd name="connsiteY73" fmla="*/ 402320 h 471819"/>
                <a:gd name="connsiteX74" fmla="*/ 274831 w 471823"/>
                <a:gd name="connsiteY74" fmla="*/ 430008 h 471819"/>
                <a:gd name="connsiteX75" fmla="*/ 259920 w 471823"/>
                <a:gd name="connsiteY75" fmla="*/ 434985 h 471819"/>
                <a:gd name="connsiteX76" fmla="*/ 253417 w 471823"/>
                <a:gd name="connsiteY76" fmla="*/ 415491 h 471819"/>
                <a:gd name="connsiteX77" fmla="*/ 242871 w 471823"/>
                <a:gd name="connsiteY77" fmla="*/ 412849 h 471819"/>
                <a:gd name="connsiteX78" fmla="*/ 230108 w 471823"/>
                <a:gd name="connsiteY78" fmla="*/ 406039 h 471819"/>
                <a:gd name="connsiteX79" fmla="*/ 227010 w 471823"/>
                <a:gd name="connsiteY79" fmla="*/ 408578 h 471819"/>
                <a:gd name="connsiteX80" fmla="*/ 226531 w 471823"/>
                <a:gd name="connsiteY80" fmla="*/ 408877 h 471819"/>
                <a:gd name="connsiteX81" fmla="*/ 214271 w 471823"/>
                <a:gd name="connsiteY81" fmla="*/ 412425 h 471819"/>
                <a:gd name="connsiteX82" fmla="*/ 213335 w 471823"/>
                <a:gd name="connsiteY82" fmla="*/ 412339 h 471819"/>
                <a:gd name="connsiteX83" fmla="*/ 206761 w 471823"/>
                <a:gd name="connsiteY83" fmla="*/ 425589 h 471819"/>
                <a:gd name="connsiteX84" fmla="*/ 205408 w 471823"/>
                <a:gd name="connsiteY84" fmla="*/ 426942 h 471819"/>
                <a:gd name="connsiteX85" fmla="*/ 188729 w 471823"/>
                <a:gd name="connsiteY85" fmla="*/ 433838 h 471819"/>
                <a:gd name="connsiteX86" fmla="*/ 172050 w 471823"/>
                <a:gd name="connsiteY86" fmla="*/ 426942 h 471819"/>
                <a:gd name="connsiteX87" fmla="*/ 142482 w 471823"/>
                <a:gd name="connsiteY87" fmla="*/ 397374 h 471819"/>
                <a:gd name="connsiteX88" fmla="*/ 146736 w 471823"/>
                <a:gd name="connsiteY88" fmla="*/ 411985 h 471819"/>
                <a:gd name="connsiteX89" fmla="*/ 158657 w 471823"/>
                <a:gd name="connsiteY89" fmla="*/ 439500 h 471819"/>
                <a:gd name="connsiteX90" fmla="*/ 165137 w 471823"/>
                <a:gd name="connsiteY90" fmla="*/ 470766 h 471819"/>
                <a:gd name="connsiteX91" fmla="*/ 165137 w 471823"/>
                <a:gd name="connsiteY91" fmla="*/ 471819 h 471819"/>
                <a:gd name="connsiteX92" fmla="*/ 149409 w 471823"/>
                <a:gd name="connsiteY92" fmla="*/ 471819 h 471819"/>
                <a:gd name="connsiteX93" fmla="*/ 149409 w 471823"/>
                <a:gd name="connsiteY93" fmla="*/ 470774 h 471819"/>
                <a:gd name="connsiteX94" fmla="*/ 144219 w 471823"/>
                <a:gd name="connsiteY94" fmla="*/ 445759 h 471819"/>
                <a:gd name="connsiteX95" fmla="*/ 132298 w 471823"/>
                <a:gd name="connsiteY95" fmla="*/ 418244 h 471819"/>
                <a:gd name="connsiteX96" fmla="*/ 125818 w 471823"/>
                <a:gd name="connsiteY96" fmla="*/ 386979 h 471819"/>
                <a:gd name="connsiteX97" fmla="*/ 125818 w 471823"/>
                <a:gd name="connsiteY97" fmla="*/ 371196 h 471819"/>
                <a:gd name="connsiteX98" fmla="*/ 125818 w 471823"/>
                <a:gd name="connsiteY98" fmla="*/ 369593 h 471819"/>
                <a:gd name="connsiteX99" fmla="*/ 125818 w 471823"/>
                <a:gd name="connsiteY99" fmla="*/ 368972 h 471819"/>
                <a:gd name="connsiteX100" fmla="*/ 148789 w 471823"/>
                <a:gd name="connsiteY100" fmla="*/ 346002 h 471819"/>
                <a:gd name="connsiteX101" fmla="*/ 149408 w 471823"/>
                <a:gd name="connsiteY101" fmla="*/ 346002 h 471819"/>
                <a:gd name="connsiteX102" fmla="*/ 149408 w 471823"/>
                <a:gd name="connsiteY102" fmla="*/ 345381 h 471819"/>
                <a:gd name="connsiteX103" fmla="*/ 172379 w 471823"/>
                <a:gd name="connsiteY103" fmla="*/ 322410 h 471819"/>
                <a:gd name="connsiteX104" fmla="*/ 180864 w 471823"/>
                <a:gd name="connsiteY104" fmla="*/ 322410 h 471819"/>
                <a:gd name="connsiteX105" fmla="*/ 180864 w 471823"/>
                <a:gd name="connsiteY105" fmla="*/ 321789 h 471819"/>
                <a:gd name="connsiteX106" fmla="*/ 203835 w 471823"/>
                <a:gd name="connsiteY106" fmla="*/ 298819 h 471819"/>
                <a:gd name="connsiteX107" fmla="*/ 211297 w 471823"/>
                <a:gd name="connsiteY107" fmla="*/ 298819 h 471819"/>
                <a:gd name="connsiteX108" fmla="*/ 220183 w 471823"/>
                <a:gd name="connsiteY108" fmla="*/ 300823 h 471819"/>
                <a:gd name="connsiteX109" fmla="*/ 220183 w 471823"/>
                <a:gd name="connsiteY109" fmla="*/ 263431 h 471819"/>
                <a:gd name="connsiteX110" fmla="*/ 247707 w 471823"/>
                <a:gd name="connsiteY110" fmla="*/ 235908 h 471819"/>
                <a:gd name="connsiteX111" fmla="*/ 110092 w 471823"/>
                <a:gd name="connsiteY111" fmla="*/ 204456 h 471819"/>
                <a:gd name="connsiteX112" fmla="*/ 125818 w 471823"/>
                <a:gd name="connsiteY112" fmla="*/ 204456 h 471819"/>
                <a:gd name="connsiteX113" fmla="*/ 125818 w 471823"/>
                <a:gd name="connsiteY113" fmla="*/ 220182 h 471819"/>
                <a:gd name="connsiteX114" fmla="*/ 141546 w 471823"/>
                <a:gd name="connsiteY114" fmla="*/ 220182 h 471819"/>
                <a:gd name="connsiteX115" fmla="*/ 141546 w 471823"/>
                <a:gd name="connsiteY115" fmla="*/ 235910 h 471819"/>
                <a:gd name="connsiteX116" fmla="*/ 125818 w 471823"/>
                <a:gd name="connsiteY116" fmla="*/ 235910 h 471819"/>
                <a:gd name="connsiteX117" fmla="*/ 125818 w 471823"/>
                <a:gd name="connsiteY117" fmla="*/ 251637 h 471819"/>
                <a:gd name="connsiteX118" fmla="*/ 110092 w 471823"/>
                <a:gd name="connsiteY118" fmla="*/ 251637 h 471819"/>
                <a:gd name="connsiteX119" fmla="*/ 110092 w 471823"/>
                <a:gd name="connsiteY119" fmla="*/ 235910 h 471819"/>
                <a:gd name="connsiteX120" fmla="*/ 94365 w 471823"/>
                <a:gd name="connsiteY120" fmla="*/ 235910 h 471819"/>
                <a:gd name="connsiteX121" fmla="*/ 94365 w 471823"/>
                <a:gd name="connsiteY121" fmla="*/ 220182 h 471819"/>
                <a:gd name="connsiteX122" fmla="*/ 110092 w 471823"/>
                <a:gd name="connsiteY122" fmla="*/ 220182 h 471819"/>
                <a:gd name="connsiteX123" fmla="*/ 208388 w 471823"/>
                <a:gd name="connsiteY123" fmla="*/ 204454 h 471819"/>
                <a:gd name="connsiteX124" fmla="*/ 204456 w 471823"/>
                <a:gd name="connsiteY124" fmla="*/ 208386 h 471819"/>
                <a:gd name="connsiteX125" fmla="*/ 208388 w 471823"/>
                <a:gd name="connsiteY125" fmla="*/ 212318 h 471819"/>
                <a:gd name="connsiteX126" fmla="*/ 263435 w 471823"/>
                <a:gd name="connsiteY126" fmla="*/ 212318 h 471819"/>
                <a:gd name="connsiteX127" fmla="*/ 267365 w 471823"/>
                <a:gd name="connsiteY127" fmla="*/ 208386 h 471819"/>
                <a:gd name="connsiteX128" fmla="*/ 263433 w 471823"/>
                <a:gd name="connsiteY128" fmla="*/ 204454 h 471819"/>
                <a:gd name="connsiteX129" fmla="*/ 200526 w 471823"/>
                <a:gd name="connsiteY129" fmla="*/ 180864 h 471819"/>
                <a:gd name="connsiteX130" fmla="*/ 196592 w 471823"/>
                <a:gd name="connsiteY130" fmla="*/ 184796 h 471819"/>
                <a:gd name="connsiteX131" fmla="*/ 200524 w 471823"/>
                <a:gd name="connsiteY131" fmla="*/ 188728 h 471819"/>
                <a:gd name="connsiteX132" fmla="*/ 208388 w 471823"/>
                <a:gd name="connsiteY132" fmla="*/ 188728 h 471819"/>
                <a:gd name="connsiteX133" fmla="*/ 263435 w 471823"/>
                <a:gd name="connsiteY133" fmla="*/ 188728 h 471819"/>
                <a:gd name="connsiteX134" fmla="*/ 271299 w 471823"/>
                <a:gd name="connsiteY134" fmla="*/ 188728 h 471819"/>
                <a:gd name="connsiteX135" fmla="*/ 275231 w 471823"/>
                <a:gd name="connsiteY135" fmla="*/ 184796 h 471819"/>
                <a:gd name="connsiteX136" fmla="*/ 271299 w 471823"/>
                <a:gd name="connsiteY136" fmla="*/ 180864 h 471819"/>
                <a:gd name="connsiteX137" fmla="*/ 385322 w 471823"/>
                <a:gd name="connsiteY137" fmla="*/ 165137 h 471819"/>
                <a:gd name="connsiteX138" fmla="*/ 401050 w 471823"/>
                <a:gd name="connsiteY138" fmla="*/ 165137 h 471819"/>
                <a:gd name="connsiteX139" fmla="*/ 401050 w 471823"/>
                <a:gd name="connsiteY139" fmla="*/ 180865 h 471819"/>
                <a:gd name="connsiteX140" fmla="*/ 416777 w 471823"/>
                <a:gd name="connsiteY140" fmla="*/ 180865 h 471819"/>
                <a:gd name="connsiteX141" fmla="*/ 416777 w 471823"/>
                <a:gd name="connsiteY141" fmla="*/ 196592 h 471819"/>
                <a:gd name="connsiteX142" fmla="*/ 401050 w 471823"/>
                <a:gd name="connsiteY142" fmla="*/ 196592 h 471819"/>
                <a:gd name="connsiteX143" fmla="*/ 401050 w 471823"/>
                <a:gd name="connsiteY143" fmla="*/ 212318 h 471819"/>
                <a:gd name="connsiteX144" fmla="*/ 385322 w 471823"/>
                <a:gd name="connsiteY144" fmla="*/ 212318 h 471819"/>
                <a:gd name="connsiteX145" fmla="*/ 385322 w 471823"/>
                <a:gd name="connsiteY145" fmla="*/ 196592 h 471819"/>
                <a:gd name="connsiteX146" fmla="*/ 369596 w 471823"/>
                <a:gd name="connsiteY146" fmla="*/ 196592 h 471819"/>
                <a:gd name="connsiteX147" fmla="*/ 369596 w 471823"/>
                <a:gd name="connsiteY147" fmla="*/ 180865 h 471819"/>
                <a:gd name="connsiteX148" fmla="*/ 385322 w 471823"/>
                <a:gd name="connsiteY148" fmla="*/ 180865 h 471819"/>
                <a:gd name="connsiteX149" fmla="*/ 163874 w 471823"/>
                <a:gd name="connsiteY149" fmla="*/ 126877 h 471819"/>
                <a:gd name="connsiteX150" fmla="*/ 171736 w 471823"/>
                <a:gd name="connsiteY150" fmla="*/ 140499 h 471819"/>
                <a:gd name="connsiteX151" fmla="*/ 158114 w 471823"/>
                <a:gd name="connsiteY151" fmla="*/ 148361 h 471819"/>
                <a:gd name="connsiteX152" fmla="*/ 150252 w 471823"/>
                <a:gd name="connsiteY152" fmla="*/ 134739 h 471819"/>
                <a:gd name="connsiteX153" fmla="*/ 307933 w 471823"/>
                <a:gd name="connsiteY153" fmla="*/ 126863 h 471819"/>
                <a:gd name="connsiteX154" fmla="*/ 321555 w 471823"/>
                <a:gd name="connsiteY154" fmla="*/ 134725 h 471819"/>
                <a:gd name="connsiteX155" fmla="*/ 313693 w 471823"/>
                <a:gd name="connsiteY155" fmla="*/ 148347 h 471819"/>
                <a:gd name="connsiteX156" fmla="*/ 300071 w 471823"/>
                <a:gd name="connsiteY156" fmla="*/ 140485 h 471819"/>
                <a:gd name="connsiteX157" fmla="*/ 15727 w 471823"/>
                <a:gd name="connsiteY157" fmla="*/ 125818 h 471819"/>
                <a:gd name="connsiteX158" fmla="*/ 31455 w 471823"/>
                <a:gd name="connsiteY158" fmla="*/ 125818 h 471819"/>
                <a:gd name="connsiteX159" fmla="*/ 31455 w 471823"/>
                <a:gd name="connsiteY159" fmla="*/ 141546 h 471819"/>
                <a:gd name="connsiteX160" fmla="*/ 47181 w 471823"/>
                <a:gd name="connsiteY160" fmla="*/ 141546 h 471819"/>
                <a:gd name="connsiteX161" fmla="*/ 47181 w 471823"/>
                <a:gd name="connsiteY161" fmla="*/ 157273 h 471819"/>
                <a:gd name="connsiteX162" fmla="*/ 31455 w 471823"/>
                <a:gd name="connsiteY162" fmla="*/ 157273 h 471819"/>
                <a:gd name="connsiteX163" fmla="*/ 31455 w 471823"/>
                <a:gd name="connsiteY163" fmla="*/ 173001 h 471819"/>
                <a:gd name="connsiteX164" fmla="*/ 15727 w 471823"/>
                <a:gd name="connsiteY164" fmla="*/ 173001 h 471819"/>
                <a:gd name="connsiteX165" fmla="*/ 15727 w 471823"/>
                <a:gd name="connsiteY165" fmla="*/ 157273 h 471819"/>
                <a:gd name="connsiteX166" fmla="*/ 0 w 471823"/>
                <a:gd name="connsiteY166" fmla="*/ 157273 h 471819"/>
                <a:gd name="connsiteX167" fmla="*/ 0 w 471823"/>
                <a:gd name="connsiteY167" fmla="*/ 141546 h 471819"/>
                <a:gd name="connsiteX168" fmla="*/ 15727 w 471823"/>
                <a:gd name="connsiteY168" fmla="*/ 141546 h 471819"/>
                <a:gd name="connsiteX169" fmla="*/ 314549 w 471823"/>
                <a:gd name="connsiteY169" fmla="*/ 86500 h 471819"/>
                <a:gd name="connsiteX170" fmla="*/ 330277 w 471823"/>
                <a:gd name="connsiteY170" fmla="*/ 86500 h 471819"/>
                <a:gd name="connsiteX171" fmla="*/ 330277 w 471823"/>
                <a:gd name="connsiteY171" fmla="*/ 102228 h 471819"/>
                <a:gd name="connsiteX172" fmla="*/ 314549 w 471823"/>
                <a:gd name="connsiteY172" fmla="*/ 102228 h 471819"/>
                <a:gd name="connsiteX173" fmla="*/ 235911 w 471823"/>
                <a:gd name="connsiteY173" fmla="*/ 86500 h 471819"/>
                <a:gd name="connsiteX174" fmla="*/ 228047 w 471823"/>
                <a:gd name="connsiteY174" fmla="*/ 94364 h 471819"/>
                <a:gd name="connsiteX175" fmla="*/ 235911 w 471823"/>
                <a:gd name="connsiteY175" fmla="*/ 102228 h 471819"/>
                <a:gd name="connsiteX176" fmla="*/ 243775 w 471823"/>
                <a:gd name="connsiteY176" fmla="*/ 94364 h 471819"/>
                <a:gd name="connsiteX177" fmla="*/ 235911 w 471823"/>
                <a:gd name="connsiteY177" fmla="*/ 86500 h 471819"/>
                <a:gd name="connsiteX178" fmla="*/ 141547 w 471823"/>
                <a:gd name="connsiteY178" fmla="*/ 86500 h 471819"/>
                <a:gd name="connsiteX179" fmla="*/ 157275 w 471823"/>
                <a:gd name="connsiteY179" fmla="*/ 86500 h 471819"/>
                <a:gd name="connsiteX180" fmla="*/ 157275 w 471823"/>
                <a:gd name="connsiteY180" fmla="*/ 102228 h 471819"/>
                <a:gd name="connsiteX181" fmla="*/ 141547 w 471823"/>
                <a:gd name="connsiteY181" fmla="*/ 102228 h 471819"/>
                <a:gd name="connsiteX182" fmla="*/ 440370 w 471823"/>
                <a:gd name="connsiteY182" fmla="*/ 78636 h 471819"/>
                <a:gd name="connsiteX183" fmla="*/ 456096 w 471823"/>
                <a:gd name="connsiteY183" fmla="*/ 78636 h 471819"/>
                <a:gd name="connsiteX184" fmla="*/ 456096 w 471823"/>
                <a:gd name="connsiteY184" fmla="*/ 94364 h 471819"/>
                <a:gd name="connsiteX185" fmla="*/ 471823 w 471823"/>
                <a:gd name="connsiteY185" fmla="*/ 94364 h 471819"/>
                <a:gd name="connsiteX186" fmla="*/ 471823 w 471823"/>
                <a:gd name="connsiteY186" fmla="*/ 110091 h 471819"/>
                <a:gd name="connsiteX187" fmla="*/ 456096 w 471823"/>
                <a:gd name="connsiteY187" fmla="*/ 110091 h 471819"/>
                <a:gd name="connsiteX188" fmla="*/ 456096 w 471823"/>
                <a:gd name="connsiteY188" fmla="*/ 125817 h 471819"/>
                <a:gd name="connsiteX189" fmla="*/ 440370 w 471823"/>
                <a:gd name="connsiteY189" fmla="*/ 125817 h 471819"/>
                <a:gd name="connsiteX190" fmla="*/ 440370 w 471823"/>
                <a:gd name="connsiteY190" fmla="*/ 110091 h 471819"/>
                <a:gd name="connsiteX191" fmla="*/ 424642 w 471823"/>
                <a:gd name="connsiteY191" fmla="*/ 110091 h 471819"/>
                <a:gd name="connsiteX192" fmla="*/ 424642 w 471823"/>
                <a:gd name="connsiteY192" fmla="*/ 94364 h 471819"/>
                <a:gd name="connsiteX193" fmla="*/ 440370 w 471823"/>
                <a:gd name="connsiteY193" fmla="*/ 94364 h 471819"/>
                <a:gd name="connsiteX194" fmla="*/ 70772 w 471823"/>
                <a:gd name="connsiteY194" fmla="*/ 47181 h 471819"/>
                <a:gd name="connsiteX195" fmla="*/ 86500 w 471823"/>
                <a:gd name="connsiteY195" fmla="*/ 47181 h 471819"/>
                <a:gd name="connsiteX196" fmla="*/ 86500 w 471823"/>
                <a:gd name="connsiteY196" fmla="*/ 62909 h 471819"/>
                <a:gd name="connsiteX197" fmla="*/ 102228 w 471823"/>
                <a:gd name="connsiteY197" fmla="*/ 62909 h 471819"/>
                <a:gd name="connsiteX198" fmla="*/ 102228 w 471823"/>
                <a:gd name="connsiteY198" fmla="*/ 78636 h 471819"/>
                <a:gd name="connsiteX199" fmla="*/ 86500 w 471823"/>
                <a:gd name="connsiteY199" fmla="*/ 78636 h 471819"/>
                <a:gd name="connsiteX200" fmla="*/ 86500 w 471823"/>
                <a:gd name="connsiteY200" fmla="*/ 94364 h 471819"/>
                <a:gd name="connsiteX201" fmla="*/ 70772 w 471823"/>
                <a:gd name="connsiteY201" fmla="*/ 94364 h 471819"/>
                <a:gd name="connsiteX202" fmla="*/ 70772 w 471823"/>
                <a:gd name="connsiteY202" fmla="*/ 78636 h 471819"/>
                <a:gd name="connsiteX203" fmla="*/ 55045 w 471823"/>
                <a:gd name="connsiteY203" fmla="*/ 78636 h 471819"/>
                <a:gd name="connsiteX204" fmla="*/ 55045 w 471823"/>
                <a:gd name="connsiteY204" fmla="*/ 62909 h 471819"/>
                <a:gd name="connsiteX205" fmla="*/ 70772 w 471823"/>
                <a:gd name="connsiteY205" fmla="*/ 62909 h 471819"/>
                <a:gd name="connsiteX206" fmla="*/ 313708 w 471823"/>
                <a:gd name="connsiteY206" fmla="*/ 40386 h 471819"/>
                <a:gd name="connsiteX207" fmla="*/ 321570 w 471823"/>
                <a:gd name="connsiteY207" fmla="*/ 54008 h 471819"/>
                <a:gd name="connsiteX208" fmla="*/ 307948 w 471823"/>
                <a:gd name="connsiteY208" fmla="*/ 61870 h 471819"/>
                <a:gd name="connsiteX209" fmla="*/ 300086 w 471823"/>
                <a:gd name="connsiteY209" fmla="*/ 48248 h 471819"/>
                <a:gd name="connsiteX210" fmla="*/ 158116 w 471823"/>
                <a:gd name="connsiteY210" fmla="*/ 40373 h 471819"/>
                <a:gd name="connsiteX211" fmla="*/ 171738 w 471823"/>
                <a:gd name="connsiteY211" fmla="*/ 48235 h 471819"/>
                <a:gd name="connsiteX212" fmla="*/ 163876 w 471823"/>
                <a:gd name="connsiteY212" fmla="*/ 61857 h 471819"/>
                <a:gd name="connsiteX213" fmla="*/ 150254 w 471823"/>
                <a:gd name="connsiteY213" fmla="*/ 53995 h 471819"/>
                <a:gd name="connsiteX214" fmla="*/ 235911 w 471823"/>
                <a:gd name="connsiteY214" fmla="*/ 39319 h 471819"/>
                <a:gd name="connsiteX215" fmla="*/ 180866 w 471823"/>
                <a:gd name="connsiteY215" fmla="*/ 94364 h 471819"/>
                <a:gd name="connsiteX216" fmla="*/ 208396 w 471823"/>
                <a:gd name="connsiteY216" fmla="*/ 141986 h 471819"/>
                <a:gd name="connsiteX217" fmla="*/ 212320 w 471823"/>
                <a:gd name="connsiteY217" fmla="*/ 144258 h 471819"/>
                <a:gd name="connsiteX218" fmla="*/ 212320 w 471823"/>
                <a:gd name="connsiteY218" fmla="*/ 165137 h 471819"/>
                <a:gd name="connsiteX219" fmla="*/ 228047 w 471823"/>
                <a:gd name="connsiteY219" fmla="*/ 165137 h 471819"/>
                <a:gd name="connsiteX220" fmla="*/ 228047 w 471823"/>
                <a:gd name="connsiteY220" fmla="*/ 116507 h 471819"/>
                <a:gd name="connsiteX221" fmla="*/ 212320 w 471823"/>
                <a:gd name="connsiteY221" fmla="*/ 94362 h 471819"/>
                <a:gd name="connsiteX222" fmla="*/ 235911 w 471823"/>
                <a:gd name="connsiteY222" fmla="*/ 70771 h 471819"/>
                <a:gd name="connsiteX223" fmla="*/ 259503 w 471823"/>
                <a:gd name="connsiteY223" fmla="*/ 94362 h 471819"/>
                <a:gd name="connsiteX224" fmla="*/ 243775 w 471823"/>
                <a:gd name="connsiteY224" fmla="*/ 116507 h 471819"/>
                <a:gd name="connsiteX225" fmla="*/ 243775 w 471823"/>
                <a:gd name="connsiteY225" fmla="*/ 165137 h 471819"/>
                <a:gd name="connsiteX226" fmla="*/ 259503 w 471823"/>
                <a:gd name="connsiteY226" fmla="*/ 165137 h 471819"/>
                <a:gd name="connsiteX227" fmla="*/ 259503 w 471823"/>
                <a:gd name="connsiteY227" fmla="*/ 144258 h 471819"/>
                <a:gd name="connsiteX228" fmla="*/ 263426 w 471823"/>
                <a:gd name="connsiteY228" fmla="*/ 141986 h 471819"/>
                <a:gd name="connsiteX229" fmla="*/ 290957 w 471823"/>
                <a:gd name="connsiteY229" fmla="*/ 94364 h 471819"/>
                <a:gd name="connsiteX230" fmla="*/ 235911 w 471823"/>
                <a:gd name="connsiteY230" fmla="*/ 39319 h 471819"/>
                <a:gd name="connsiteX231" fmla="*/ 235911 w 471823"/>
                <a:gd name="connsiteY231" fmla="*/ 23591 h 471819"/>
                <a:gd name="connsiteX232" fmla="*/ 306684 w 471823"/>
                <a:gd name="connsiteY232" fmla="*/ 94364 h 471819"/>
                <a:gd name="connsiteX233" fmla="*/ 275231 w 471823"/>
                <a:gd name="connsiteY233" fmla="*/ 153144 h 471819"/>
                <a:gd name="connsiteX234" fmla="*/ 275231 w 471823"/>
                <a:gd name="connsiteY234" fmla="*/ 165538 h 471819"/>
                <a:gd name="connsiteX235" fmla="*/ 290958 w 471823"/>
                <a:gd name="connsiteY235" fmla="*/ 184796 h 471819"/>
                <a:gd name="connsiteX236" fmla="*/ 281750 w 471823"/>
                <a:gd name="connsiteY236" fmla="*/ 201389 h 471819"/>
                <a:gd name="connsiteX237" fmla="*/ 283094 w 471823"/>
                <a:gd name="connsiteY237" fmla="*/ 208388 h 471819"/>
                <a:gd name="connsiteX238" fmla="*/ 263435 w 471823"/>
                <a:gd name="connsiteY238" fmla="*/ 228047 h 471819"/>
                <a:gd name="connsiteX239" fmla="*/ 208389 w 471823"/>
                <a:gd name="connsiteY239" fmla="*/ 228047 h 471819"/>
                <a:gd name="connsiteX240" fmla="*/ 188730 w 471823"/>
                <a:gd name="connsiteY240" fmla="*/ 208388 h 471819"/>
                <a:gd name="connsiteX241" fmla="*/ 190074 w 471823"/>
                <a:gd name="connsiteY241" fmla="*/ 201389 h 471819"/>
                <a:gd name="connsiteX242" fmla="*/ 180866 w 471823"/>
                <a:gd name="connsiteY242" fmla="*/ 184796 h 471819"/>
                <a:gd name="connsiteX243" fmla="*/ 196594 w 471823"/>
                <a:gd name="connsiteY243" fmla="*/ 165538 h 471819"/>
                <a:gd name="connsiteX244" fmla="*/ 196594 w 471823"/>
                <a:gd name="connsiteY244" fmla="*/ 153144 h 471819"/>
                <a:gd name="connsiteX245" fmla="*/ 165138 w 471823"/>
                <a:gd name="connsiteY245" fmla="*/ 94364 h 471819"/>
                <a:gd name="connsiteX246" fmla="*/ 235911 w 471823"/>
                <a:gd name="connsiteY246" fmla="*/ 23591 h 471819"/>
                <a:gd name="connsiteX247" fmla="*/ 195543 w 471823"/>
                <a:gd name="connsiteY247" fmla="*/ 8713 h 471819"/>
                <a:gd name="connsiteX248" fmla="*/ 203405 w 471823"/>
                <a:gd name="connsiteY248" fmla="*/ 22335 h 471819"/>
                <a:gd name="connsiteX249" fmla="*/ 189783 w 471823"/>
                <a:gd name="connsiteY249" fmla="*/ 30197 h 471819"/>
                <a:gd name="connsiteX250" fmla="*/ 181921 w 471823"/>
                <a:gd name="connsiteY250" fmla="*/ 16575 h 471819"/>
                <a:gd name="connsiteX251" fmla="*/ 276273 w 471823"/>
                <a:gd name="connsiteY251" fmla="*/ 8706 h 471819"/>
                <a:gd name="connsiteX252" fmla="*/ 289895 w 471823"/>
                <a:gd name="connsiteY252" fmla="*/ 16568 h 471819"/>
                <a:gd name="connsiteX253" fmla="*/ 282033 w 471823"/>
                <a:gd name="connsiteY253" fmla="*/ 30190 h 471819"/>
                <a:gd name="connsiteX254" fmla="*/ 268411 w 471823"/>
                <a:gd name="connsiteY254" fmla="*/ 22328 h 471819"/>
                <a:gd name="connsiteX255" fmla="*/ 377457 w 471823"/>
                <a:gd name="connsiteY255" fmla="*/ 0 h 471819"/>
                <a:gd name="connsiteX256" fmla="*/ 393185 w 471823"/>
                <a:gd name="connsiteY256" fmla="*/ 0 h 471819"/>
                <a:gd name="connsiteX257" fmla="*/ 393185 w 471823"/>
                <a:gd name="connsiteY257" fmla="*/ 15727 h 471819"/>
                <a:gd name="connsiteX258" fmla="*/ 408912 w 471823"/>
                <a:gd name="connsiteY258" fmla="*/ 15727 h 471819"/>
                <a:gd name="connsiteX259" fmla="*/ 408912 w 471823"/>
                <a:gd name="connsiteY259" fmla="*/ 31455 h 471819"/>
                <a:gd name="connsiteX260" fmla="*/ 393185 w 471823"/>
                <a:gd name="connsiteY260" fmla="*/ 31455 h 471819"/>
                <a:gd name="connsiteX261" fmla="*/ 393185 w 471823"/>
                <a:gd name="connsiteY261" fmla="*/ 47181 h 471819"/>
                <a:gd name="connsiteX262" fmla="*/ 377457 w 471823"/>
                <a:gd name="connsiteY262" fmla="*/ 47181 h 471819"/>
                <a:gd name="connsiteX263" fmla="*/ 377457 w 471823"/>
                <a:gd name="connsiteY263" fmla="*/ 31455 h 471819"/>
                <a:gd name="connsiteX264" fmla="*/ 361731 w 471823"/>
                <a:gd name="connsiteY264" fmla="*/ 31455 h 471819"/>
                <a:gd name="connsiteX265" fmla="*/ 361731 w 471823"/>
                <a:gd name="connsiteY265" fmla="*/ 15727 h 471819"/>
                <a:gd name="connsiteX266" fmla="*/ 377457 w 471823"/>
                <a:gd name="connsiteY266" fmla="*/ 15727 h 471819"/>
                <a:gd name="connsiteX267" fmla="*/ 228047 w 471823"/>
                <a:gd name="connsiteY267" fmla="*/ 0 h 471819"/>
                <a:gd name="connsiteX268" fmla="*/ 243775 w 471823"/>
                <a:gd name="connsiteY268" fmla="*/ 0 h 471819"/>
                <a:gd name="connsiteX269" fmla="*/ 243775 w 471823"/>
                <a:gd name="connsiteY269" fmla="*/ 15728 h 471819"/>
                <a:gd name="connsiteX270" fmla="*/ 228047 w 471823"/>
                <a:gd name="connsiteY270" fmla="*/ 15728 h 47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</a:cxnLst>
              <a:rect l="l" t="t" r="r" b="b"/>
              <a:pathLst>
                <a:path w="471823" h="471819">
                  <a:moveTo>
                    <a:pt x="148789" y="361729"/>
                  </a:moveTo>
                  <a:cubicBezTo>
                    <a:pt x="144794" y="361729"/>
                    <a:pt x="141545" y="364977"/>
                    <a:pt x="141545" y="368972"/>
                  </a:cubicBezTo>
                  <a:lnTo>
                    <a:pt x="141545" y="369593"/>
                  </a:lnTo>
                  <a:lnTo>
                    <a:pt x="141545" y="371196"/>
                  </a:lnTo>
                  <a:cubicBezTo>
                    <a:pt x="141545" y="373132"/>
                    <a:pt x="142300" y="374955"/>
                    <a:pt x="143669" y="376324"/>
                  </a:cubicBezTo>
                  <a:lnTo>
                    <a:pt x="183169" y="415823"/>
                  </a:lnTo>
                  <a:cubicBezTo>
                    <a:pt x="186244" y="418898"/>
                    <a:pt x="191213" y="418898"/>
                    <a:pt x="194288" y="415823"/>
                  </a:cubicBezTo>
                  <a:lnTo>
                    <a:pt x="195640" y="414470"/>
                  </a:lnTo>
                  <a:cubicBezTo>
                    <a:pt x="198709" y="411404"/>
                    <a:pt x="198709" y="406418"/>
                    <a:pt x="195634" y="403352"/>
                  </a:cubicBezTo>
                  <a:lnTo>
                    <a:pt x="156134" y="363853"/>
                  </a:lnTo>
                  <a:cubicBezTo>
                    <a:pt x="154773" y="362484"/>
                    <a:pt x="152948" y="361729"/>
                    <a:pt x="151014" y="361729"/>
                  </a:cubicBezTo>
                  <a:close/>
                  <a:moveTo>
                    <a:pt x="172381" y="338136"/>
                  </a:moveTo>
                  <a:cubicBezTo>
                    <a:pt x="168386" y="338136"/>
                    <a:pt x="165137" y="341384"/>
                    <a:pt x="165137" y="345379"/>
                  </a:cubicBezTo>
                  <a:lnTo>
                    <a:pt x="165137" y="347605"/>
                  </a:lnTo>
                  <a:cubicBezTo>
                    <a:pt x="165137" y="349540"/>
                    <a:pt x="165892" y="351363"/>
                    <a:pt x="167253" y="352733"/>
                  </a:cubicBezTo>
                  <a:lnTo>
                    <a:pt x="206752" y="392232"/>
                  </a:lnTo>
                  <a:lnTo>
                    <a:pt x="209119" y="394598"/>
                  </a:lnTo>
                  <a:cubicBezTo>
                    <a:pt x="211550" y="397029"/>
                    <a:pt x="215379" y="397405"/>
                    <a:pt x="218249" y="395503"/>
                  </a:cubicBezTo>
                  <a:lnTo>
                    <a:pt x="218406" y="395401"/>
                  </a:lnTo>
                  <a:cubicBezTo>
                    <a:pt x="220089" y="394221"/>
                    <a:pt x="220844" y="392633"/>
                    <a:pt x="221177" y="391366"/>
                  </a:cubicBezTo>
                  <a:cubicBezTo>
                    <a:pt x="221209" y="391343"/>
                    <a:pt x="221217" y="391312"/>
                    <a:pt x="221240" y="391280"/>
                  </a:cubicBezTo>
                  <a:cubicBezTo>
                    <a:pt x="220753" y="389401"/>
                    <a:pt x="220439" y="387451"/>
                    <a:pt x="220328" y="385461"/>
                  </a:cubicBezTo>
                  <a:lnTo>
                    <a:pt x="220249" y="385319"/>
                  </a:lnTo>
                  <a:cubicBezTo>
                    <a:pt x="220241" y="385319"/>
                    <a:pt x="220241" y="385319"/>
                    <a:pt x="220233" y="385319"/>
                  </a:cubicBezTo>
                  <a:cubicBezTo>
                    <a:pt x="220168" y="385319"/>
                    <a:pt x="220114" y="385185"/>
                    <a:pt x="220051" y="385106"/>
                  </a:cubicBezTo>
                  <a:lnTo>
                    <a:pt x="205189" y="365329"/>
                  </a:lnTo>
                  <a:lnTo>
                    <a:pt x="186944" y="341014"/>
                  </a:lnTo>
                  <a:cubicBezTo>
                    <a:pt x="185583" y="339213"/>
                    <a:pt x="183437" y="338136"/>
                    <a:pt x="181173" y="338136"/>
                  </a:cubicBezTo>
                  <a:close/>
                  <a:moveTo>
                    <a:pt x="203836" y="314546"/>
                  </a:moveTo>
                  <a:cubicBezTo>
                    <a:pt x="199841" y="314546"/>
                    <a:pt x="196593" y="317794"/>
                    <a:pt x="196593" y="321789"/>
                  </a:cubicBezTo>
                  <a:lnTo>
                    <a:pt x="196593" y="325232"/>
                  </a:lnTo>
                  <a:cubicBezTo>
                    <a:pt x="196593" y="326821"/>
                    <a:pt x="197089" y="328512"/>
                    <a:pt x="198048" y="329793"/>
                  </a:cubicBezTo>
                  <a:lnTo>
                    <a:pt x="199551" y="332373"/>
                  </a:lnTo>
                  <a:lnTo>
                    <a:pt x="208878" y="345567"/>
                  </a:lnTo>
                  <a:lnTo>
                    <a:pt x="225745" y="369591"/>
                  </a:lnTo>
                  <a:cubicBezTo>
                    <a:pt x="225752" y="369591"/>
                    <a:pt x="225760" y="369591"/>
                    <a:pt x="225768" y="369591"/>
                  </a:cubicBezTo>
                  <a:cubicBezTo>
                    <a:pt x="229008" y="361727"/>
                    <a:pt x="235913" y="358339"/>
                    <a:pt x="235904" y="356161"/>
                  </a:cubicBezTo>
                  <a:cubicBezTo>
                    <a:pt x="235904" y="356161"/>
                    <a:pt x="235904" y="356161"/>
                    <a:pt x="235904" y="356152"/>
                  </a:cubicBezTo>
                  <a:lnTo>
                    <a:pt x="216245" y="318273"/>
                  </a:lnTo>
                  <a:cubicBezTo>
                    <a:pt x="214971" y="315978"/>
                    <a:pt x="213924" y="314546"/>
                    <a:pt x="211299" y="314546"/>
                  </a:cubicBezTo>
                  <a:close/>
                  <a:moveTo>
                    <a:pt x="247707" y="251637"/>
                  </a:moveTo>
                  <a:cubicBezTo>
                    <a:pt x="241204" y="251637"/>
                    <a:pt x="235911" y="256930"/>
                    <a:pt x="235913" y="263433"/>
                  </a:cubicBezTo>
                  <a:lnTo>
                    <a:pt x="235913" y="318809"/>
                  </a:lnTo>
                  <a:lnTo>
                    <a:pt x="255391" y="353865"/>
                  </a:lnTo>
                  <a:lnTo>
                    <a:pt x="259502" y="353865"/>
                  </a:lnTo>
                  <a:lnTo>
                    <a:pt x="259502" y="263433"/>
                  </a:lnTo>
                  <a:cubicBezTo>
                    <a:pt x="259502" y="256930"/>
                    <a:pt x="254210" y="251637"/>
                    <a:pt x="247707" y="251637"/>
                  </a:cubicBezTo>
                  <a:close/>
                  <a:moveTo>
                    <a:pt x="247707" y="235908"/>
                  </a:moveTo>
                  <a:cubicBezTo>
                    <a:pt x="262884" y="235908"/>
                    <a:pt x="275230" y="248255"/>
                    <a:pt x="275230" y="263431"/>
                  </a:cubicBezTo>
                  <a:lnTo>
                    <a:pt x="275230" y="353864"/>
                  </a:lnTo>
                  <a:lnTo>
                    <a:pt x="280255" y="353864"/>
                  </a:lnTo>
                  <a:cubicBezTo>
                    <a:pt x="290005" y="353864"/>
                    <a:pt x="298624" y="359731"/>
                    <a:pt x="302202" y="368805"/>
                  </a:cubicBezTo>
                  <a:lnTo>
                    <a:pt x="311815" y="393211"/>
                  </a:lnTo>
                  <a:cubicBezTo>
                    <a:pt x="313631" y="397826"/>
                    <a:pt x="314551" y="402671"/>
                    <a:pt x="314551" y="407617"/>
                  </a:cubicBezTo>
                  <a:lnTo>
                    <a:pt x="314551" y="409348"/>
                  </a:lnTo>
                  <a:cubicBezTo>
                    <a:pt x="314551" y="415410"/>
                    <a:pt x="313113" y="421497"/>
                    <a:pt x="310400" y="426915"/>
                  </a:cubicBezTo>
                  <a:lnTo>
                    <a:pt x="301309" y="445097"/>
                  </a:lnTo>
                  <a:cubicBezTo>
                    <a:pt x="299681" y="448352"/>
                    <a:pt x="298824" y="452008"/>
                    <a:pt x="298824" y="455649"/>
                  </a:cubicBezTo>
                  <a:lnTo>
                    <a:pt x="298824" y="471816"/>
                  </a:lnTo>
                  <a:lnTo>
                    <a:pt x="283096" y="471816"/>
                  </a:lnTo>
                  <a:lnTo>
                    <a:pt x="283096" y="455649"/>
                  </a:lnTo>
                  <a:cubicBezTo>
                    <a:pt x="283096" y="449587"/>
                    <a:pt x="284534" y="443500"/>
                    <a:pt x="287247" y="438082"/>
                  </a:cubicBezTo>
                  <a:lnTo>
                    <a:pt x="296338" y="419900"/>
                  </a:lnTo>
                  <a:cubicBezTo>
                    <a:pt x="297967" y="416645"/>
                    <a:pt x="298824" y="412989"/>
                    <a:pt x="298824" y="409348"/>
                  </a:cubicBezTo>
                  <a:lnTo>
                    <a:pt x="298824" y="407617"/>
                  </a:lnTo>
                  <a:cubicBezTo>
                    <a:pt x="298824" y="404653"/>
                    <a:pt x="298274" y="401743"/>
                    <a:pt x="297189" y="398976"/>
                  </a:cubicBezTo>
                  <a:lnTo>
                    <a:pt x="287571" y="374567"/>
                  </a:lnTo>
                  <a:cubicBezTo>
                    <a:pt x="286399" y="371594"/>
                    <a:pt x="283457" y="369590"/>
                    <a:pt x="280257" y="369590"/>
                  </a:cubicBezTo>
                  <a:lnTo>
                    <a:pt x="275232" y="369590"/>
                  </a:lnTo>
                  <a:lnTo>
                    <a:pt x="259504" y="369590"/>
                  </a:lnTo>
                  <a:lnTo>
                    <a:pt x="250131" y="369590"/>
                  </a:lnTo>
                  <a:cubicBezTo>
                    <a:pt x="242290" y="369590"/>
                    <a:pt x="235913" y="375967"/>
                    <a:pt x="235913" y="383808"/>
                  </a:cubicBezTo>
                  <a:cubicBezTo>
                    <a:pt x="235913" y="390342"/>
                    <a:pt x="240340" y="396005"/>
                    <a:pt x="246686" y="397585"/>
                  </a:cubicBezTo>
                  <a:lnTo>
                    <a:pt x="265606" y="402320"/>
                  </a:lnTo>
                  <a:lnTo>
                    <a:pt x="274831" y="430008"/>
                  </a:lnTo>
                  <a:lnTo>
                    <a:pt x="259920" y="434985"/>
                  </a:lnTo>
                  <a:lnTo>
                    <a:pt x="253417" y="415491"/>
                  </a:lnTo>
                  <a:lnTo>
                    <a:pt x="242871" y="412849"/>
                  </a:lnTo>
                  <a:cubicBezTo>
                    <a:pt x="237987" y="411630"/>
                    <a:pt x="233655" y="409231"/>
                    <a:pt x="230108" y="406039"/>
                  </a:cubicBezTo>
                  <a:cubicBezTo>
                    <a:pt x="229148" y="406958"/>
                    <a:pt x="228135" y="407824"/>
                    <a:pt x="227010" y="408578"/>
                  </a:cubicBezTo>
                  <a:lnTo>
                    <a:pt x="226531" y="408877"/>
                  </a:lnTo>
                  <a:cubicBezTo>
                    <a:pt x="222772" y="411260"/>
                    <a:pt x="218510" y="412425"/>
                    <a:pt x="214271" y="412425"/>
                  </a:cubicBezTo>
                  <a:cubicBezTo>
                    <a:pt x="213956" y="412425"/>
                    <a:pt x="213649" y="412355"/>
                    <a:pt x="213335" y="412339"/>
                  </a:cubicBezTo>
                  <a:cubicBezTo>
                    <a:pt x="212626" y="417184"/>
                    <a:pt x="210488" y="421862"/>
                    <a:pt x="206761" y="425589"/>
                  </a:cubicBezTo>
                  <a:lnTo>
                    <a:pt x="205408" y="426942"/>
                  </a:lnTo>
                  <a:cubicBezTo>
                    <a:pt x="200807" y="431542"/>
                    <a:pt x="194768" y="433838"/>
                    <a:pt x="188729" y="433838"/>
                  </a:cubicBezTo>
                  <a:cubicBezTo>
                    <a:pt x="182690" y="433838"/>
                    <a:pt x="176651" y="431542"/>
                    <a:pt x="172050" y="426942"/>
                  </a:cubicBezTo>
                  <a:lnTo>
                    <a:pt x="142482" y="397374"/>
                  </a:lnTo>
                  <a:cubicBezTo>
                    <a:pt x="143316" y="402368"/>
                    <a:pt x="144691" y="407267"/>
                    <a:pt x="146736" y="411985"/>
                  </a:cubicBezTo>
                  <a:lnTo>
                    <a:pt x="158657" y="439500"/>
                  </a:lnTo>
                  <a:cubicBezTo>
                    <a:pt x="162959" y="449432"/>
                    <a:pt x="165137" y="459946"/>
                    <a:pt x="165137" y="470766"/>
                  </a:cubicBezTo>
                  <a:lnTo>
                    <a:pt x="165137" y="471819"/>
                  </a:lnTo>
                  <a:lnTo>
                    <a:pt x="149409" y="471819"/>
                  </a:lnTo>
                  <a:lnTo>
                    <a:pt x="149409" y="470774"/>
                  </a:lnTo>
                  <a:cubicBezTo>
                    <a:pt x="149409" y="462116"/>
                    <a:pt x="147664" y="453709"/>
                    <a:pt x="144219" y="445759"/>
                  </a:cubicBezTo>
                  <a:lnTo>
                    <a:pt x="132298" y="418244"/>
                  </a:lnTo>
                  <a:cubicBezTo>
                    <a:pt x="127996" y="408313"/>
                    <a:pt x="125818" y="397798"/>
                    <a:pt x="125818" y="386979"/>
                  </a:cubicBezTo>
                  <a:lnTo>
                    <a:pt x="125818" y="371196"/>
                  </a:lnTo>
                  <a:lnTo>
                    <a:pt x="125818" y="369593"/>
                  </a:lnTo>
                  <a:lnTo>
                    <a:pt x="125818" y="368972"/>
                  </a:lnTo>
                  <a:cubicBezTo>
                    <a:pt x="125818" y="356311"/>
                    <a:pt x="136127" y="346002"/>
                    <a:pt x="148789" y="346002"/>
                  </a:cubicBezTo>
                  <a:lnTo>
                    <a:pt x="149408" y="346002"/>
                  </a:lnTo>
                  <a:lnTo>
                    <a:pt x="149408" y="345381"/>
                  </a:lnTo>
                  <a:cubicBezTo>
                    <a:pt x="149408" y="332720"/>
                    <a:pt x="159717" y="322410"/>
                    <a:pt x="172379" y="322410"/>
                  </a:cubicBezTo>
                  <a:lnTo>
                    <a:pt x="180864" y="322410"/>
                  </a:lnTo>
                  <a:lnTo>
                    <a:pt x="180864" y="321789"/>
                  </a:lnTo>
                  <a:cubicBezTo>
                    <a:pt x="180864" y="309128"/>
                    <a:pt x="191173" y="298819"/>
                    <a:pt x="203835" y="298819"/>
                  </a:cubicBezTo>
                  <a:lnTo>
                    <a:pt x="211297" y="298819"/>
                  </a:lnTo>
                  <a:cubicBezTo>
                    <a:pt x="214435" y="298819"/>
                    <a:pt x="217392" y="299636"/>
                    <a:pt x="220183" y="300823"/>
                  </a:cubicBezTo>
                  <a:lnTo>
                    <a:pt x="220183" y="263431"/>
                  </a:lnTo>
                  <a:cubicBezTo>
                    <a:pt x="220183" y="248254"/>
                    <a:pt x="232529" y="235908"/>
                    <a:pt x="247707" y="235908"/>
                  </a:cubicBezTo>
                  <a:close/>
                  <a:moveTo>
                    <a:pt x="110092" y="204456"/>
                  </a:moveTo>
                  <a:lnTo>
                    <a:pt x="125818" y="204456"/>
                  </a:lnTo>
                  <a:lnTo>
                    <a:pt x="125818" y="220182"/>
                  </a:lnTo>
                  <a:lnTo>
                    <a:pt x="141546" y="220182"/>
                  </a:lnTo>
                  <a:lnTo>
                    <a:pt x="141546" y="235910"/>
                  </a:lnTo>
                  <a:lnTo>
                    <a:pt x="125818" y="235910"/>
                  </a:lnTo>
                  <a:lnTo>
                    <a:pt x="125818" y="251637"/>
                  </a:lnTo>
                  <a:lnTo>
                    <a:pt x="110092" y="251637"/>
                  </a:lnTo>
                  <a:lnTo>
                    <a:pt x="110092" y="235910"/>
                  </a:lnTo>
                  <a:lnTo>
                    <a:pt x="94365" y="235910"/>
                  </a:lnTo>
                  <a:lnTo>
                    <a:pt x="94365" y="220182"/>
                  </a:lnTo>
                  <a:lnTo>
                    <a:pt x="110092" y="220182"/>
                  </a:lnTo>
                  <a:close/>
                  <a:moveTo>
                    <a:pt x="208388" y="204454"/>
                  </a:moveTo>
                  <a:cubicBezTo>
                    <a:pt x="206225" y="204454"/>
                    <a:pt x="204456" y="206223"/>
                    <a:pt x="204456" y="208386"/>
                  </a:cubicBezTo>
                  <a:cubicBezTo>
                    <a:pt x="204456" y="210549"/>
                    <a:pt x="206225" y="212318"/>
                    <a:pt x="208388" y="212318"/>
                  </a:cubicBezTo>
                  <a:lnTo>
                    <a:pt x="263435" y="212318"/>
                  </a:lnTo>
                  <a:cubicBezTo>
                    <a:pt x="265596" y="212318"/>
                    <a:pt x="267365" y="210549"/>
                    <a:pt x="267365" y="208386"/>
                  </a:cubicBezTo>
                  <a:cubicBezTo>
                    <a:pt x="267365" y="206223"/>
                    <a:pt x="265596" y="204454"/>
                    <a:pt x="263433" y="204454"/>
                  </a:cubicBezTo>
                  <a:close/>
                  <a:moveTo>
                    <a:pt x="200526" y="180864"/>
                  </a:moveTo>
                  <a:cubicBezTo>
                    <a:pt x="198362" y="180864"/>
                    <a:pt x="196592" y="182633"/>
                    <a:pt x="196592" y="184796"/>
                  </a:cubicBezTo>
                  <a:cubicBezTo>
                    <a:pt x="196592" y="186960"/>
                    <a:pt x="198361" y="188728"/>
                    <a:pt x="200524" y="188728"/>
                  </a:cubicBezTo>
                  <a:lnTo>
                    <a:pt x="208388" y="188728"/>
                  </a:lnTo>
                  <a:lnTo>
                    <a:pt x="263435" y="188728"/>
                  </a:lnTo>
                  <a:lnTo>
                    <a:pt x="271299" y="188728"/>
                  </a:lnTo>
                  <a:cubicBezTo>
                    <a:pt x="273462" y="188728"/>
                    <a:pt x="275231" y="186960"/>
                    <a:pt x="275231" y="184796"/>
                  </a:cubicBezTo>
                  <a:cubicBezTo>
                    <a:pt x="275231" y="182633"/>
                    <a:pt x="273462" y="180864"/>
                    <a:pt x="271299" y="180864"/>
                  </a:cubicBezTo>
                  <a:close/>
                  <a:moveTo>
                    <a:pt x="385322" y="165137"/>
                  </a:moveTo>
                  <a:lnTo>
                    <a:pt x="401050" y="165137"/>
                  </a:lnTo>
                  <a:lnTo>
                    <a:pt x="401050" y="180865"/>
                  </a:lnTo>
                  <a:lnTo>
                    <a:pt x="416777" y="180865"/>
                  </a:lnTo>
                  <a:lnTo>
                    <a:pt x="416777" y="196592"/>
                  </a:lnTo>
                  <a:lnTo>
                    <a:pt x="401050" y="196592"/>
                  </a:lnTo>
                  <a:lnTo>
                    <a:pt x="401050" y="212318"/>
                  </a:lnTo>
                  <a:lnTo>
                    <a:pt x="385322" y="212318"/>
                  </a:lnTo>
                  <a:lnTo>
                    <a:pt x="385322" y="196592"/>
                  </a:lnTo>
                  <a:lnTo>
                    <a:pt x="369596" y="196592"/>
                  </a:lnTo>
                  <a:lnTo>
                    <a:pt x="369596" y="180865"/>
                  </a:lnTo>
                  <a:lnTo>
                    <a:pt x="385322" y="180865"/>
                  </a:lnTo>
                  <a:close/>
                  <a:moveTo>
                    <a:pt x="163874" y="126877"/>
                  </a:moveTo>
                  <a:lnTo>
                    <a:pt x="171736" y="140499"/>
                  </a:lnTo>
                  <a:lnTo>
                    <a:pt x="158114" y="148361"/>
                  </a:lnTo>
                  <a:lnTo>
                    <a:pt x="150252" y="134739"/>
                  </a:lnTo>
                  <a:close/>
                  <a:moveTo>
                    <a:pt x="307933" y="126863"/>
                  </a:moveTo>
                  <a:lnTo>
                    <a:pt x="321555" y="134725"/>
                  </a:lnTo>
                  <a:lnTo>
                    <a:pt x="313693" y="148347"/>
                  </a:lnTo>
                  <a:lnTo>
                    <a:pt x="300071" y="140485"/>
                  </a:lnTo>
                  <a:close/>
                  <a:moveTo>
                    <a:pt x="15727" y="125818"/>
                  </a:moveTo>
                  <a:lnTo>
                    <a:pt x="31455" y="125818"/>
                  </a:lnTo>
                  <a:lnTo>
                    <a:pt x="31455" y="141546"/>
                  </a:lnTo>
                  <a:lnTo>
                    <a:pt x="47181" y="141546"/>
                  </a:lnTo>
                  <a:lnTo>
                    <a:pt x="47181" y="157273"/>
                  </a:lnTo>
                  <a:lnTo>
                    <a:pt x="31455" y="157273"/>
                  </a:lnTo>
                  <a:lnTo>
                    <a:pt x="31455" y="173001"/>
                  </a:lnTo>
                  <a:lnTo>
                    <a:pt x="15727" y="173001"/>
                  </a:lnTo>
                  <a:lnTo>
                    <a:pt x="15727" y="157273"/>
                  </a:lnTo>
                  <a:lnTo>
                    <a:pt x="0" y="157273"/>
                  </a:lnTo>
                  <a:lnTo>
                    <a:pt x="0" y="141546"/>
                  </a:lnTo>
                  <a:lnTo>
                    <a:pt x="15727" y="141546"/>
                  </a:lnTo>
                  <a:close/>
                  <a:moveTo>
                    <a:pt x="314549" y="86500"/>
                  </a:moveTo>
                  <a:lnTo>
                    <a:pt x="330277" y="86500"/>
                  </a:lnTo>
                  <a:lnTo>
                    <a:pt x="330277" y="102228"/>
                  </a:lnTo>
                  <a:lnTo>
                    <a:pt x="314549" y="102228"/>
                  </a:lnTo>
                  <a:close/>
                  <a:moveTo>
                    <a:pt x="235911" y="86500"/>
                  </a:moveTo>
                  <a:cubicBezTo>
                    <a:pt x="231570" y="86500"/>
                    <a:pt x="228047" y="90022"/>
                    <a:pt x="228047" y="94364"/>
                  </a:cubicBezTo>
                  <a:cubicBezTo>
                    <a:pt x="228047" y="98704"/>
                    <a:pt x="231571" y="102228"/>
                    <a:pt x="235911" y="102228"/>
                  </a:cubicBezTo>
                  <a:cubicBezTo>
                    <a:pt x="240253" y="102228"/>
                    <a:pt x="243775" y="98705"/>
                    <a:pt x="243775" y="94364"/>
                  </a:cubicBezTo>
                  <a:cubicBezTo>
                    <a:pt x="243775" y="90022"/>
                    <a:pt x="240253" y="86500"/>
                    <a:pt x="235911" y="86500"/>
                  </a:cubicBezTo>
                  <a:close/>
                  <a:moveTo>
                    <a:pt x="141547" y="86500"/>
                  </a:moveTo>
                  <a:lnTo>
                    <a:pt x="157275" y="86500"/>
                  </a:lnTo>
                  <a:lnTo>
                    <a:pt x="157275" y="102228"/>
                  </a:lnTo>
                  <a:lnTo>
                    <a:pt x="141547" y="102228"/>
                  </a:lnTo>
                  <a:close/>
                  <a:moveTo>
                    <a:pt x="440370" y="78636"/>
                  </a:moveTo>
                  <a:lnTo>
                    <a:pt x="456096" y="78636"/>
                  </a:lnTo>
                  <a:lnTo>
                    <a:pt x="456096" y="94364"/>
                  </a:lnTo>
                  <a:lnTo>
                    <a:pt x="471823" y="94364"/>
                  </a:lnTo>
                  <a:lnTo>
                    <a:pt x="471823" y="110091"/>
                  </a:lnTo>
                  <a:lnTo>
                    <a:pt x="456096" y="110091"/>
                  </a:lnTo>
                  <a:lnTo>
                    <a:pt x="456096" y="125817"/>
                  </a:lnTo>
                  <a:lnTo>
                    <a:pt x="440370" y="125817"/>
                  </a:lnTo>
                  <a:lnTo>
                    <a:pt x="440370" y="110091"/>
                  </a:lnTo>
                  <a:lnTo>
                    <a:pt x="424642" y="110091"/>
                  </a:lnTo>
                  <a:lnTo>
                    <a:pt x="424642" y="94364"/>
                  </a:lnTo>
                  <a:lnTo>
                    <a:pt x="440370" y="94364"/>
                  </a:lnTo>
                  <a:close/>
                  <a:moveTo>
                    <a:pt x="70772" y="47181"/>
                  </a:moveTo>
                  <a:lnTo>
                    <a:pt x="86500" y="47181"/>
                  </a:lnTo>
                  <a:lnTo>
                    <a:pt x="86500" y="62909"/>
                  </a:lnTo>
                  <a:lnTo>
                    <a:pt x="102228" y="62909"/>
                  </a:lnTo>
                  <a:lnTo>
                    <a:pt x="102228" y="78636"/>
                  </a:lnTo>
                  <a:lnTo>
                    <a:pt x="86500" y="78636"/>
                  </a:lnTo>
                  <a:lnTo>
                    <a:pt x="86500" y="94364"/>
                  </a:lnTo>
                  <a:lnTo>
                    <a:pt x="70772" y="94364"/>
                  </a:lnTo>
                  <a:lnTo>
                    <a:pt x="70772" y="78636"/>
                  </a:lnTo>
                  <a:lnTo>
                    <a:pt x="55045" y="78636"/>
                  </a:lnTo>
                  <a:lnTo>
                    <a:pt x="55045" y="62909"/>
                  </a:lnTo>
                  <a:lnTo>
                    <a:pt x="70772" y="62909"/>
                  </a:lnTo>
                  <a:close/>
                  <a:moveTo>
                    <a:pt x="313708" y="40386"/>
                  </a:moveTo>
                  <a:lnTo>
                    <a:pt x="321570" y="54008"/>
                  </a:lnTo>
                  <a:lnTo>
                    <a:pt x="307948" y="61870"/>
                  </a:lnTo>
                  <a:lnTo>
                    <a:pt x="300086" y="48248"/>
                  </a:lnTo>
                  <a:close/>
                  <a:moveTo>
                    <a:pt x="158116" y="40373"/>
                  </a:moveTo>
                  <a:lnTo>
                    <a:pt x="171738" y="48235"/>
                  </a:lnTo>
                  <a:lnTo>
                    <a:pt x="163876" y="61857"/>
                  </a:lnTo>
                  <a:lnTo>
                    <a:pt x="150254" y="53995"/>
                  </a:lnTo>
                  <a:close/>
                  <a:moveTo>
                    <a:pt x="235911" y="39319"/>
                  </a:moveTo>
                  <a:cubicBezTo>
                    <a:pt x="205566" y="39319"/>
                    <a:pt x="180866" y="64018"/>
                    <a:pt x="180866" y="94364"/>
                  </a:cubicBezTo>
                  <a:cubicBezTo>
                    <a:pt x="180866" y="113896"/>
                    <a:pt x="191418" y="132149"/>
                    <a:pt x="208396" y="141986"/>
                  </a:cubicBezTo>
                  <a:lnTo>
                    <a:pt x="212320" y="144258"/>
                  </a:lnTo>
                  <a:lnTo>
                    <a:pt x="212320" y="165137"/>
                  </a:lnTo>
                  <a:lnTo>
                    <a:pt x="228047" y="165137"/>
                  </a:lnTo>
                  <a:lnTo>
                    <a:pt x="228047" y="116507"/>
                  </a:lnTo>
                  <a:cubicBezTo>
                    <a:pt x="218917" y="113251"/>
                    <a:pt x="212320" y="104601"/>
                    <a:pt x="212320" y="94362"/>
                  </a:cubicBezTo>
                  <a:cubicBezTo>
                    <a:pt x="212320" y="81356"/>
                    <a:pt x="222905" y="70771"/>
                    <a:pt x="235911" y="70771"/>
                  </a:cubicBezTo>
                  <a:cubicBezTo>
                    <a:pt x="248918" y="70771"/>
                    <a:pt x="259503" y="81356"/>
                    <a:pt x="259503" y="94362"/>
                  </a:cubicBezTo>
                  <a:cubicBezTo>
                    <a:pt x="259503" y="104601"/>
                    <a:pt x="252906" y="113252"/>
                    <a:pt x="243775" y="116507"/>
                  </a:cubicBezTo>
                  <a:lnTo>
                    <a:pt x="243775" y="165137"/>
                  </a:lnTo>
                  <a:lnTo>
                    <a:pt x="259503" y="165137"/>
                  </a:lnTo>
                  <a:lnTo>
                    <a:pt x="259503" y="144258"/>
                  </a:lnTo>
                  <a:lnTo>
                    <a:pt x="263426" y="141986"/>
                  </a:lnTo>
                  <a:cubicBezTo>
                    <a:pt x="280404" y="132149"/>
                    <a:pt x="290957" y="113898"/>
                    <a:pt x="290957" y="94364"/>
                  </a:cubicBezTo>
                  <a:cubicBezTo>
                    <a:pt x="290957" y="64018"/>
                    <a:pt x="266257" y="39319"/>
                    <a:pt x="235911" y="39319"/>
                  </a:cubicBezTo>
                  <a:close/>
                  <a:moveTo>
                    <a:pt x="235911" y="23591"/>
                  </a:moveTo>
                  <a:cubicBezTo>
                    <a:pt x="274938" y="23591"/>
                    <a:pt x="306684" y="55337"/>
                    <a:pt x="306684" y="94364"/>
                  </a:cubicBezTo>
                  <a:cubicBezTo>
                    <a:pt x="306684" y="117947"/>
                    <a:pt x="294740" y="140067"/>
                    <a:pt x="275231" y="153144"/>
                  </a:cubicBezTo>
                  <a:lnTo>
                    <a:pt x="275231" y="165538"/>
                  </a:lnTo>
                  <a:cubicBezTo>
                    <a:pt x="284196" y="167363"/>
                    <a:pt x="290958" y="175297"/>
                    <a:pt x="290958" y="184796"/>
                  </a:cubicBezTo>
                  <a:cubicBezTo>
                    <a:pt x="290958" y="191795"/>
                    <a:pt x="287262" y="197898"/>
                    <a:pt x="281750" y="201389"/>
                  </a:cubicBezTo>
                  <a:cubicBezTo>
                    <a:pt x="282583" y="203567"/>
                    <a:pt x="283094" y="205911"/>
                    <a:pt x="283094" y="208388"/>
                  </a:cubicBezTo>
                  <a:cubicBezTo>
                    <a:pt x="283094" y="219232"/>
                    <a:pt x="274279" y="228047"/>
                    <a:pt x="263435" y="228047"/>
                  </a:cubicBezTo>
                  <a:lnTo>
                    <a:pt x="208389" y="228047"/>
                  </a:lnTo>
                  <a:cubicBezTo>
                    <a:pt x="197545" y="228047"/>
                    <a:pt x="188730" y="219232"/>
                    <a:pt x="188730" y="208388"/>
                  </a:cubicBezTo>
                  <a:cubicBezTo>
                    <a:pt x="188730" y="205911"/>
                    <a:pt x="189240" y="203567"/>
                    <a:pt x="190074" y="201389"/>
                  </a:cubicBezTo>
                  <a:cubicBezTo>
                    <a:pt x="184562" y="197897"/>
                    <a:pt x="180866" y="191795"/>
                    <a:pt x="180866" y="184796"/>
                  </a:cubicBezTo>
                  <a:cubicBezTo>
                    <a:pt x="180866" y="175304"/>
                    <a:pt x="187628" y="167363"/>
                    <a:pt x="196594" y="165538"/>
                  </a:cubicBezTo>
                  <a:lnTo>
                    <a:pt x="196594" y="153144"/>
                  </a:lnTo>
                  <a:cubicBezTo>
                    <a:pt x="177083" y="140067"/>
                    <a:pt x="165138" y="117947"/>
                    <a:pt x="165138" y="94364"/>
                  </a:cubicBezTo>
                  <a:cubicBezTo>
                    <a:pt x="165138" y="55337"/>
                    <a:pt x="196884" y="23591"/>
                    <a:pt x="235911" y="23591"/>
                  </a:cubicBezTo>
                  <a:close/>
                  <a:moveTo>
                    <a:pt x="195543" y="8713"/>
                  </a:moveTo>
                  <a:lnTo>
                    <a:pt x="203405" y="22335"/>
                  </a:lnTo>
                  <a:lnTo>
                    <a:pt x="189783" y="30197"/>
                  </a:lnTo>
                  <a:lnTo>
                    <a:pt x="181921" y="16575"/>
                  </a:lnTo>
                  <a:close/>
                  <a:moveTo>
                    <a:pt x="276273" y="8706"/>
                  </a:moveTo>
                  <a:lnTo>
                    <a:pt x="289895" y="16568"/>
                  </a:lnTo>
                  <a:lnTo>
                    <a:pt x="282033" y="30190"/>
                  </a:lnTo>
                  <a:lnTo>
                    <a:pt x="268411" y="22328"/>
                  </a:lnTo>
                  <a:close/>
                  <a:moveTo>
                    <a:pt x="377457" y="0"/>
                  </a:moveTo>
                  <a:lnTo>
                    <a:pt x="393185" y="0"/>
                  </a:lnTo>
                  <a:lnTo>
                    <a:pt x="393185" y="15727"/>
                  </a:lnTo>
                  <a:lnTo>
                    <a:pt x="408912" y="15727"/>
                  </a:lnTo>
                  <a:lnTo>
                    <a:pt x="408912" y="31455"/>
                  </a:lnTo>
                  <a:lnTo>
                    <a:pt x="393185" y="31455"/>
                  </a:lnTo>
                  <a:lnTo>
                    <a:pt x="393185" y="47181"/>
                  </a:lnTo>
                  <a:lnTo>
                    <a:pt x="377457" y="47181"/>
                  </a:lnTo>
                  <a:lnTo>
                    <a:pt x="377457" y="31455"/>
                  </a:lnTo>
                  <a:lnTo>
                    <a:pt x="361731" y="31455"/>
                  </a:lnTo>
                  <a:lnTo>
                    <a:pt x="361731" y="15727"/>
                  </a:lnTo>
                  <a:lnTo>
                    <a:pt x="377457" y="15727"/>
                  </a:lnTo>
                  <a:close/>
                  <a:moveTo>
                    <a:pt x="228047" y="0"/>
                  </a:moveTo>
                  <a:lnTo>
                    <a:pt x="243775" y="0"/>
                  </a:lnTo>
                  <a:lnTo>
                    <a:pt x="243775" y="15728"/>
                  </a:lnTo>
                  <a:lnTo>
                    <a:pt x="228047" y="1572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  <a:tileRect/>
            </a:gradFill>
            <a:ln w="126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阿里巴巴普惠体 R" panose="00020600040101010101" charset="-122"/>
              </a:endParaRPr>
            </a:p>
          </p:txBody>
        </p:sp>
        <p:pic>
          <p:nvPicPr>
            <p:cNvPr id="212" name="图片 211" descr="图片包含 监控, 室内, 黑暗, 灯光&#10;&#10;描述已自动生成"/>
            <p:cNvPicPr>
              <a:picLocks noChangeAspect="1"/>
            </p:cNvPicPr>
            <p:nvPr/>
          </p:nvPicPr>
          <p:blipFill>
            <a:blip r:embed="rId2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042656">
              <a:off x="7292440" y="1332565"/>
              <a:ext cx="1218336" cy="1845662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9453633" y="682452"/>
            <a:ext cx="1507560" cy="2232668"/>
            <a:chOff x="9453633" y="1060341"/>
            <a:chExt cx="1507560" cy="2232668"/>
          </a:xfrm>
        </p:grpSpPr>
        <p:sp>
          <p:nvSpPr>
            <p:cNvPr id="138" name="矩形 137"/>
            <p:cNvSpPr/>
            <p:nvPr/>
          </p:nvSpPr>
          <p:spPr>
            <a:xfrm>
              <a:off x="9818765" y="1060341"/>
              <a:ext cx="335028" cy="73866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4800" i="1">
                  <a:ln w="3175">
                    <a:gradFill>
                      <a:gsLst>
                        <a:gs pos="42000">
                          <a:schemeClr val="accent5"/>
                        </a:gs>
                        <a:gs pos="79000">
                          <a:schemeClr val="accent4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  <a:gradFill>
                    <a:gsLst>
                      <a:gs pos="38000">
                        <a:schemeClr val="accent5">
                          <a:alpha val="50000"/>
                        </a:schemeClr>
                      </a:gs>
                      <a:gs pos="69000">
                        <a:schemeClr val="accent4">
                          <a:alpha val="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阿里巴巴普惠体 B" panose="00020600040101010101" charset="-122"/>
                </a:rPr>
                <a:t>5</a:t>
              </a:r>
              <a:endParaRPr lang="zh-CN" altLang="en-US" sz="4800" i="1">
                <a:ln w="3175">
                  <a:gradFill>
                    <a:gsLst>
                      <a:gs pos="42000">
                        <a:schemeClr val="accent5"/>
                      </a:gs>
                      <a:gs pos="79000">
                        <a:schemeClr val="accent4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38000">
                      <a:schemeClr val="accent5">
                        <a:alpha val="50000"/>
                      </a:schemeClr>
                    </a:gs>
                    <a:gs pos="69000">
                      <a:schemeClr val="accent4">
                        <a:alpha val="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阿里巴巴普惠体 B" panose="00020600040101010101" charset="-122"/>
              </a:endParaRPr>
            </a:p>
          </p:txBody>
        </p:sp>
        <p:sp>
          <p:nvSpPr>
            <p:cNvPr id="139" name="矩形 138"/>
            <p:cNvSpPr/>
            <p:nvPr/>
          </p:nvSpPr>
          <p:spPr>
            <a:xfrm>
              <a:off x="9742911" y="1560184"/>
              <a:ext cx="1218282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400">
                  <a:ln w="3175">
                    <a:noFill/>
                  </a:ln>
                  <a:gradFill>
                    <a:gsLst>
                      <a:gs pos="0">
                        <a:schemeClr val="accent3"/>
                      </a:gs>
                      <a:gs pos="100000">
                        <a:schemeClr val="accent2"/>
                      </a:gs>
                    </a:gsLst>
                    <a:lin ang="5400000" scaled="0"/>
                  </a:gradFill>
                  <a:effectLst>
                    <a:innerShdw dist="25400">
                      <a:schemeClr val="tx1"/>
                    </a:innerShdw>
                  </a:effectLst>
                  <a:latin typeface="阿里巴巴普惠体 H" panose="00020600040101010101" pitchFamily="18" charset="-122"/>
                  <a:ea typeface="阿里巴巴普惠体 H" panose="00020600040101010101" pitchFamily="18" charset="-122"/>
                  <a:cs typeface="阿里巴巴普惠体 H" panose="00020600040101010101" pitchFamily="18" charset="-122"/>
                </a:rPr>
                <a:t>产业支撑</a:t>
              </a:r>
              <a:endParaRPr lang="en-US" altLang="zh-CN" sz="2400">
                <a:ln w="3175">
                  <a:noFill/>
                </a:ln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effectLst>
                  <a:innerShdw dist="25400">
                    <a:schemeClr val="tx1"/>
                  </a:innerShdw>
                </a:effectLst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endParaRPr>
            </a:p>
          </p:txBody>
        </p:sp>
        <p:sp>
          <p:nvSpPr>
            <p:cNvPr id="140" name="椭圆 139"/>
            <p:cNvSpPr/>
            <p:nvPr/>
          </p:nvSpPr>
          <p:spPr>
            <a:xfrm>
              <a:off x="9818765" y="2125243"/>
              <a:ext cx="680864" cy="680862"/>
            </a:xfrm>
            <a:prstGeom prst="ellipse">
              <a:avLst/>
            </a:prstGeom>
            <a:solidFill>
              <a:srgbClr val="0E0A55"/>
            </a:solidFill>
            <a:ln w="12700" cap="flat" cmpd="sng" algn="ctr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阿里巴巴普惠体 R" panose="00020600040101010101" charset="-122"/>
              </a:endParaRPr>
            </a:p>
          </p:txBody>
        </p:sp>
        <p:sp>
          <p:nvSpPr>
            <p:cNvPr id="177" name="任意多边形: 形状 176"/>
            <p:cNvSpPr/>
            <p:nvPr/>
          </p:nvSpPr>
          <p:spPr>
            <a:xfrm>
              <a:off x="9940680" y="2248818"/>
              <a:ext cx="439473" cy="446561"/>
            </a:xfrm>
            <a:custGeom>
              <a:avLst/>
              <a:gdLst>
                <a:gd name="connsiteX0" fmla="*/ 418208 w 439473"/>
                <a:gd name="connsiteY0" fmla="*/ 418208 h 446561"/>
                <a:gd name="connsiteX1" fmla="*/ 411120 w 439473"/>
                <a:gd name="connsiteY1" fmla="*/ 425296 h 446561"/>
                <a:gd name="connsiteX2" fmla="*/ 418208 w 439473"/>
                <a:gd name="connsiteY2" fmla="*/ 432384 h 446561"/>
                <a:gd name="connsiteX3" fmla="*/ 425296 w 439473"/>
                <a:gd name="connsiteY3" fmla="*/ 425296 h 446561"/>
                <a:gd name="connsiteX4" fmla="*/ 418208 w 439473"/>
                <a:gd name="connsiteY4" fmla="*/ 418208 h 446561"/>
                <a:gd name="connsiteX5" fmla="*/ 418208 w 439473"/>
                <a:gd name="connsiteY5" fmla="*/ 404031 h 446561"/>
                <a:gd name="connsiteX6" fmla="*/ 439473 w 439473"/>
                <a:gd name="connsiteY6" fmla="*/ 425296 h 446561"/>
                <a:gd name="connsiteX7" fmla="*/ 418208 w 439473"/>
                <a:gd name="connsiteY7" fmla="*/ 446561 h 446561"/>
                <a:gd name="connsiteX8" fmla="*/ 396943 w 439473"/>
                <a:gd name="connsiteY8" fmla="*/ 425296 h 446561"/>
                <a:gd name="connsiteX9" fmla="*/ 418208 w 439473"/>
                <a:gd name="connsiteY9" fmla="*/ 404031 h 446561"/>
                <a:gd name="connsiteX10" fmla="*/ 248089 w 439473"/>
                <a:gd name="connsiteY10" fmla="*/ 382766 h 446561"/>
                <a:gd name="connsiteX11" fmla="*/ 241001 w 439473"/>
                <a:gd name="connsiteY11" fmla="*/ 389855 h 446561"/>
                <a:gd name="connsiteX12" fmla="*/ 248089 w 439473"/>
                <a:gd name="connsiteY12" fmla="*/ 396943 h 446561"/>
                <a:gd name="connsiteX13" fmla="*/ 304802 w 439473"/>
                <a:gd name="connsiteY13" fmla="*/ 396943 h 446561"/>
                <a:gd name="connsiteX14" fmla="*/ 311890 w 439473"/>
                <a:gd name="connsiteY14" fmla="*/ 389855 h 446561"/>
                <a:gd name="connsiteX15" fmla="*/ 304802 w 439473"/>
                <a:gd name="connsiteY15" fmla="*/ 382766 h 446561"/>
                <a:gd name="connsiteX16" fmla="*/ 411120 w 439473"/>
                <a:gd name="connsiteY16" fmla="*/ 368590 h 446561"/>
                <a:gd name="connsiteX17" fmla="*/ 425297 w 439473"/>
                <a:gd name="connsiteY17" fmla="*/ 368590 h 446561"/>
                <a:gd name="connsiteX18" fmla="*/ 425297 w 439473"/>
                <a:gd name="connsiteY18" fmla="*/ 382767 h 446561"/>
                <a:gd name="connsiteX19" fmla="*/ 411120 w 439473"/>
                <a:gd name="connsiteY19" fmla="*/ 382767 h 446561"/>
                <a:gd name="connsiteX20" fmla="*/ 248089 w 439473"/>
                <a:gd name="connsiteY20" fmla="*/ 354413 h 446561"/>
                <a:gd name="connsiteX21" fmla="*/ 241001 w 439473"/>
                <a:gd name="connsiteY21" fmla="*/ 361502 h 446561"/>
                <a:gd name="connsiteX22" fmla="*/ 248089 w 439473"/>
                <a:gd name="connsiteY22" fmla="*/ 368590 h 446561"/>
                <a:gd name="connsiteX23" fmla="*/ 304802 w 439473"/>
                <a:gd name="connsiteY23" fmla="*/ 368590 h 446561"/>
                <a:gd name="connsiteX24" fmla="*/ 311890 w 439473"/>
                <a:gd name="connsiteY24" fmla="*/ 361502 h 446561"/>
                <a:gd name="connsiteX25" fmla="*/ 304802 w 439473"/>
                <a:gd name="connsiteY25" fmla="*/ 354413 h 446561"/>
                <a:gd name="connsiteX26" fmla="*/ 411120 w 439473"/>
                <a:gd name="connsiteY26" fmla="*/ 333149 h 446561"/>
                <a:gd name="connsiteX27" fmla="*/ 425297 w 439473"/>
                <a:gd name="connsiteY27" fmla="*/ 333149 h 446561"/>
                <a:gd name="connsiteX28" fmla="*/ 425297 w 439473"/>
                <a:gd name="connsiteY28" fmla="*/ 347326 h 446561"/>
                <a:gd name="connsiteX29" fmla="*/ 411120 w 439473"/>
                <a:gd name="connsiteY29" fmla="*/ 347326 h 446561"/>
                <a:gd name="connsiteX30" fmla="*/ 248089 w 439473"/>
                <a:gd name="connsiteY30" fmla="*/ 326060 h 446561"/>
                <a:gd name="connsiteX31" fmla="*/ 241001 w 439473"/>
                <a:gd name="connsiteY31" fmla="*/ 333148 h 446561"/>
                <a:gd name="connsiteX32" fmla="*/ 248089 w 439473"/>
                <a:gd name="connsiteY32" fmla="*/ 340237 h 446561"/>
                <a:gd name="connsiteX33" fmla="*/ 304802 w 439473"/>
                <a:gd name="connsiteY33" fmla="*/ 340237 h 446561"/>
                <a:gd name="connsiteX34" fmla="*/ 311890 w 439473"/>
                <a:gd name="connsiteY34" fmla="*/ 333148 h 446561"/>
                <a:gd name="connsiteX35" fmla="*/ 304802 w 439473"/>
                <a:gd name="connsiteY35" fmla="*/ 326060 h 446561"/>
                <a:gd name="connsiteX36" fmla="*/ 248089 w 439473"/>
                <a:gd name="connsiteY36" fmla="*/ 297707 h 446561"/>
                <a:gd name="connsiteX37" fmla="*/ 241001 w 439473"/>
                <a:gd name="connsiteY37" fmla="*/ 304795 h 446561"/>
                <a:gd name="connsiteX38" fmla="*/ 248089 w 439473"/>
                <a:gd name="connsiteY38" fmla="*/ 311884 h 446561"/>
                <a:gd name="connsiteX39" fmla="*/ 304802 w 439473"/>
                <a:gd name="connsiteY39" fmla="*/ 311884 h 446561"/>
                <a:gd name="connsiteX40" fmla="*/ 311890 w 439473"/>
                <a:gd name="connsiteY40" fmla="*/ 304795 h 446561"/>
                <a:gd name="connsiteX41" fmla="*/ 304802 w 439473"/>
                <a:gd name="connsiteY41" fmla="*/ 297707 h 446561"/>
                <a:gd name="connsiteX42" fmla="*/ 212648 w 439473"/>
                <a:gd name="connsiteY42" fmla="*/ 297707 h 446561"/>
                <a:gd name="connsiteX43" fmla="*/ 212648 w 439473"/>
                <a:gd name="connsiteY43" fmla="*/ 418208 h 446561"/>
                <a:gd name="connsiteX44" fmla="*/ 226824 w 439473"/>
                <a:gd name="connsiteY44" fmla="*/ 432385 h 446561"/>
                <a:gd name="connsiteX45" fmla="*/ 241001 w 439473"/>
                <a:gd name="connsiteY45" fmla="*/ 418208 h 446561"/>
                <a:gd name="connsiteX46" fmla="*/ 241001 w 439473"/>
                <a:gd name="connsiteY46" fmla="*/ 409815 h 446561"/>
                <a:gd name="connsiteX47" fmla="*/ 226824 w 439473"/>
                <a:gd name="connsiteY47" fmla="*/ 389855 h 446561"/>
                <a:gd name="connsiteX48" fmla="*/ 232352 w 439473"/>
                <a:gd name="connsiteY48" fmla="*/ 375678 h 446561"/>
                <a:gd name="connsiteX49" fmla="*/ 226824 w 439473"/>
                <a:gd name="connsiteY49" fmla="*/ 361502 h 446561"/>
                <a:gd name="connsiteX50" fmla="*/ 232352 w 439473"/>
                <a:gd name="connsiteY50" fmla="*/ 347325 h 446561"/>
                <a:gd name="connsiteX51" fmla="*/ 226824 w 439473"/>
                <a:gd name="connsiteY51" fmla="*/ 333148 h 446561"/>
                <a:gd name="connsiteX52" fmla="*/ 232352 w 439473"/>
                <a:gd name="connsiteY52" fmla="*/ 318972 h 446561"/>
                <a:gd name="connsiteX53" fmla="*/ 226824 w 439473"/>
                <a:gd name="connsiteY53" fmla="*/ 304795 h 446561"/>
                <a:gd name="connsiteX54" fmla="*/ 228129 w 439473"/>
                <a:gd name="connsiteY54" fmla="*/ 297707 h 446561"/>
                <a:gd name="connsiteX55" fmla="*/ 411120 w 439473"/>
                <a:gd name="connsiteY55" fmla="*/ 297707 h 446561"/>
                <a:gd name="connsiteX56" fmla="*/ 425297 w 439473"/>
                <a:gd name="connsiteY56" fmla="*/ 297707 h 446561"/>
                <a:gd name="connsiteX57" fmla="*/ 425297 w 439473"/>
                <a:gd name="connsiteY57" fmla="*/ 311884 h 446561"/>
                <a:gd name="connsiteX58" fmla="*/ 411120 w 439473"/>
                <a:gd name="connsiteY58" fmla="*/ 311884 h 446561"/>
                <a:gd name="connsiteX59" fmla="*/ 49618 w 439473"/>
                <a:gd name="connsiteY59" fmla="*/ 283531 h 446561"/>
                <a:gd name="connsiteX60" fmla="*/ 49618 w 439473"/>
                <a:gd name="connsiteY60" fmla="*/ 396943 h 446561"/>
                <a:gd name="connsiteX61" fmla="*/ 70882 w 439473"/>
                <a:gd name="connsiteY61" fmla="*/ 396943 h 446561"/>
                <a:gd name="connsiteX62" fmla="*/ 70882 w 439473"/>
                <a:gd name="connsiteY62" fmla="*/ 283531 h 446561"/>
                <a:gd name="connsiteX63" fmla="*/ 187230 w 439473"/>
                <a:gd name="connsiteY63" fmla="*/ 269354 h 446561"/>
                <a:gd name="connsiteX64" fmla="*/ 158877 w 439473"/>
                <a:gd name="connsiteY64" fmla="*/ 297707 h 446561"/>
                <a:gd name="connsiteX65" fmla="*/ 85059 w 439473"/>
                <a:gd name="connsiteY65" fmla="*/ 297707 h 446561"/>
                <a:gd name="connsiteX66" fmla="*/ 85059 w 439473"/>
                <a:gd name="connsiteY66" fmla="*/ 375678 h 446561"/>
                <a:gd name="connsiteX67" fmla="*/ 144700 w 439473"/>
                <a:gd name="connsiteY67" fmla="*/ 375678 h 446561"/>
                <a:gd name="connsiteX68" fmla="*/ 165965 w 439473"/>
                <a:gd name="connsiteY68" fmla="*/ 396943 h 446561"/>
                <a:gd name="connsiteX69" fmla="*/ 198471 w 439473"/>
                <a:gd name="connsiteY69" fmla="*/ 396943 h 446561"/>
                <a:gd name="connsiteX70" fmla="*/ 198471 w 439473"/>
                <a:gd name="connsiteY70" fmla="*/ 307730 h 446561"/>
                <a:gd name="connsiteX71" fmla="*/ 182218 w 439473"/>
                <a:gd name="connsiteY71" fmla="*/ 323984 h 446561"/>
                <a:gd name="connsiteX72" fmla="*/ 172195 w 439473"/>
                <a:gd name="connsiteY72" fmla="*/ 313960 h 446561"/>
                <a:gd name="connsiteX73" fmla="*/ 202624 w 439473"/>
                <a:gd name="connsiteY73" fmla="*/ 283531 h 446561"/>
                <a:gd name="connsiteX74" fmla="*/ 276442 w 439473"/>
                <a:gd name="connsiteY74" fmla="*/ 283531 h 446561"/>
                <a:gd name="connsiteX75" fmla="*/ 283530 w 439473"/>
                <a:gd name="connsiteY75" fmla="*/ 276442 h 446561"/>
                <a:gd name="connsiteX76" fmla="*/ 276442 w 439473"/>
                <a:gd name="connsiteY76" fmla="*/ 269354 h 446561"/>
                <a:gd name="connsiteX77" fmla="*/ 212648 w 439473"/>
                <a:gd name="connsiteY77" fmla="*/ 226824 h 446561"/>
                <a:gd name="connsiteX78" fmla="*/ 212648 w 439473"/>
                <a:gd name="connsiteY78" fmla="*/ 255177 h 446561"/>
                <a:gd name="connsiteX79" fmla="*/ 241001 w 439473"/>
                <a:gd name="connsiteY79" fmla="*/ 255177 h 446561"/>
                <a:gd name="connsiteX80" fmla="*/ 241001 w 439473"/>
                <a:gd name="connsiteY80" fmla="*/ 226824 h 446561"/>
                <a:gd name="connsiteX81" fmla="*/ 198471 w 439473"/>
                <a:gd name="connsiteY81" fmla="*/ 141765 h 446561"/>
                <a:gd name="connsiteX82" fmla="*/ 184295 w 439473"/>
                <a:gd name="connsiteY82" fmla="*/ 155942 h 446561"/>
                <a:gd name="connsiteX83" fmla="*/ 184295 w 439473"/>
                <a:gd name="connsiteY83" fmla="*/ 188448 h 446561"/>
                <a:gd name="connsiteX84" fmla="*/ 208494 w 439473"/>
                <a:gd name="connsiteY84" fmla="*/ 212648 h 446561"/>
                <a:gd name="connsiteX85" fmla="*/ 245154 w 439473"/>
                <a:gd name="connsiteY85" fmla="*/ 212648 h 446561"/>
                <a:gd name="connsiteX86" fmla="*/ 269354 w 439473"/>
                <a:gd name="connsiteY86" fmla="*/ 188448 h 446561"/>
                <a:gd name="connsiteX87" fmla="*/ 269354 w 439473"/>
                <a:gd name="connsiteY87" fmla="*/ 155942 h 446561"/>
                <a:gd name="connsiteX88" fmla="*/ 255177 w 439473"/>
                <a:gd name="connsiteY88" fmla="*/ 141765 h 446561"/>
                <a:gd name="connsiteX89" fmla="*/ 255177 w 439473"/>
                <a:gd name="connsiteY89" fmla="*/ 173053 h 446561"/>
                <a:gd name="connsiteX90" fmla="*/ 243936 w 439473"/>
                <a:gd name="connsiteY90" fmla="*/ 184295 h 446561"/>
                <a:gd name="connsiteX91" fmla="*/ 209713 w 439473"/>
                <a:gd name="connsiteY91" fmla="*/ 184295 h 446561"/>
                <a:gd name="connsiteX92" fmla="*/ 198471 w 439473"/>
                <a:gd name="connsiteY92" fmla="*/ 173053 h 446561"/>
                <a:gd name="connsiteX93" fmla="*/ 14177 w 439473"/>
                <a:gd name="connsiteY93" fmla="*/ 134677 h 446561"/>
                <a:gd name="connsiteX94" fmla="*/ 28354 w 439473"/>
                <a:gd name="connsiteY94" fmla="*/ 134677 h 446561"/>
                <a:gd name="connsiteX95" fmla="*/ 28354 w 439473"/>
                <a:gd name="connsiteY95" fmla="*/ 148854 h 446561"/>
                <a:gd name="connsiteX96" fmla="*/ 14177 w 439473"/>
                <a:gd name="connsiteY96" fmla="*/ 148854 h 446561"/>
                <a:gd name="connsiteX97" fmla="*/ 14177 w 439473"/>
                <a:gd name="connsiteY97" fmla="*/ 99236 h 446561"/>
                <a:gd name="connsiteX98" fmla="*/ 28354 w 439473"/>
                <a:gd name="connsiteY98" fmla="*/ 99236 h 446561"/>
                <a:gd name="connsiteX99" fmla="*/ 28354 w 439473"/>
                <a:gd name="connsiteY99" fmla="*/ 113413 h 446561"/>
                <a:gd name="connsiteX100" fmla="*/ 14177 w 439473"/>
                <a:gd name="connsiteY100" fmla="*/ 113413 h 446561"/>
                <a:gd name="connsiteX101" fmla="*/ 226824 w 439473"/>
                <a:gd name="connsiteY101" fmla="*/ 99235 h 446561"/>
                <a:gd name="connsiteX102" fmla="*/ 141765 w 439473"/>
                <a:gd name="connsiteY102" fmla="*/ 184295 h 446561"/>
                <a:gd name="connsiteX103" fmla="*/ 180913 w 439473"/>
                <a:gd name="connsiteY103" fmla="*/ 255624 h 446561"/>
                <a:gd name="connsiteX104" fmla="*/ 181360 w 439473"/>
                <a:gd name="connsiteY104" fmla="*/ 255177 h 446561"/>
                <a:gd name="connsiteX105" fmla="*/ 198471 w 439473"/>
                <a:gd name="connsiteY105" fmla="*/ 255177 h 446561"/>
                <a:gd name="connsiteX106" fmla="*/ 198471 w 439473"/>
                <a:gd name="connsiteY106" fmla="*/ 222671 h 446561"/>
                <a:gd name="connsiteX107" fmla="*/ 170118 w 439473"/>
                <a:gd name="connsiteY107" fmla="*/ 194318 h 446561"/>
                <a:gd name="connsiteX108" fmla="*/ 170118 w 439473"/>
                <a:gd name="connsiteY108" fmla="*/ 155942 h 446561"/>
                <a:gd name="connsiteX109" fmla="*/ 198471 w 439473"/>
                <a:gd name="connsiteY109" fmla="*/ 127589 h 446561"/>
                <a:gd name="connsiteX110" fmla="*/ 212648 w 439473"/>
                <a:gd name="connsiteY110" fmla="*/ 127589 h 446561"/>
                <a:gd name="connsiteX111" fmla="*/ 212648 w 439473"/>
                <a:gd name="connsiteY111" fmla="*/ 167183 h 446561"/>
                <a:gd name="connsiteX112" fmla="*/ 215583 w 439473"/>
                <a:gd name="connsiteY112" fmla="*/ 170118 h 446561"/>
                <a:gd name="connsiteX113" fmla="*/ 238066 w 439473"/>
                <a:gd name="connsiteY113" fmla="*/ 170118 h 446561"/>
                <a:gd name="connsiteX114" fmla="*/ 241001 w 439473"/>
                <a:gd name="connsiteY114" fmla="*/ 167183 h 446561"/>
                <a:gd name="connsiteX115" fmla="*/ 241001 w 439473"/>
                <a:gd name="connsiteY115" fmla="*/ 127589 h 446561"/>
                <a:gd name="connsiteX116" fmla="*/ 255177 w 439473"/>
                <a:gd name="connsiteY116" fmla="*/ 127589 h 446561"/>
                <a:gd name="connsiteX117" fmla="*/ 283530 w 439473"/>
                <a:gd name="connsiteY117" fmla="*/ 155942 h 446561"/>
                <a:gd name="connsiteX118" fmla="*/ 283530 w 439473"/>
                <a:gd name="connsiteY118" fmla="*/ 194318 h 446561"/>
                <a:gd name="connsiteX119" fmla="*/ 255177 w 439473"/>
                <a:gd name="connsiteY119" fmla="*/ 222671 h 446561"/>
                <a:gd name="connsiteX120" fmla="*/ 255177 w 439473"/>
                <a:gd name="connsiteY120" fmla="*/ 255177 h 446561"/>
                <a:gd name="connsiteX121" fmla="*/ 273507 w 439473"/>
                <a:gd name="connsiteY121" fmla="*/ 255177 h 446561"/>
                <a:gd name="connsiteX122" fmla="*/ 311884 w 439473"/>
                <a:gd name="connsiteY122" fmla="*/ 184295 h 446561"/>
                <a:gd name="connsiteX123" fmla="*/ 226824 w 439473"/>
                <a:gd name="connsiteY123" fmla="*/ 99235 h 446561"/>
                <a:gd name="connsiteX124" fmla="*/ 226824 w 439473"/>
                <a:gd name="connsiteY124" fmla="*/ 70882 h 446561"/>
                <a:gd name="connsiteX125" fmla="*/ 113412 w 439473"/>
                <a:gd name="connsiteY125" fmla="*/ 184295 h 446561"/>
                <a:gd name="connsiteX126" fmla="*/ 160386 w 439473"/>
                <a:gd name="connsiteY126" fmla="*/ 276152 h 446561"/>
                <a:gd name="connsiteX127" fmla="*/ 170592 w 439473"/>
                <a:gd name="connsiteY127" fmla="*/ 265945 h 446561"/>
                <a:gd name="connsiteX128" fmla="*/ 127588 w 439473"/>
                <a:gd name="connsiteY128" fmla="*/ 184295 h 446561"/>
                <a:gd name="connsiteX129" fmla="*/ 226824 w 439473"/>
                <a:gd name="connsiteY129" fmla="*/ 85059 h 446561"/>
                <a:gd name="connsiteX130" fmla="*/ 326060 w 439473"/>
                <a:gd name="connsiteY130" fmla="*/ 184295 h 446561"/>
                <a:gd name="connsiteX131" fmla="*/ 290307 w 439473"/>
                <a:gd name="connsiteY131" fmla="*/ 260459 h 446561"/>
                <a:gd name="connsiteX132" fmla="*/ 297368 w 439473"/>
                <a:gd name="connsiteY132" fmla="*/ 273075 h 446561"/>
                <a:gd name="connsiteX133" fmla="*/ 340237 w 439473"/>
                <a:gd name="connsiteY133" fmla="*/ 184295 h 446561"/>
                <a:gd name="connsiteX134" fmla="*/ 226824 w 439473"/>
                <a:gd name="connsiteY134" fmla="*/ 70882 h 446561"/>
                <a:gd name="connsiteX135" fmla="*/ 14177 w 439473"/>
                <a:gd name="connsiteY135" fmla="*/ 63794 h 446561"/>
                <a:gd name="connsiteX136" fmla="*/ 28354 w 439473"/>
                <a:gd name="connsiteY136" fmla="*/ 63794 h 446561"/>
                <a:gd name="connsiteX137" fmla="*/ 28354 w 439473"/>
                <a:gd name="connsiteY137" fmla="*/ 77971 h 446561"/>
                <a:gd name="connsiteX138" fmla="*/ 14177 w 439473"/>
                <a:gd name="connsiteY138" fmla="*/ 77971 h 446561"/>
                <a:gd name="connsiteX139" fmla="*/ 196495 w 439473"/>
                <a:gd name="connsiteY139" fmla="*/ 21264 h 446561"/>
                <a:gd name="connsiteX140" fmla="*/ 187569 w 439473"/>
                <a:gd name="connsiteY140" fmla="*/ 48015 h 446561"/>
                <a:gd name="connsiteX141" fmla="*/ 184118 w 439473"/>
                <a:gd name="connsiteY141" fmla="*/ 49098 h 446561"/>
                <a:gd name="connsiteX142" fmla="*/ 161507 w 439473"/>
                <a:gd name="connsiteY142" fmla="*/ 58557 h 446561"/>
                <a:gd name="connsiteX143" fmla="*/ 158295 w 439473"/>
                <a:gd name="connsiteY143" fmla="*/ 60222 h 446561"/>
                <a:gd name="connsiteX144" fmla="*/ 132984 w 439473"/>
                <a:gd name="connsiteY144" fmla="*/ 47569 h 446561"/>
                <a:gd name="connsiteX145" fmla="*/ 90091 w 439473"/>
                <a:gd name="connsiteY145" fmla="*/ 90462 h 446561"/>
                <a:gd name="connsiteX146" fmla="*/ 102745 w 439473"/>
                <a:gd name="connsiteY146" fmla="*/ 115772 h 446561"/>
                <a:gd name="connsiteX147" fmla="*/ 101077 w 439473"/>
                <a:gd name="connsiteY147" fmla="*/ 118984 h 446561"/>
                <a:gd name="connsiteX148" fmla="*/ 91621 w 439473"/>
                <a:gd name="connsiteY148" fmla="*/ 141595 h 446561"/>
                <a:gd name="connsiteX149" fmla="*/ 90538 w 439473"/>
                <a:gd name="connsiteY149" fmla="*/ 145046 h 446561"/>
                <a:gd name="connsiteX150" fmla="*/ 63794 w 439473"/>
                <a:gd name="connsiteY150" fmla="*/ 153958 h 446561"/>
                <a:gd name="connsiteX151" fmla="*/ 63794 w 439473"/>
                <a:gd name="connsiteY151" fmla="*/ 214624 h 446561"/>
                <a:gd name="connsiteX152" fmla="*/ 90538 w 439473"/>
                <a:gd name="connsiteY152" fmla="*/ 223543 h 446561"/>
                <a:gd name="connsiteX153" fmla="*/ 91628 w 439473"/>
                <a:gd name="connsiteY153" fmla="*/ 226987 h 446561"/>
                <a:gd name="connsiteX154" fmla="*/ 101087 w 439473"/>
                <a:gd name="connsiteY154" fmla="*/ 249605 h 446561"/>
                <a:gd name="connsiteX155" fmla="*/ 102835 w 439473"/>
                <a:gd name="connsiteY155" fmla="*/ 252966 h 446561"/>
                <a:gd name="connsiteX156" fmla="*/ 86059 w 439473"/>
                <a:gd name="connsiteY156" fmla="*/ 283531 h 446561"/>
                <a:gd name="connsiteX157" fmla="*/ 146690 w 439473"/>
                <a:gd name="connsiteY157" fmla="*/ 283531 h 446561"/>
                <a:gd name="connsiteX158" fmla="*/ 99235 w 439473"/>
                <a:gd name="connsiteY158" fmla="*/ 184295 h 446561"/>
                <a:gd name="connsiteX159" fmla="*/ 226824 w 439473"/>
                <a:gd name="connsiteY159" fmla="*/ 56706 h 446561"/>
                <a:gd name="connsiteX160" fmla="*/ 354413 w 439473"/>
                <a:gd name="connsiteY160" fmla="*/ 184295 h 446561"/>
                <a:gd name="connsiteX161" fmla="*/ 306758 w 439473"/>
                <a:gd name="connsiteY161" fmla="*/ 283728 h 446561"/>
                <a:gd name="connsiteX162" fmla="*/ 326067 w 439473"/>
                <a:gd name="connsiteY162" fmla="*/ 304795 h 446561"/>
                <a:gd name="connsiteX163" fmla="*/ 320540 w 439473"/>
                <a:gd name="connsiteY163" fmla="*/ 318972 h 446561"/>
                <a:gd name="connsiteX164" fmla="*/ 321678 w 439473"/>
                <a:gd name="connsiteY164" fmla="*/ 320353 h 446561"/>
                <a:gd name="connsiteX165" fmla="*/ 363564 w 439473"/>
                <a:gd name="connsiteY165" fmla="*/ 278145 h 446561"/>
                <a:gd name="connsiteX166" fmla="*/ 350897 w 439473"/>
                <a:gd name="connsiteY166" fmla="*/ 252817 h 446561"/>
                <a:gd name="connsiteX167" fmla="*/ 352561 w 439473"/>
                <a:gd name="connsiteY167" fmla="*/ 249605 h 446561"/>
                <a:gd name="connsiteX168" fmla="*/ 362021 w 439473"/>
                <a:gd name="connsiteY168" fmla="*/ 226987 h 446561"/>
                <a:gd name="connsiteX169" fmla="*/ 363111 w 439473"/>
                <a:gd name="connsiteY169" fmla="*/ 223543 h 446561"/>
                <a:gd name="connsiteX170" fmla="*/ 389854 w 439473"/>
                <a:gd name="connsiteY170" fmla="*/ 214631 h 446561"/>
                <a:gd name="connsiteX171" fmla="*/ 389854 w 439473"/>
                <a:gd name="connsiteY171" fmla="*/ 153965 h 446561"/>
                <a:gd name="connsiteX172" fmla="*/ 363104 w 439473"/>
                <a:gd name="connsiteY172" fmla="*/ 145039 h 446561"/>
                <a:gd name="connsiteX173" fmla="*/ 362021 w 439473"/>
                <a:gd name="connsiteY173" fmla="*/ 141589 h 446561"/>
                <a:gd name="connsiteX174" fmla="*/ 352561 w 439473"/>
                <a:gd name="connsiteY174" fmla="*/ 118977 h 446561"/>
                <a:gd name="connsiteX175" fmla="*/ 350897 w 439473"/>
                <a:gd name="connsiteY175" fmla="*/ 115765 h 446561"/>
                <a:gd name="connsiteX176" fmla="*/ 363550 w 439473"/>
                <a:gd name="connsiteY176" fmla="*/ 90455 h 446561"/>
                <a:gd name="connsiteX177" fmla="*/ 320657 w 439473"/>
                <a:gd name="connsiteY177" fmla="*/ 47562 h 446561"/>
                <a:gd name="connsiteX178" fmla="*/ 295347 w 439473"/>
                <a:gd name="connsiteY178" fmla="*/ 60215 h 446561"/>
                <a:gd name="connsiteX179" fmla="*/ 292135 w 439473"/>
                <a:gd name="connsiteY179" fmla="*/ 58547 h 446561"/>
                <a:gd name="connsiteX180" fmla="*/ 269523 w 439473"/>
                <a:gd name="connsiteY180" fmla="*/ 49091 h 446561"/>
                <a:gd name="connsiteX181" fmla="*/ 266073 w 439473"/>
                <a:gd name="connsiteY181" fmla="*/ 48008 h 446561"/>
                <a:gd name="connsiteX182" fmla="*/ 257161 w 439473"/>
                <a:gd name="connsiteY182" fmla="*/ 21264 h 446561"/>
                <a:gd name="connsiteX183" fmla="*/ 21265 w 439473"/>
                <a:gd name="connsiteY183" fmla="*/ 14177 h 446561"/>
                <a:gd name="connsiteX184" fmla="*/ 14177 w 439473"/>
                <a:gd name="connsiteY184" fmla="*/ 21265 h 446561"/>
                <a:gd name="connsiteX185" fmla="*/ 21265 w 439473"/>
                <a:gd name="connsiteY185" fmla="*/ 28353 h 446561"/>
                <a:gd name="connsiteX186" fmla="*/ 28353 w 439473"/>
                <a:gd name="connsiteY186" fmla="*/ 21265 h 446561"/>
                <a:gd name="connsiteX187" fmla="*/ 21265 w 439473"/>
                <a:gd name="connsiteY187" fmla="*/ 14177 h 446561"/>
                <a:gd name="connsiteX188" fmla="*/ 186271 w 439473"/>
                <a:gd name="connsiteY188" fmla="*/ 7088 h 446561"/>
                <a:gd name="connsiteX189" fmla="*/ 267378 w 439473"/>
                <a:gd name="connsiteY189" fmla="*/ 7088 h 446561"/>
                <a:gd name="connsiteX190" fmla="*/ 277259 w 439473"/>
                <a:gd name="connsiteY190" fmla="*/ 36725 h 446561"/>
                <a:gd name="connsiteX191" fmla="*/ 295433 w 439473"/>
                <a:gd name="connsiteY191" fmla="*/ 44329 h 446561"/>
                <a:gd name="connsiteX192" fmla="*/ 323457 w 439473"/>
                <a:gd name="connsiteY192" fmla="*/ 30315 h 446561"/>
                <a:gd name="connsiteX193" fmla="*/ 380804 w 439473"/>
                <a:gd name="connsiteY193" fmla="*/ 87662 h 446561"/>
                <a:gd name="connsiteX194" fmla="*/ 366790 w 439473"/>
                <a:gd name="connsiteY194" fmla="*/ 115686 h 446561"/>
                <a:gd name="connsiteX195" fmla="*/ 374394 w 439473"/>
                <a:gd name="connsiteY195" fmla="*/ 133860 h 446561"/>
                <a:gd name="connsiteX196" fmla="*/ 404031 w 439473"/>
                <a:gd name="connsiteY196" fmla="*/ 143741 h 446561"/>
                <a:gd name="connsiteX197" fmla="*/ 404031 w 439473"/>
                <a:gd name="connsiteY197" fmla="*/ 224848 h 446561"/>
                <a:gd name="connsiteX198" fmla="*/ 374394 w 439473"/>
                <a:gd name="connsiteY198" fmla="*/ 234729 h 446561"/>
                <a:gd name="connsiteX199" fmla="*/ 366790 w 439473"/>
                <a:gd name="connsiteY199" fmla="*/ 252904 h 446561"/>
                <a:gd name="connsiteX200" fmla="*/ 380790 w 439473"/>
                <a:gd name="connsiteY200" fmla="*/ 280900 h 446561"/>
                <a:gd name="connsiteX201" fmla="*/ 325742 w 439473"/>
                <a:gd name="connsiteY201" fmla="*/ 336388 h 446561"/>
                <a:gd name="connsiteX202" fmla="*/ 320540 w 439473"/>
                <a:gd name="connsiteY202" fmla="*/ 347325 h 446561"/>
                <a:gd name="connsiteX203" fmla="*/ 326067 w 439473"/>
                <a:gd name="connsiteY203" fmla="*/ 361502 h 446561"/>
                <a:gd name="connsiteX204" fmla="*/ 320540 w 439473"/>
                <a:gd name="connsiteY204" fmla="*/ 375678 h 446561"/>
                <a:gd name="connsiteX205" fmla="*/ 326067 w 439473"/>
                <a:gd name="connsiteY205" fmla="*/ 389855 h 446561"/>
                <a:gd name="connsiteX206" fmla="*/ 304802 w 439473"/>
                <a:gd name="connsiteY206" fmla="*/ 411120 h 446561"/>
                <a:gd name="connsiteX207" fmla="*/ 255177 w 439473"/>
                <a:gd name="connsiteY207" fmla="*/ 411120 h 446561"/>
                <a:gd name="connsiteX208" fmla="*/ 255177 w 439473"/>
                <a:gd name="connsiteY208" fmla="*/ 418208 h 446561"/>
                <a:gd name="connsiteX209" fmla="*/ 226824 w 439473"/>
                <a:gd name="connsiteY209" fmla="*/ 446561 h 446561"/>
                <a:gd name="connsiteX210" fmla="*/ 198471 w 439473"/>
                <a:gd name="connsiteY210" fmla="*/ 418208 h 446561"/>
                <a:gd name="connsiteX211" fmla="*/ 198471 w 439473"/>
                <a:gd name="connsiteY211" fmla="*/ 411120 h 446561"/>
                <a:gd name="connsiteX212" fmla="*/ 160095 w 439473"/>
                <a:gd name="connsiteY212" fmla="*/ 411120 h 446561"/>
                <a:gd name="connsiteX213" fmla="*/ 138830 w 439473"/>
                <a:gd name="connsiteY213" fmla="*/ 389855 h 446561"/>
                <a:gd name="connsiteX214" fmla="*/ 85059 w 439473"/>
                <a:gd name="connsiteY214" fmla="*/ 389855 h 446561"/>
                <a:gd name="connsiteX215" fmla="*/ 85059 w 439473"/>
                <a:gd name="connsiteY215" fmla="*/ 411120 h 446561"/>
                <a:gd name="connsiteX216" fmla="*/ 35441 w 439473"/>
                <a:gd name="connsiteY216" fmla="*/ 411120 h 446561"/>
                <a:gd name="connsiteX217" fmla="*/ 35441 w 439473"/>
                <a:gd name="connsiteY217" fmla="*/ 269354 h 446561"/>
                <a:gd name="connsiteX218" fmla="*/ 77666 w 439473"/>
                <a:gd name="connsiteY218" fmla="*/ 269354 h 446561"/>
                <a:gd name="connsiteX219" fmla="*/ 86783 w 439473"/>
                <a:gd name="connsiteY219" fmla="*/ 252748 h 446561"/>
                <a:gd name="connsiteX220" fmla="*/ 79255 w 439473"/>
                <a:gd name="connsiteY220" fmla="*/ 234719 h 446561"/>
                <a:gd name="connsiteX221" fmla="*/ 49618 w 439473"/>
                <a:gd name="connsiteY221" fmla="*/ 224841 h 446561"/>
                <a:gd name="connsiteX222" fmla="*/ 49618 w 439473"/>
                <a:gd name="connsiteY222" fmla="*/ 143741 h 446561"/>
                <a:gd name="connsiteX223" fmla="*/ 79255 w 439473"/>
                <a:gd name="connsiteY223" fmla="*/ 133860 h 446561"/>
                <a:gd name="connsiteX224" fmla="*/ 86859 w 439473"/>
                <a:gd name="connsiteY224" fmla="*/ 115686 h 446561"/>
                <a:gd name="connsiteX225" fmla="*/ 72845 w 439473"/>
                <a:gd name="connsiteY225" fmla="*/ 87662 h 446561"/>
                <a:gd name="connsiteX226" fmla="*/ 130191 w 439473"/>
                <a:gd name="connsiteY226" fmla="*/ 30315 h 446561"/>
                <a:gd name="connsiteX227" fmla="*/ 158215 w 439473"/>
                <a:gd name="connsiteY227" fmla="*/ 44329 h 446561"/>
                <a:gd name="connsiteX228" fmla="*/ 176390 w 439473"/>
                <a:gd name="connsiteY228" fmla="*/ 36725 h 446561"/>
                <a:gd name="connsiteX229" fmla="*/ 21265 w 439473"/>
                <a:gd name="connsiteY229" fmla="*/ 0 h 446561"/>
                <a:gd name="connsiteX230" fmla="*/ 42530 w 439473"/>
                <a:gd name="connsiteY230" fmla="*/ 21265 h 446561"/>
                <a:gd name="connsiteX231" fmla="*/ 21265 w 439473"/>
                <a:gd name="connsiteY231" fmla="*/ 42530 h 446561"/>
                <a:gd name="connsiteX232" fmla="*/ 0 w 439473"/>
                <a:gd name="connsiteY232" fmla="*/ 21265 h 446561"/>
                <a:gd name="connsiteX233" fmla="*/ 21265 w 439473"/>
                <a:gd name="connsiteY233" fmla="*/ 0 h 44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</a:cxnLst>
              <a:rect l="l" t="t" r="r" b="b"/>
              <a:pathLst>
                <a:path w="439473" h="446561">
                  <a:moveTo>
                    <a:pt x="418208" y="418208"/>
                  </a:moveTo>
                  <a:cubicBezTo>
                    <a:pt x="414304" y="418208"/>
                    <a:pt x="411120" y="421385"/>
                    <a:pt x="411120" y="425296"/>
                  </a:cubicBezTo>
                  <a:cubicBezTo>
                    <a:pt x="411120" y="429207"/>
                    <a:pt x="414304" y="432384"/>
                    <a:pt x="418208" y="432384"/>
                  </a:cubicBezTo>
                  <a:cubicBezTo>
                    <a:pt x="422112" y="432384"/>
                    <a:pt x="425296" y="429207"/>
                    <a:pt x="425296" y="425296"/>
                  </a:cubicBezTo>
                  <a:cubicBezTo>
                    <a:pt x="425296" y="421385"/>
                    <a:pt x="422112" y="418208"/>
                    <a:pt x="418208" y="418208"/>
                  </a:cubicBezTo>
                  <a:close/>
                  <a:moveTo>
                    <a:pt x="418208" y="404031"/>
                  </a:moveTo>
                  <a:cubicBezTo>
                    <a:pt x="429931" y="404031"/>
                    <a:pt x="439473" y="413573"/>
                    <a:pt x="439473" y="425296"/>
                  </a:cubicBezTo>
                  <a:cubicBezTo>
                    <a:pt x="439473" y="437019"/>
                    <a:pt x="429931" y="446561"/>
                    <a:pt x="418208" y="446561"/>
                  </a:cubicBezTo>
                  <a:cubicBezTo>
                    <a:pt x="406485" y="446561"/>
                    <a:pt x="396943" y="437019"/>
                    <a:pt x="396943" y="425296"/>
                  </a:cubicBezTo>
                  <a:cubicBezTo>
                    <a:pt x="396943" y="413573"/>
                    <a:pt x="406485" y="404031"/>
                    <a:pt x="418208" y="404031"/>
                  </a:cubicBezTo>
                  <a:close/>
                  <a:moveTo>
                    <a:pt x="248089" y="382766"/>
                  </a:moveTo>
                  <a:cubicBezTo>
                    <a:pt x="244185" y="382766"/>
                    <a:pt x="241001" y="385944"/>
                    <a:pt x="241001" y="389855"/>
                  </a:cubicBezTo>
                  <a:cubicBezTo>
                    <a:pt x="241001" y="393766"/>
                    <a:pt x="244185" y="396943"/>
                    <a:pt x="248089" y="396943"/>
                  </a:cubicBezTo>
                  <a:lnTo>
                    <a:pt x="304802" y="396943"/>
                  </a:lnTo>
                  <a:cubicBezTo>
                    <a:pt x="308706" y="396943"/>
                    <a:pt x="311890" y="393766"/>
                    <a:pt x="311890" y="389855"/>
                  </a:cubicBezTo>
                  <a:cubicBezTo>
                    <a:pt x="311890" y="385944"/>
                    <a:pt x="308706" y="382766"/>
                    <a:pt x="304802" y="382766"/>
                  </a:cubicBezTo>
                  <a:close/>
                  <a:moveTo>
                    <a:pt x="411120" y="368590"/>
                  </a:moveTo>
                  <a:lnTo>
                    <a:pt x="425297" y="368590"/>
                  </a:lnTo>
                  <a:lnTo>
                    <a:pt x="425297" y="382767"/>
                  </a:lnTo>
                  <a:lnTo>
                    <a:pt x="411120" y="382767"/>
                  </a:lnTo>
                  <a:close/>
                  <a:moveTo>
                    <a:pt x="248089" y="354413"/>
                  </a:moveTo>
                  <a:cubicBezTo>
                    <a:pt x="244185" y="354413"/>
                    <a:pt x="241001" y="357591"/>
                    <a:pt x="241001" y="361502"/>
                  </a:cubicBezTo>
                  <a:cubicBezTo>
                    <a:pt x="241001" y="365413"/>
                    <a:pt x="244185" y="368590"/>
                    <a:pt x="248089" y="368590"/>
                  </a:cubicBezTo>
                  <a:lnTo>
                    <a:pt x="304802" y="368590"/>
                  </a:lnTo>
                  <a:cubicBezTo>
                    <a:pt x="308706" y="368590"/>
                    <a:pt x="311890" y="365413"/>
                    <a:pt x="311890" y="361502"/>
                  </a:cubicBezTo>
                  <a:cubicBezTo>
                    <a:pt x="311890" y="357591"/>
                    <a:pt x="308706" y="354413"/>
                    <a:pt x="304802" y="354413"/>
                  </a:cubicBezTo>
                  <a:close/>
                  <a:moveTo>
                    <a:pt x="411120" y="333149"/>
                  </a:moveTo>
                  <a:lnTo>
                    <a:pt x="425297" y="333149"/>
                  </a:lnTo>
                  <a:lnTo>
                    <a:pt x="425297" y="347326"/>
                  </a:lnTo>
                  <a:lnTo>
                    <a:pt x="411120" y="347326"/>
                  </a:lnTo>
                  <a:close/>
                  <a:moveTo>
                    <a:pt x="248089" y="326060"/>
                  </a:moveTo>
                  <a:cubicBezTo>
                    <a:pt x="244185" y="326060"/>
                    <a:pt x="241001" y="329238"/>
                    <a:pt x="241001" y="333148"/>
                  </a:cubicBezTo>
                  <a:cubicBezTo>
                    <a:pt x="241001" y="337060"/>
                    <a:pt x="244185" y="340237"/>
                    <a:pt x="248089" y="340237"/>
                  </a:cubicBezTo>
                  <a:lnTo>
                    <a:pt x="304802" y="340237"/>
                  </a:lnTo>
                  <a:cubicBezTo>
                    <a:pt x="308706" y="340237"/>
                    <a:pt x="311890" y="337060"/>
                    <a:pt x="311890" y="333148"/>
                  </a:cubicBezTo>
                  <a:cubicBezTo>
                    <a:pt x="311890" y="329238"/>
                    <a:pt x="308706" y="326060"/>
                    <a:pt x="304802" y="326060"/>
                  </a:cubicBezTo>
                  <a:close/>
                  <a:moveTo>
                    <a:pt x="248089" y="297707"/>
                  </a:moveTo>
                  <a:cubicBezTo>
                    <a:pt x="244185" y="297707"/>
                    <a:pt x="241001" y="300884"/>
                    <a:pt x="241001" y="304795"/>
                  </a:cubicBezTo>
                  <a:cubicBezTo>
                    <a:pt x="241001" y="308706"/>
                    <a:pt x="244185" y="311884"/>
                    <a:pt x="248089" y="311884"/>
                  </a:cubicBezTo>
                  <a:lnTo>
                    <a:pt x="304802" y="311884"/>
                  </a:lnTo>
                  <a:cubicBezTo>
                    <a:pt x="308706" y="311884"/>
                    <a:pt x="311890" y="308706"/>
                    <a:pt x="311890" y="304795"/>
                  </a:cubicBezTo>
                  <a:cubicBezTo>
                    <a:pt x="311890" y="300884"/>
                    <a:pt x="308706" y="297707"/>
                    <a:pt x="304802" y="297707"/>
                  </a:cubicBezTo>
                  <a:close/>
                  <a:moveTo>
                    <a:pt x="212648" y="297707"/>
                  </a:moveTo>
                  <a:lnTo>
                    <a:pt x="212648" y="418208"/>
                  </a:lnTo>
                  <a:cubicBezTo>
                    <a:pt x="212648" y="426027"/>
                    <a:pt x="219006" y="432385"/>
                    <a:pt x="226824" y="432385"/>
                  </a:cubicBezTo>
                  <a:cubicBezTo>
                    <a:pt x="234643" y="432385"/>
                    <a:pt x="241001" y="426027"/>
                    <a:pt x="241001" y="418208"/>
                  </a:cubicBezTo>
                  <a:lnTo>
                    <a:pt x="241001" y="409815"/>
                  </a:lnTo>
                  <a:cubicBezTo>
                    <a:pt x="232770" y="406880"/>
                    <a:pt x="226824" y="399082"/>
                    <a:pt x="226824" y="389855"/>
                  </a:cubicBezTo>
                  <a:cubicBezTo>
                    <a:pt x="226824" y="384390"/>
                    <a:pt x="228949" y="379451"/>
                    <a:pt x="232352" y="375678"/>
                  </a:cubicBezTo>
                  <a:cubicBezTo>
                    <a:pt x="228956" y="371906"/>
                    <a:pt x="226824" y="366967"/>
                    <a:pt x="226824" y="361502"/>
                  </a:cubicBezTo>
                  <a:cubicBezTo>
                    <a:pt x="226824" y="356037"/>
                    <a:pt x="228949" y="351098"/>
                    <a:pt x="232352" y="347325"/>
                  </a:cubicBezTo>
                  <a:cubicBezTo>
                    <a:pt x="228956" y="343552"/>
                    <a:pt x="226824" y="338613"/>
                    <a:pt x="226824" y="333148"/>
                  </a:cubicBezTo>
                  <a:cubicBezTo>
                    <a:pt x="226824" y="327683"/>
                    <a:pt x="228949" y="322744"/>
                    <a:pt x="232352" y="318972"/>
                  </a:cubicBezTo>
                  <a:cubicBezTo>
                    <a:pt x="228956" y="315199"/>
                    <a:pt x="226824" y="310260"/>
                    <a:pt x="226824" y="304795"/>
                  </a:cubicBezTo>
                  <a:cubicBezTo>
                    <a:pt x="226824" y="302300"/>
                    <a:pt x="227333" y="299933"/>
                    <a:pt x="228129" y="297707"/>
                  </a:cubicBezTo>
                  <a:close/>
                  <a:moveTo>
                    <a:pt x="411120" y="297707"/>
                  </a:moveTo>
                  <a:lnTo>
                    <a:pt x="425297" y="297707"/>
                  </a:lnTo>
                  <a:lnTo>
                    <a:pt x="425297" y="311884"/>
                  </a:lnTo>
                  <a:lnTo>
                    <a:pt x="411120" y="311884"/>
                  </a:lnTo>
                  <a:close/>
                  <a:moveTo>
                    <a:pt x="49618" y="283531"/>
                  </a:moveTo>
                  <a:lnTo>
                    <a:pt x="49618" y="396943"/>
                  </a:lnTo>
                  <a:lnTo>
                    <a:pt x="70882" y="396943"/>
                  </a:lnTo>
                  <a:lnTo>
                    <a:pt x="70882" y="283531"/>
                  </a:lnTo>
                  <a:close/>
                  <a:moveTo>
                    <a:pt x="187230" y="269354"/>
                  </a:moveTo>
                  <a:lnTo>
                    <a:pt x="158877" y="297707"/>
                  </a:lnTo>
                  <a:lnTo>
                    <a:pt x="85059" y="297707"/>
                  </a:lnTo>
                  <a:lnTo>
                    <a:pt x="85059" y="375678"/>
                  </a:lnTo>
                  <a:lnTo>
                    <a:pt x="144700" y="375678"/>
                  </a:lnTo>
                  <a:lnTo>
                    <a:pt x="165965" y="396943"/>
                  </a:lnTo>
                  <a:lnTo>
                    <a:pt x="198471" y="396943"/>
                  </a:lnTo>
                  <a:lnTo>
                    <a:pt x="198471" y="307730"/>
                  </a:lnTo>
                  <a:lnTo>
                    <a:pt x="182218" y="323984"/>
                  </a:lnTo>
                  <a:lnTo>
                    <a:pt x="172195" y="313960"/>
                  </a:lnTo>
                  <a:lnTo>
                    <a:pt x="202624" y="283531"/>
                  </a:lnTo>
                  <a:lnTo>
                    <a:pt x="276442" y="283531"/>
                  </a:lnTo>
                  <a:cubicBezTo>
                    <a:pt x="280346" y="283531"/>
                    <a:pt x="283530" y="280353"/>
                    <a:pt x="283530" y="276442"/>
                  </a:cubicBezTo>
                  <a:cubicBezTo>
                    <a:pt x="283530" y="272531"/>
                    <a:pt x="280346" y="269354"/>
                    <a:pt x="276442" y="269354"/>
                  </a:cubicBezTo>
                  <a:close/>
                  <a:moveTo>
                    <a:pt x="212648" y="226824"/>
                  </a:moveTo>
                  <a:lnTo>
                    <a:pt x="212648" y="255177"/>
                  </a:lnTo>
                  <a:lnTo>
                    <a:pt x="241001" y="255177"/>
                  </a:lnTo>
                  <a:lnTo>
                    <a:pt x="241001" y="226824"/>
                  </a:lnTo>
                  <a:close/>
                  <a:moveTo>
                    <a:pt x="198471" y="141765"/>
                  </a:moveTo>
                  <a:cubicBezTo>
                    <a:pt x="190653" y="141765"/>
                    <a:pt x="184295" y="148123"/>
                    <a:pt x="184295" y="155942"/>
                  </a:cubicBezTo>
                  <a:lnTo>
                    <a:pt x="184295" y="188448"/>
                  </a:lnTo>
                  <a:lnTo>
                    <a:pt x="208494" y="212648"/>
                  </a:lnTo>
                  <a:lnTo>
                    <a:pt x="245154" y="212648"/>
                  </a:lnTo>
                  <a:lnTo>
                    <a:pt x="269354" y="188448"/>
                  </a:lnTo>
                  <a:lnTo>
                    <a:pt x="269354" y="155942"/>
                  </a:lnTo>
                  <a:cubicBezTo>
                    <a:pt x="269354" y="148123"/>
                    <a:pt x="262996" y="141765"/>
                    <a:pt x="255177" y="141765"/>
                  </a:cubicBezTo>
                  <a:lnTo>
                    <a:pt x="255177" y="173053"/>
                  </a:lnTo>
                  <a:lnTo>
                    <a:pt x="243936" y="184295"/>
                  </a:lnTo>
                  <a:lnTo>
                    <a:pt x="209713" y="184295"/>
                  </a:lnTo>
                  <a:lnTo>
                    <a:pt x="198471" y="173053"/>
                  </a:lnTo>
                  <a:close/>
                  <a:moveTo>
                    <a:pt x="14177" y="134677"/>
                  </a:moveTo>
                  <a:lnTo>
                    <a:pt x="28354" y="134677"/>
                  </a:lnTo>
                  <a:lnTo>
                    <a:pt x="28354" y="148854"/>
                  </a:lnTo>
                  <a:lnTo>
                    <a:pt x="14177" y="148854"/>
                  </a:lnTo>
                  <a:close/>
                  <a:moveTo>
                    <a:pt x="14177" y="99236"/>
                  </a:moveTo>
                  <a:lnTo>
                    <a:pt x="28354" y="99236"/>
                  </a:lnTo>
                  <a:lnTo>
                    <a:pt x="28354" y="113413"/>
                  </a:lnTo>
                  <a:lnTo>
                    <a:pt x="14177" y="113413"/>
                  </a:lnTo>
                  <a:close/>
                  <a:moveTo>
                    <a:pt x="226824" y="99235"/>
                  </a:moveTo>
                  <a:cubicBezTo>
                    <a:pt x="179920" y="99235"/>
                    <a:pt x="141765" y="137390"/>
                    <a:pt x="141765" y="184295"/>
                  </a:cubicBezTo>
                  <a:cubicBezTo>
                    <a:pt x="141765" y="213236"/>
                    <a:pt x="156713" y="240008"/>
                    <a:pt x="180913" y="255624"/>
                  </a:cubicBezTo>
                  <a:lnTo>
                    <a:pt x="181360" y="255177"/>
                  </a:lnTo>
                  <a:lnTo>
                    <a:pt x="198471" y="255177"/>
                  </a:lnTo>
                  <a:lnTo>
                    <a:pt x="198471" y="222671"/>
                  </a:lnTo>
                  <a:lnTo>
                    <a:pt x="170118" y="194318"/>
                  </a:lnTo>
                  <a:lnTo>
                    <a:pt x="170118" y="155942"/>
                  </a:lnTo>
                  <a:cubicBezTo>
                    <a:pt x="170118" y="140305"/>
                    <a:pt x="182834" y="127589"/>
                    <a:pt x="198471" y="127589"/>
                  </a:cubicBezTo>
                  <a:lnTo>
                    <a:pt x="212648" y="127589"/>
                  </a:lnTo>
                  <a:lnTo>
                    <a:pt x="212648" y="167183"/>
                  </a:lnTo>
                  <a:lnTo>
                    <a:pt x="215583" y="170118"/>
                  </a:lnTo>
                  <a:lnTo>
                    <a:pt x="238066" y="170118"/>
                  </a:lnTo>
                  <a:lnTo>
                    <a:pt x="241001" y="167183"/>
                  </a:lnTo>
                  <a:lnTo>
                    <a:pt x="241001" y="127589"/>
                  </a:lnTo>
                  <a:lnTo>
                    <a:pt x="255177" y="127589"/>
                  </a:lnTo>
                  <a:cubicBezTo>
                    <a:pt x="270814" y="127589"/>
                    <a:pt x="283530" y="140305"/>
                    <a:pt x="283530" y="155942"/>
                  </a:cubicBezTo>
                  <a:lnTo>
                    <a:pt x="283530" y="194318"/>
                  </a:lnTo>
                  <a:lnTo>
                    <a:pt x="255177" y="222671"/>
                  </a:lnTo>
                  <a:lnTo>
                    <a:pt x="255177" y="255177"/>
                  </a:lnTo>
                  <a:lnTo>
                    <a:pt x="273507" y="255177"/>
                  </a:lnTo>
                  <a:cubicBezTo>
                    <a:pt x="297530" y="239336"/>
                    <a:pt x="311884" y="213025"/>
                    <a:pt x="311884" y="184295"/>
                  </a:cubicBezTo>
                  <a:cubicBezTo>
                    <a:pt x="311884" y="137390"/>
                    <a:pt x="273729" y="99235"/>
                    <a:pt x="226824" y="99235"/>
                  </a:cubicBezTo>
                  <a:close/>
                  <a:moveTo>
                    <a:pt x="226824" y="70882"/>
                  </a:moveTo>
                  <a:cubicBezTo>
                    <a:pt x="164293" y="70882"/>
                    <a:pt x="113412" y="121764"/>
                    <a:pt x="113412" y="184295"/>
                  </a:cubicBezTo>
                  <a:cubicBezTo>
                    <a:pt x="113412" y="220709"/>
                    <a:pt x="130949" y="254831"/>
                    <a:pt x="160386" y="276152"/>
                  </a:cubicBezTo>
                  <a:lnTo>
                    <a:pt x="170592" y="265945"/>
                  </a:lnTo>
                  <a:cubicBezTo>
                    <a:pt x="143876" y="247522"/>
                    <a:pt x="127588" y="217036"/>
                    <a:pt x="127588" y="184295"/>
                  </a:cubicBezTo>
                  <a:cubicBezTo>
                    <a:pt x="127588" y="129572"/>
                    <a:pt x="172101" y="85059"/>
                    <a:pt x="226824" y="85059"/>
                  </a:cubicBezTo>
                  <a:cubicBezTo>
                    <a:pt x="281547" y="85059"/>
                    <a:pt x="326060" y="129572"/>
                    <a:pt x="326060" y="184295"/>
                  </a:cubicBezTo>
                  <a:cubicBezTo>
                    <a:pt x="326060" y="214088"/>
                    <a:pt x="312898" y="241704"/>
                    <a:pt x="290307" y="260459"/>
                  </a:cubicBezTo>
                  <a:cubicBezTo>
                    <a:pt x="293993" y="263654"/>
                    <a:pt x="296558" y="268049"/>
                    <a:pt x="297368" y="273075"/>
                  </a:cubicBezTo>
                  <a:cubicBezTo>
                    <a:pt x="324402" y="251647"/>
                    <a:pt x="340237" y="219324"/>
                    <a:pt x="340237" y="184295"/>
                  </a:cubicBezTo>
                  <a:cubicBezTo>
                    <a:pt x="340237" y="121764"/>
                    <a:pt x="289355" y="70882"/>
                    <a:pt x="226824" y="70882"/>
                  </a:cubicBezTo>
                  <a:close/>
                  <a:moveTo>
                    <a:pt x="14177" y="63794"/>
                  </a:moveTo>
                  <a:lnTo>
                    <a:pt x="28354" y="63794"/>
                  </a:lnTo>
                  <a:lnTo>
                    <a:pt x="28354" y="77971"/>
                  </a:lnTo>
                  <a:lnTo>
                    <a:pt x="14177" y="77971"/>
                  </a:lnTo>
                  <a:close/>
                  <a:moveTo>
                    <a:pt x="196495" y="21264"/>
                  </a:moveTo>
                  <a:lnTo>
                    <a:pt x="187569" y="48015"/>
                  </a:lnTo>
                  <a:lnTo>
                    <a:pt x="184118" y="49098"/>
                  </a:lnTo>
                  <a:cubicBezTo>
                    <a:pt x="176611" y="51469"/>
                    <a:pt x="169004" y="54650"/>
                    <a:pt x="161507" y="58557"/>
                  </a:cubicBezTo>
                  <a:lnTo>
                    <a:pt x="158295" y="60222"/>
                  </a:lnTo>
                  <a:lnTo>
                    <a:pt x="132984" y="47569"/>
                  </a:lnTo>
                  <a:lnTo>
                    <a:pt x="90091" y="90462"/>
                  </a:lnTo>
                  <a:lnTo>
                    <a:pt x="102745" y="115772"/>
                  </a:lnTo>
                  <a:lnTo>
                    <a:pt x="101077" y="118984"/>
                  </a:lnTo>
                  <a:cubicBezTo>
                    <a:pt x="97173" y="126474"/>
                    <a:pt x="93988" y="134088"/>
                    <a:pt x="91621" y="141595"/>
                  </a:cubicBezTo>
                  <a:lnTo>
                    <a:pt x="90538" y="145046"/>
                  </a:lnTo>
                  <a:lnTo>
                    <a:pt x="63794" y="153958"/>
                  </a:lnTo>
                  <a:lnTo>
                    <a:pt x="63794" y="214624"/>
                  </a:lnTo>
                  <a:lnTo>
                    <a:pt x="90538" y="223543"/>
                  </a:lnTo>
                  <a:lnTo>
                    <a:pt x="91628" y="226987"/>
                  </a:lnTo>
                  <a:cubicBezTo>
                    <a:pt x="94006" y="234501"/>
                    <a:pt x="97186" y="242115"/>
                    <a:pt x="101087" y="249605"/>
                  </a:cubicBezTo>
                  <a:lnTo>
                    <a:pt x="102835" y="252966"/>
                  </a:lnTo>
                  <a:lnTo>
                    <a:pt x="86059" y="283531"/>
                  </a:lnTo>
                  <a:lnTo>
                    <a:pt x="146690" y="283531"/>
                  </a:lnTo>
                  <a:cubicBezTo>
                    <a:pt x="116828" y="259390"/>
                    <a:pt x="99235" y="222990"/>
                    <a:pt x="99235" y="184295"/>
                  </a:cubicBezTo>
                  <a:cubicBezTo>
                    <a:pt x="99235" y="113945"/>
                    <a:pt x="156475" y="56706"/>
                    <a:pt x="226824" y="56706"/>
                  </a:cubicBezTo>
                  <a:cubicBezTo>
                    <a:pt x="297174" y="56706"/>
                    <a:pt x="354413" y="113945"/>
                    <a:pt x="354413" y="184295"/>
                  </a:cubicBezTo>
                  <a:cubicBezTo>
                    <a:pt x="354413" y="223464"/>
                    <a:pt x="336827" y="259628"/>
                    <a:pt x="306758" y="283728"/>
                  </a:cubicBezTo>
                  <a:cubicBezTo>
                    <a:pt x="317553" y="284735"/>
                    <a:pt x="326067" y="293737"/>
                    <a:pt x="326067" y="304795"/>
                  </a:cubicBezTo>
                  <a:cubicBezTo>
                    <a:pt x="326067" y="310260"/>
                    <a:pt x="323942" y="315199"/>
                    <a:pt x="320540" y="318972"/>
                  </a:cubicBezTo>
                  <a:cubicBezTo>
                    <a:pt x="320934" y="319412"/>
                    <a:pt x="321318" y="319879"/>
                    <a:pt x="321678" y="320353"/>
                  </a:cubicBezTo>
                  <a:lnTo>
                    <a:pt x="363564" y="278145"/>
                  </a:lnTo>
                  <a:lnTo>
                    <a:pt x="350897" y="252817"/>
                  </a:lnTo>
                  <a:lnTo>
                    <a:pt x="352561" y="249605"/>
                  </a:lnTo>
                  <a:cubicBezTo>
                    <a:pt x="356462" y="242115"/>
                    <a:pt x="359643" y="234501"/>
                    <a:pt x="362021" y="226987"/>
                  </a:cubicBezTo>
                  <a:lnTo>
                    <a:pt x="363111" y="223543"/>
                  </a:lnTo>
                  <a:lnTo>
                    <a:pt x="389854" y="214631"/>
                  </a:lnTo>
                  <a:lnTo>
                    <a:pt x="389854" y="153965"/>
                  </a:lnTo>
                  <a:lnTo>
                    <a:pt x="363104" y="145039"/>
                  </a:lnTo>
                  <a:lnTo>
                    <a:pt x="362021" y="141589"/>
                  </a:lnTo>
                  <a:cubicBezTo>
                    <a:pt x="359650" y="134081"/>
                    <a:pt x="356469" y="126474"/>
                    <a:pt x="352561" y="118977"/>
                  </a:cubicBezTo>
                  <a:lnTo>
                    <a:pt x="350897" y="115765"/>
                  </a:lnTo>
                  <a:lnTo>
                    <a:pt x="363550" y="90455"/>
                  </a:lnTo>
                  <a:lnTo>
                    <a:pt x="320657" y="47562"/>
                  </a:lnTo>
                  <a:lnTo>
                    <a:pt x="295347" y="60215"/>
                  </a:lnTo>
                  <a:lnTo>
                    <a:pt x="292135" y="58547"/>
                  </a:lnTo>
                  <a:cubicBezTo>
                    <a:pt x="284645" y="54643"/>
                    <a:pt x="277031" y="51459"/>
                    <a:pt x="269523" y="49091"/>
                  </a:cubicBezTo>
                  <a:lnTo>
                    <a:pt x="266073" y="48008"/>
                  </a:lnTo>
                  <a:lnTo>
                    <a:pt x="257161" y="21264"/>
                  </a:lnTo>
                  <a:close/>
                  <a:moveTo>
                    <a:pt x="21265" y="14177"/>
                  </a:moveTo>
                  <a:cubicBezTo>
                    <a:pt x="17361" y="14177"/>
                    <a:pt x="14177" y="17361"/>
                    <a:pt x="14177" y="21265"/>
                  </a:cubicBezTo>
                  <a:cubicBezTo>
                    <a:pt x="14177" y="25169"/>
                    <a:pt x="17361" y="28353"/>
                    <a:pt x="21265" y="28353"/>
                  </a:cubicBezTo>
                  <a:cubicBezTo>
                    <a:pt x="25169" y="28353"/>
                    <a:pt x="28353" y="25169"/>
                    <a:pt x="28353" y="21265"/>
                  </a:cubicBezTo>
                  <a:cubicBezTo>
                    <a:pt x="28353" y="17361"/>
                    <a:pt x="25169" y="14177"/>
                    <a:pt x="21265" y="14177"/>
                  </a:cubicBezTo>
                  <a:close/>
                  <a:moveTo>
                    <a:pt x="186271" y="7088"/>
                  </a:moveTo>
                  <a:lnTo>
                    <a:pt x="267378" y="7088"/>
                  </a:lnTo>
                  <a:lnTo>
                    <a:pt x="277259" y="36725"/>
                  </a:lnTo>
                  <a:cubicBezTo>
                    <a:pt x="283319" y="38809"/>
                    <a:pt x="289407" y="41359"/>
                    <a:pt x="295433" y="44329"/>
                  </a:cubicBezTo>
                  <a:lnTo>
                    <a:pt x="323457" y="30315"/>
                  </a:lnTo>
                  <a:lnTo>
                    <a:pt x="380804" y="87662"/>
                  </a:lnTo>
                  <a:lnTo>
                    <a:pt x="366790" y="115686"/>
                  </a:lnTo>
                  <a:cubicBezTo>
                    <a:pt x="369760" y="121712"/>
                    <a:pt x="372310" y="127800"/>
                    <a:pt x="374394" y="133860"/>
                  </a:cubicBezTo>
                  <a:lnTo>
                    <a:pt x="404031" y="143741"/>
                  </a:lnTo>
                  <a:lnTo>
                    <a:pt x="404031" y="224848"/>
                  </a:lnTo>
                  <a:lnTo>
                    <a:pt x="374394" y="234729"/>
                  </a:lnTo>
                  <a:cubicBezTo>
                    <a:pt x="372303" y="240790"/>
                    <a:pt x="369760" y="246878"/>
                    <a:pt x="366790" y="252904"/>
                  </a:cubicBezTo>
                  <a:lnTo>
                    <a:pt x="380790" y="280900"/>
                  </a:lnTo>
                  <a:lnTo>
                    <a:pt x="325742" y="336388"/>
                  </a:lnTo>
                  <a:cubicBezTo>
                    <a:pt x="325094" y="340569"/>
                    <a:pt x="323246" y="344321"/>
                    <a:pt x="320540" y="347325"/>
                  </a:cubicBezTo>
                  <a:cubicBezTo>
                    <a:pt x="323935" y="351098"/>
                    <a:pt x="326067" y="356037"/>
                    <a:pt x="326067" y="361502"/>
                  </a:cubicBezTo>
                  <a:cubicBezTo>
                    <a:pt x="326067" y="366967"/>
                    <a:pt x="323942" y="371906"/>
                    <a:pt x="320540" y="375678"/>
                  </a:cubicBezTo>
                  <a:cubicBezTo>
                    <a:pt x="323935" y="379451"/>
                    <a:pt x="326067" y="384390"/>
                    <a:pt x="326067" y="389855"/>
                  </a:cubicBezTo>
                  <a:cubicBezTo>
                    <a:pt x="326067" y="401577"/>
                    <a:pt x="316525" y="411120"/>
                    <a:pt x="304802" y="411120"/>
                  </a:cubicBezTo>
                  <a:lnTo>
                    <a:pt x="255177" y="411120"/>
                  </a:lnTo>
                  <a:lnTo>
                    <a:pt x="255177" y="418208"/>
                  </a:lnTo>
                  <a:cubicBezTo>
                    <a:pt x="255177" y="433845"/>
                    <a:pt x="242461" y="446561"/>
                    <a:pt x="226824" y="446561"/>
                  </a:cubicBezTo>
                  <a:cubicBezTo>
                    <a:pt x="211187" y="446561"/>
                    <a:pt x="198471" y="433845"/>
                    <a:pt x="198471" y="418208"/>
                  </a:cubicBezTo>
                  <a:lnTo>
                    <a:pt x="198471" y="411120"/>
                  </a:lnTo>
                  <a:lnTo>
                    <a:pt x="160095" y="411120"/>
                  </a:lnTo>
                  <a:lnTo>
                    <a:pt x="138830" y="389855"/>
                  </a:lnTo>
                  <a:lnTo>
                    <a:pt x="85059" y="389855"/>
                  </a:lnTo>
                  <a:lnTo>
                    <a:pt x="85059" y="411120"/>
                  </a:lnTo>
                  <a:lnTo>
                    <a:pt x="35441" y="411120"/>
                  </a:lnTo>
                  <a:lnTo>
                    <a:pt x="35441" y="269354"/>
                  </a:lnTo>
                  <a:lnTo>
                    <a:pt x="77666" y="269354"/>
                  </a:lnTo>
                  <a:lnTo>
                    <a:pt x="86783" y="252748"/>
                  </a:lnTo>
                  <a:cubicBezTo>
                    <a:pt x="83841" y="246771"/>
                    <a:pt x="81324" y="240738"/>
                    <a:pt x="79255" y="234719"/>
                  </a:cubicBezTo>
                  <a:lnTo>
                    <a:pt x="49618" y="224841"/>
                  </a:lnTo>
                  <a:lnTo>
                    <a:pt x="49618" y="143741"/>
                  </a:lnTo>
                  <a:lnTo>
                    <a:pt x="79255" y="133860"/>
                  </a:lnTo>
                  <a:cubicBezTo>
                    <a:pt x="81338" y="127800"/>
                    <a:pt x="83889" y="121712"/>
                    <a:pt x="86859" y="115686"/>
                  </a:cubicBezTo>
                  <a:lnTo>
                    <a:pt x="72845" y="87662"/>
                  </a:lnTo>
                  <a:lnTo>
                    <a:pt x="130191" y="30315"/>
                  </a:lnTo>
                  <a:lnTo>
                    <a:pt x="158215" y="44329"/>
                  </a:lnTo>
                  <a:cubicBezTo>
                    <a:pt x="164241" y="41359"/>
                    <a:pt x="170329" y="38809"/>
                    <a:pt x="176390" y="36725"/>
                  </a:cubicBezTo>
                  <a:close/>
                  <a:moveTo>
                    <a:pt x="21265" y="0"/>
                  </a:moveTo>
                  <a:cubicBezTo>
                    <a:pt x="32988" y="0"/>
                    <a:pt x="42530" y="9542"/>
                    <a:pt x="42530" y="21265"/>
                  </a:cubicBezTo>
                  <a:cubicBezTo>
                    <a:pt x="42530" y="32988"/>
                    <a:pt x="32988" y="42530"/>
                    <a:pt x="21265" y="42530"/>
                  </a:cubicBezTo>
                  <a:cubicBezTo>
                    <a:pt x="9542" y="42530"/>
                    <a:pt x="0" y="32988"/>
                    <a:pt x="0" y="21265"/>
                  </a:cubicBezTo>
                  <a:cubicBezTo>
                    <a:pt x="0" y="9542"/>
                    <a:pt x="9542" y="0"/>
                    <a:pt x="21265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  <a:tileRect/>
            </a:gradFill>
            <a:ln w="126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阿里巴巴普惠体 R" panose="00020600040101010101" charset="-122"/>
              </a:endParaRPr>
            </a:p>
          </p:txBody>
        </p:sp>
        <p:pic>
          <p:nvPicPr>
            <p:cNvPr id="213" name="图片 212" descr="图片包含 监控, 室内, 黑暗, 灯光&#10;&#10;描述已自动生成"/>
            <p:cNvPicPr>
              <a:picLocks noChangeAspect="1"/>
            </p:cNvPicPr>
            <p:nvPr/>
          </p:nvPicPr>
          <p:blipFill>
            <a:blip r:embed="rId2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042656">
              <a:off x="9453633" y="1447347"/>
              <a:ext cx="1218336" cy="1845662"/>
            </a:xfrm>
            <a:prstGeom prst="rect">
              <a:avLst/>
            </a:prstGeom>
          </p:spPr>
        </p:pic>
      </p:grpSp>
      <p:grpSp>
        <p:nvGrpSpPr>
          <p:cNvPr id="20" name="组合 19"/>
          <p:cNvGrpSpPr/>
          <p:nvPr/>
        </p:nvGrpSpPr>
        <p:grpSpPr>
          <a:xfrm>
            <a:off x="4802674" y="1434937"/>
            <a:ext cx="1610956" cy="1760676"/>
            <a:chOff x="4802674" y="1145026"/>
            <a:chExt cx="1610956" cy="1760676"/>
          </a:xfrm>
        </p:grpSpPr>
        <p:sp>
          <p:nvSpPr>
            <p:cNvPr id="83" name="矩形 82"/>
            <p:cNvSpPr/>
            <p:nvPr/>
          </p:nvSpPr>
          <p:spPr>
            <a:xfrm>
              <a:off x="5271202" y="1145026"/>
              <a:ext cx="335028" cy="73866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4800" i="1">
                  <a:ln w="3175">
                    <a:gradFill>
                      <a:gsLst>
                        <a:gs pos="42000">
                          <a:schemeClr val="accent5"/>
                        </a:gs>
                        <a:gs pos="79000">
                          <a:schemeClr val="accent4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  <a:gradFill>
                    <a:gsLst>
                      <a:gs pos="38000">
                        <a:schemeClr val="accent5">
                          <a:alpha val="50000"/>
                        </a:schemeClr>
                      </a:gs>
                      <a:gs pos="69000">
                        <a:schemeClr val="accent4">
                          <a:alpha val="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阿里巴巴普惠体 B" panose="00020600040101010101" charset="-122"/>
                </a:rPr>
                <a:t>3</a:t>
              </a:r>
              <a:endParaRPr lang="zh-CN" altLang="en-US" sz="4800" i="1">
                <a:ln w="3175">
                  <a:gradFill>
                    <a:gsLst>
                      <a:gs pos="42000">
                        <a:schemeClr val="accent5"/>
                      </a:gs>
                      <a:gs pos="79000">
                        <a:schemeClr val="accent4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38000">
                      <a:schemeClr val="accent5">
                        <a:alpha val="50000"/>
                      </a:schemeClr>
                    </a:gs>
                    <a:gs pos="69000">
                      <a:schemeClr val="accent4">
                        <a:alpha val="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阿里巴巴普惠体 B" panose="00020600040101010101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5195348" y="1644869"/>
              <a:ext cx="1218282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400">
                  <a:ln w="3175">
                    <a:noFill/>
                  </a:ln>
                  <a:gradFill>
                    <a:gsLst>
                      <a:gs pos="0">
                        <a:schemeClr val="accent3"/>
                      </a:gs>
                      <a:gs pos="100000">
                        <a:schemeClr val="accent2"/>
                      </a:gs>
                    </a:gsLst>
                    <a:lin ang="5400000" scaled="0"/>
                  </a:gradFill>
                  <a:effectLst>
                    <a:innerShdw dist="25400">
                      <a:schemeClr val="tx1"/>
                    </a:innerShdw>
                  </a:effectLst>
                  <a:latin typeface="阿里巴巴普惠体 H" panose="00020600040101010101" pitchFamily="18" charset="-122"/>
                  <a:ea typeface="阿里巴巴普惠体 H" panose="00020600040101010101" pitchFamily="18" charset="-122"/>
                  <a:cs typeface="阿里巴巴普惠体 H" panose="00020600040101010101" pitchFamily="18" charset="-122"/>
                </a:rPr>
                <a:t>智能平台</a:t>
              </a:r>
              <a:endParaRPr lang="en-US" altLang="zh-CN" sz="2400">
                <a:ln w="3175">
                  <a:noFill/>
                </a:ln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effectLst>
                  <a:innerShdw dist="25400">
                    <a:schemeClr val="tx1"/>
                  </a:innerShdw>
                </a:effectLst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5271202" y="2186958"/>
              <a:ext cx="680864" cy="680862"/>
            </a:xfrm>
            <a:prstGeom prst="ellipse">
              <a:avLst/>
            </a:prstGeom>
            <a:solidFill>
              <a:srgbClr val="0E0A55"/>
            </a:solidFill>
            <a:ln w="12700" cap="flat" cmpd="sng" algn="ctr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阿里巴巴普惠体 R" panose="00020600040101010101" charset="-122"/>
              </a:endParaRPr>
            </a:p>
          </p:txBody>
        </p:sp>
        <p:sp>
          <p:nvSpPr>
            <p:cNvPr id="209" name="任意多边形: 形状 208"/>
            <p:cNvSpPr/>
            <p:nvPr/>
          </p:nvSpPr>
          <p:spPr>
            <a:xfrm>
              <a:off x="5393179" y="2308934"/>
              <a:ext cx="436910" cy="436908"/>
            </a:xfrm>
            <a:custGeom>
              <a:avLst/>
              <a:gdLst>
                <a:gd name="connsiteX0" fmla="*/ 140939 w 436910"/>
                <a:gd name="connsiteY0" fmla="*/ 394627 h 436908"/>
                <a:gd name="connsiteX1" fmla="*/ 140939 w 436910"/>
                <a:gd name="connsiteY1" fmla="*/ 422814 h 436908"/>
                <a:gd name="connsiteX2" fmla="*/ 295972 w 436910"/>
                <a:gd name="connsiteY2" fmla="*/ 422814 h 436908"/>
                <a:gd name="connsiteX3" fmla="*/ 295972 w 436910"/>
                <a:gd name="connsiteY3" fmla="*/ 394627 h 436908"/>
                <a:gd name="connsiteX4" fmla="*/ 394628 w 436910"/>
                <a:gd name="connsiteY4" fmla="*/ 352345 h 436908"/>
                <a:gd name="connsiteX5" fmla="*/ 408722 w 436910"/>
                <a:gd name="connsiteY5" fmla="*/ 352345 h 436908"/>
                <a:gd name="connsiteX6" fmla="*/ 408722 w 436910"/>
                <a:gd name="connsiteY6" fmla="*/ 366439 h 436908"/>
                <a:gd name="connsiteX7" fmla="*/ 394628 w 436910"/>
                <a:gd name="connsiteY7" fmla="*/ 366439 h 436908"/>
                <a:gd name="connsiteX8" fmla="*/ 366441 w 436910"/>
                <a:gd name="connsiteY8" fmla="*/ 352345 h 436908"/>
                <a:gd name="connsiteX9" fmla="*/ 380535 w 436910"/>
                <a:gd name="connsiteY9" fmla="*/ 352345 h 436908"/>
                <a:gd name="connsiteX10" fmla="*/ 380535 w 436910"/>
                <a:gd name="connsiteY10" fmla="*/ 366439 h 436908"/>
                <a:gd name="connsiteX11" fmla="*/ 366441 w 436910"/>
                <a:gd name="connsiteY11" fmla="*/ 366439 h 436908"/>
                <a:gd name="connsiteX12" fmla="*/ 338253 w 436910"/>
                <a:gd name="connsiteY12" fmla="*/ 352345 h 436908"/>
                <a:gd name="connsiteX13" fmla="*/ 352347 w 436910"/>
                <a:gd name="connsiteY13" fmla="*/ 352345 h 436908"/>
                <a:gd name="connsiteX14" fmla="*/ 352347 w 436910"/>
                <a:gd name="connsiteY14" fmla="*/ 366439 h 436908"/>
                <a:gd name="connsiteX15" fmla="*/ 338253 w 436910"/>
                <a:gd name="connsiteY15" fmla="*/ 366439 h 436908"/>
                <a:gd name="connsiteX16" fmla="*/ 14094 w 436910"/>
                <a:gd name="connsiteY16" fmla="*/ 338252 h 436908"/>
                <a:gd name="connsiteX17" fmla="*/ 14094 w 436910"/>
                <a:gd name="connsiteY17" fmla="*/ 359392 h 436908"/>
                <a:gd name="connsiteX18" fmla="*/ 35235 w 436910"/>
                <a:gd name="connsiteY18" fmla="*/ 380533 h 436908"/>
                <a:gd name="connsiteX19" fmla="*/ 401676 w 436910"/>
                <a:gd name="connsiteY19" fmla="*/ 380533 h 436908"/>
                <a:gd name="connsiteX20" fmla="*/ 422816 w 436910"/>
                <a:gd name="connsiteY20" fmla="*/ 359392 h 436908"/>
                <a:gd name="connsiteX21" fmla="*/ 422816 w 436910"/>
                <a:gd name="connsiteY21" fmla="*/ 338252 h 436908"/>
                <a:gd name="connsiteX22" fmla="*/ 310065 w 436910"/>
                <a:gd name="connsiteY22" fmla="*/ 295970 h 436908"/>
                <a:gd name="connsiteX23" fmla="*/ 408722 w 436910"/>
                <a:gd name="connsiteY23" fmla="*/ 295970 h 436908"/>
                <a:gd name="connsiteX24" fmla="*/ 408722 w 436910"/>
                <a:gd name="connsiteY24" fmla="*/ 310064 h 436908"/>
                <a:gd name="connsiteX25" fmla="*/ 310065 w 436910"/>
                <a:gd name="connsiteY25" fmla="*/ 310064 h 436908"/>
                <a:gd name="connsiteX26" fmla="*/ 310065 w 436910"/>
                <a:gd name="connsiteY26" fmla="*/ 267782 h 436908"/>
                <a:gd name="connsiteX27" fmla="*/ 408722 w 436910"/>
                <a:gd name="connsiteY27" fmla="*/ 267782 h 436908"/>
                <a:gd name="connsiteX28" fmla="*/ 408722 w 436910"/>
                <a:gd name="connsiteY28" fmla="*/ 281876 h 436908"/>
                <a:gd name="connsiteX29" fmla="*/ 310065 w 436910"/>
                <a:gd name="connsiteY29" fmla="*/ 281876 h 436908"/>
                <a:gd name="connsiteX30" fmla="*/ 56375 w 436910"/>
                <a:gd name="connsiteY30" fmla="*/ 267782 h 436908"/>
                <a:gd name="connsiteX31" fmla="*/ 140938 w 436910"/>
                <a:gd name="connsiteY31" fmla="*/ 267782 h 436908"/>
                <a:gd name="connsiteX32" fmla="*/ 140938 w 436910"/>
                <a:gd name="connsiteY32" fmla="*/ 281876 h 436908"/>
                <a:gd name="connsiteX33" fmla="*/ 56375 w 436910"/>
                <a:gd name="connsiteY33" fmla="*/ 281876 h 436908"/>
                <a:gd name="connsiteX34" fmla="*/ 324159 w 436910"/>
                <a:gd name="connsiteY34" fmla="*/ 239595 h 436908"/>
                <a:gd name="connsiteX35" fmla="*/ 408722 w 436910"/>
                <a:gd name="connsiteY35" fmla="*/ 239595 h 436908"/>
                <a:gd name="connsiteX36" fmla="*/ 408722 w 436910"/>
                <a:gd name="connsiteY36" fmla="*/ 253689 h 436908"/>
                <a:gd name="connsiteX37" fmla="*/ 324159 w 436910"/>
                <a:gd name="connsiteY37" fmla="*/ 253689 h 436908"/>
                <a:gd name="connsiteX38" fmla="*/ 56375 w 436910"/>
                <a:gd name="connsiteY38" fmla="*/ 239595 h 436908"/>
                <a:gd name="connsiteX39" fmla="*/ 112750 w 436910"/>
                <a:gd name="connsiteY39" fmla="*/ 239595 h 436908"/>
                <a:gd name="connsiteX40" fmla="*/ 112750 w 436910"/>
                <a:gd name="connsiteY40" fmla="*/ 253689 h 436908"/>
                <a:gd name="connsiteX41" fmla="*/ 56375 w 436910"/>
                <a:gd name="connsiteY41" fmla="*/ 253689 h 436908"/>
                <a:gd name="connsiteX42" fmla="*/ 352347 w 436910"/>
                <a:gd name="connsiteY42" fmla="*/ 211407 h 436908"/>
                <a:gd name="connsiteX43" fmla="*/ 408722 w 436910"/>
                <a:gd name="connsiteY43" fmla="*/ 211407 h 436908"/>
                <a:gd name="connsiteX44" fmla="*/ 408722 w 436910"/>
                <a:gd name="connsiteY44" fmla="*/ 225501 h 436908"/>
                <a:gd name="connsiteX45" fmla="*/ 352347 w 436910"/>
                <a:gd name="connsiteY45" fmla="*/ 225501 h 436908"/>
                <a:gd name="connsiteX46" fmla="*/ 56375 w 436910"/>
                <a:gd name="connsiteY46" fmla="*/ 211407 h 436908"/>
                <a:gd name="connsiteX47" fmla="*/ 84563 w 436910"/>
                <a:gd name="connsiteY47" fmla="*/ 211407 h 436908"/>
                <a:gd name="connsiteX48" fmla="*/ 84563 w 436910"/>
                <a:gd name="connsiteY48" fmla="*/ 225501 h 436908"/>
                <a:gd name="connsiteX49" fmla="*/ 56375 w 436910"/>
                <a:gd name="connsiteY49" fmla="*/ 225501 h 436908"/>
                <a:gd name="connsiteX50" fmla="*/ 56375 w 436910"/>
                <a:gd name="connsiteY50" fmla="*/ 183219 h 436908"/>
                <a:gd name="connsiteX51" fmla="*/ 84563 w 436910"/>
                <a:gd name="connsiteY51" fmla="*/ 183219 h 436908"/>
                <a:gd name="connsiteX52" fmla="*/ 84563 w 436910"/>
                <a:gd name="connsiteY52" fmla="*/ 197313 h 436908"/>
                <a:gd name="connsiteX53" fmla="*/ 56375 w 436910"/>
                <a:gd name="connsiteY53" fmla="*/ 197313 h 436908"/>
                <a:gd name="connsiteX54" fmla="*/ 56375 w 436910"/>
                <a:gd name="connsiteY54" fmla="*/ 155032 h 436908"/>
                <a:gd name="connsiteX55" fmla="*/ 70469 w 436910"/>
                <a:gd name="connsiteY55" fmla="*/ 155032 h 436908"/>
                <a:gd name="connsiteX56" fmla="*/ 70469 w 436910"/>
                <a:gd name="connsiteY56" fmla="*/ 169126 h 436908"/>
                <a:gd name="connsiteX57" fmla="*/ 56375 w 436910"/>
                <a:gd name="connsiteY57" fmla="*/ 169126 h 436908"/>
                <a:gd name="connsiteX58" fmla="*/ 42282 w 436910"/>
                <a:gd name="connsiteY58" fmla="*/ 140938 h 436908"/>
                <a:gd name="connsiteX59" fmla="*/ 42282 w 436910"/>
                <a:gd name="connsiteY59" fmla="*/ 295970 h 436908"/>
                <a:gd name="connsiteX60" fmla="*/ 155033 w 436910"/>
                <a:gd name="connsiteY60" fmla="*/ 295970 h 436908"/>
                <a:gd name="connsiteX61" fmla="*/ 155033 w 436910"/>
                <a:gd name="connsiteY61" fmla="*/ 240018 h 436908"/>
                <a:gd name="connsiteX62" fmla="*/ 142594 w 436910"/>
                <a:gd name="connsiteY62" fmla="*/ 247382 h 436908"/>
                <a:gd name="connsiteX63" fmla="*/ 104958 w 436910"/>
                <a:gd name="connsiteY63" fmla="*/ 209752 h 436908"/>
                <a:gd name="connsiteX64" fmla="*/ 118776 w 436910"/>
                <a:gd name="connsiteY64" fmla="*/ 186427 h 436908"/>
                <a:gd name="connsiteX65" fmla="*/ 110842 w 436910"/>
                <a:gd name="connsiteY65" fmla="*/ 167230 h 436908"/>
                <a:gd name="connsiteX66" fmla="*/ 84564 w 436910"/>
                <a:gd name="connsiteY66" fmla="*/ 160500 h 436908"/>
                <a:gd name="connsiteX67" fmla="*/ 84564 w 436910"/>
                <a:gd name="connsiteY67" fmla="*/ 140938 h 436908"/>
                <a:gd name="connsiteX68" fmla="*/ 225502 w 436910"/>
                <a:gd name="connsiteY68" fmla="*/ 126844 h 436908"/>
                <a:gd name="connsiteX69" fmla="*/ 239596 w 436910"/>
                <a:gd name="connsiteY69" fmla="*/ 126844 h 436908"/>
                <a:gd name="connsiteX70" fmla="*/ 239596 w 436910"/>
                <a:gd name="connsiteY70" fmla="*/ 140938 h 436908"/>
                <a:gd name="connsiteX71" fmla="*/ 225502 w 436910"/>
                <a:gd name="connsiteY71" fmla="*/ 140938 h 436908"/>
                <a:gd name="connsiteX72" fmla="*/ 197314 w 436910"/>
                <a:gd name="connsiteY72" fmla="*/ 126844 h 436908"/>
                <a:gd name="connsiteX73" fmla="*/ 211408 w 436910"/>
                <a:gd name="connsiteY73" fmla="*/ 126844 h 436908"/>
                <a:gd name="connsiteX74" fmla="*/ 211408 w 436910"/>
                <a:gd name="connsiteY74" fmla="*/ 140938 h 436908"/>
                <a:gd name="connsiteX75" fmla="*/ 197314 w 436910"/>
                <a:gd name="connsiteY75" fmla="*/ 140938 h 436908"/>
                <a:gd name="connsiteX76" fmla="*/ 35235 w 436910"/>
                <a:gd name="connsiteY76" fmla="*/ 98657 h 436908"/>
                <a:gd name="connsiteX77" fmla="*/ 70470 w 436910"/>
                <a:gd name="connsiteY77" fmla="*/ 98657 h 436908"/>
                <a:gd name="connsiteX78" fmla="*/ 70470 w 436910"/>
                <a:gd name="connsiteY78" fmla="*/ 112751 h 436908"/>
                <a:gd name="connsiteX79" fmla="*/ 35235 w 436910"/>
                <a:gd name="connsiteY79" fmla="*/ 112751 h 436908"/>
                <a:gd name="connsiteX80" fmla="*/ 14094 w 436910"/>
                <a:gd name="connsiteY80" fmla="*/ 133892 h 436908"/>
                <a:gd name="connsiteX81" fmla="*/ 14094 w 436910"/>
                <a:gd name="connsiteY81" fmla="*/ 324158 h 436908"/>
                <a:gd name="connsiteX82" fmla="*/ 422816 w 436910"/>
                <a:gd name="connsiteY82" fmla="*/ 324158 h 436908"/>
                <a:gd name="connsiteX83" fmla="*/ 422816 w 436910"/>
                <a:gd name="connsiteY83" fmla="*/ 133892 h 436908"/>
                <a:gd name="connsiteX84" fmla="*/ 401676 w 436910"/>
                <a:gd name="connsiteY84" fmla="*/ 112751 h 436908"/>
                <a:gd name="connsiteX85" fmla="*/ 366441 w 436910"/>
                <a:gd name="connsiteY85" fmla="*/ 112751 h 436908"/>
                <a:gd name="connsiteX86" fmla="*/ 366441 w 436910"/>
                <a:gd name="connsiteY86" fmla="*/ 98657 h 436908"/>
                <a:gd name="connsiteX87" fmla="*/ 401676 w 436910"/>
                <a:gd name="connsiteY87" fmla="*/ 98657 h 436908"/>
                <a:gd name="connsiteX88" fmla="*/ 436910 w 436910"/>
                <a:gd name="connsiteY88" fmla="*/ 133892 h 436908"/>
                <a:gd name="connsiteX89" fmla="*/ 436910 w 436910"/>
                <a:gd name="connsiteY89" fmla="*/ 359392 h 436908"/>
                <a:gd name="connsiteX90" fmla="*/ 401676 w 436910"/>
                <a:gd name="connsiteY90" fmla="*/ 394627 h 436908"/>
                <a:gd name="connsiteX91" fmla="*/ 310065 w 436910"/>
                <a:gd name="connsiteY91" fmla="*/ 394627 h 436908"/>
                <a:gd name="connsiteX92" fmla="*/ 310065 w 436910"/>
                <a:gd name="connsiteY92" fmla="*/ 422814 h 436908"/>
                <a:gd name="connsiteX93" fmla="*/ 338253 w 436910"/>
                <a:gd name="connsiteY93" fmla="*/ 422814 h 436908"/>
                <a:gd name="connsiteX94" fmla="*/ 338253 w 436910"/>
                <a:gd name="connsiteY94" fmla="*/ 436908 h 436908"/>
                <a:gd name="connsiteX95" fmla="*/ 98657 w 436910"/>
                <a:gd name="connsiteY95" fmla="*/ 436908 h 436908"/>
                <a:gd name="connsiteX96" fmla="*/ 98657 w 436910"/>
                <a:gd name="connsiteY96" fmla="*/ 422814 h 436908"/>
                <a:gd name="connsiteX97" fmla="*/ 126845 w 436910"/>
                <a:gd name="connsiteY97" fmla="*/ 422814 h 436908"/>
                <a:gd name="connsiteX98" fmla="*/ 126845 w 436910"/>
                <a:gd name="connsiteY98" fmla="*/ 394627 h 436908"/>
                <a:gd name="connsiteX99" fmla="*/ 35235 w 436910"/>
                <a:gd name="connsiteY99" fmla="*/ 394627 h 436908"/>
                <a:gd name="connsiteX100" fmla="*/ 0 w 436910"/>
                <a:gd name="connsiteY100" fmla="*/ 359392 h 436908"/>
                <a:gd name="connsiteX101" fmla="*/ 0 w 436910"/>
                <a:gd name="connsiteY101" fmla="*/ 133892 h 436908"/>
                <a:gd name="connsiteX102" fmla="*/ 35235 w 436910"/>
                <a:gd name="connsiteY102" fmla="*/ 98657 h 436908"/>
                <a:gd name="connsiteX103" fmla="*/ 218456 w 436910"/>
                <a:gd name="connsiteY103" fmla="*/ 91610 h 436908"/>
                <a:gd name="connsiteX104" fmla="*/ 176174 w 436910"/>
                <a:gd name="connsiteY104" fmla="*/ 133891 h 436908"/>
                <a:gd name="connsiteX105" fmla="*/ 218456 w 436910"/>
                <a:gd name="connsiteY105" fmla="*/ 176172 h 436908"/>
                <a:gd name="connsiteX106" fmla="*/ 260737 w 436910"/>
                <a:gd name="connsiteY106" fmla="*/ 133891 h 436908"/>
                <a:gd name="connsiteX107" fmla="*/ 218456 w 436910"/>
                <a:gd name="connsiteY107" fmla="*/ 91610 h 436908"/>
                <a:gd name="connsiteX108" fmla="*/ 218456 w 436910"/>
                <a:gd name="connsiteY108" fmla="*/ 77516 h 436908"/>
                <a:gd name="connsiteX109" fmla="*/ 274831 w 436910"/>
                <a:gd name="connsiteY109" fmla="*/ 133891 h 436908"/>
                <a:gd name="connsiteX110" fmla="*/ 218456 w 436910"/>
                <a:gd name="connsiteY110" fmla="*/ 190266 h 436908"/>
                <a:gd name="connsiteX111" fmla="*/ 162080 w 436910"/>
                <a:gd name="connsiteY111" fmla="*/ 133891 h 436908"/>
                <a:gd name="connsiteX112" fmla="*/ 218456 w 436910"/>
                <a:gd name="connsiteY112" fmla="*/ 77516 h 436908"/>
                <a:gd name="connsiteX113" fmla="*/ 218455 w 436910"/>
                <a:gd name="connsiteY113" fmla="*/ 63422 h 436908"/>
                <a:gd name="connsiteX114" fmla="*/ 147986 w 436910"/>
                <a:gd name="connsiteY114" fmla="*/ 133891 h 436908"/>
                <a:gd name="connsiteX115" fmla="*/ 218455 w 436910"/>
                <a:gd name="connsiteY115" fmla="*/ 204360 h 436908"/>
                <a:gd name="connsiteX116" fmla="*/ 288925 w 436910"/>
                <a:gd name="connsiteY116" fmla="*/ 133891 h 436908"/>
                <a:gd name="connsiteX117" fmla="*/ 218455 w 436910"/>
                <a:gd name="connsiteY117" fmla="*/ 63422 h 436908"/>
                <a:gd name="connsiteX118" fmla="*/ 218455 w 436910"/>
                <a:gd name="connsiteY118" fmla="*/ 49328 h 436908"/>
                <a:gd name="connsiteX119" fmla="*/ 303018 w 436910"/>
                <a:gd name="connsiteY119" fmla="*/ 133891 h 436908"/>
                <a:gd name="connsiteX120" fmla="*/ 218455 w 436910"/>
                <a:gd name="connsiteY120" fmla="*/ 218454 h 436908"/>
                <a:gd name="connsiteX121" fmla="*/ 133892 w 436910"/>
                <a:gd name="connsiteY121" fmla="*/ 133891 h 436908"/>
                <a:gd name="connsiteX122" fmla="*/ 218455 w 436910"/>
                <a:gd name="connsiteY122" fmla="*/ 49328 h 436908"/>
                <a:gd name="connsiteX123" fmla="*/ 202782 w 436910"/>
                <a:gd name="connsiteY123" fmla="*/ 14094 h 436908"/>
                <a:gd name="connsiteX124" fmla="*/ 196750 w 436910"/>
                <a:gd name="connsiteY124" fmla="*/ 37660 h 436908"/>
                <a:gd name="connsiteX125" fmla="*/ 192776 w 436910"/>
                <a:gd name="connsiteY125" fmla="*/ 38730 h 436908"/>
                <a:gd name="connsiteX126" fmla="*/ 169316 w 436910"/>
                <a:gd name="connsiteY126" fmla="*/ 48427 h 436908"/>
                <a:gd name="connsiteX127" fmla="*/ 165745 w 436910"/>
                <a:gd name="connsiteY127" fmla="*/ 50484 h 436908"/>
                <a:gd name="connsiteX128" fmla="*/ 144827 w 436910"/>
                <a:gd name="connsiteY128" fmla="*/ 38094 h 436908"/>
                <a:gd name="connsiteX129" fmla="*/ 122658 w 436910"/>
                <a:gd name="connsiteY129" fmla="*/ 60256 h 436908"/>
                <a:gd name="connsiteX130" fmla="*/ 135055 w 436910"/>
                <a:gd name="connsiteY130" fmla="*/ 81174 h 436908"/>
                <a:gd name="connsiteX131" fmla="*/ 132998 w 436910"/>
                <a:gd name="connsiteY131" fmla="*/ 84738 h 436908"/>
                <a:gd name="connsiteX132" fmla="*/ 123301 w 436910"/>
                <a:gd name="connsiteY132" fmla="*/ 108212 h 436908"/>
                <a:gd name="connsiteX133" fmla="*/ 122231 w 436910"/>
                <a:gd name="connsiteY133" fmla="*/ 112186 h 436908"/>
                <a:gd name="connsiteX134" fmla="*/ 98658 w 436910"/>
                <a:gd name="connsiteY134" fmla="*/ 118225 h 436908"/>
                <a:gd name="connsiteX135" fmla="*/ 98658 w 436910"/>
                <a:gd name="connsiteY135" fmla="*/ 149565 h 436908"/>
                <a:gd name="connsiteX136" fmla="*/ 122238 w 436910"/>
                <a:gd name="connsiteY136" fmla="*/ 155590 h 436908"/>
                <a:gd name="connsiteX137" fmla="*/ 123308 w 436910"/>
                <a:gd name="connsiteY137" fmla="*/ 159564 h 436908"/>
                <a:gd name="connsiteX138" fmla="*/ 133005 w 436910"/>
                <a:gd name="connsiteY138" fmla="*/ 183037 h 436908"/>
                <a:gd name="connsiteX139" fmla="*/ 135062 w 436910"/>
                <a:gd name="connsiteY139" fmla="*/ 186602 h 436908"/>
                <a:gd name="connsiteX140" fmla="*/ 122668 w 436910"/>
                <a:gd name="connsiteY140" fmla="*/ 207519 h 436908"/>
                <a:gd name="connsiteX141" fmla="*/ 144838 w 436910"/>
                <a:gd name="connsiteY141" fmla="*/ 229679 h 436908"/>
                <a:gd name="connsiteX142" fmla="*/ 165751 w 436910"/>
                <a:gd name="connsiteY142" fmla="*/ 217291 h 436908"/>
                <a:gd name="connsiteX143" fmla="*/ 169323 w 436910"/>
                <a:gd name="connsiteY143" fmla="*/ 219349 h 436908"/>
                <a:gd name="connsiteX144" fmla="*/ 192783 w 436910"/>
                <a:gd name="connsiteY144" fmla="*/ 229045 h 436908"/>
                <a:gd name="connsiteX145" fmla="*/ 196757 w 436910"/>
                <a:gd name="connsiteY145" fmla="*/ 230115 h 436908"/>
                <a:gd name="connsiteX146" fmla="*/ 202789 w 436910"/>
                <a:gd name="connsiteY146" fmla="*/ 253689 h 436908"/>
                <a:gd name="connsiteX147" fmla="*/ 234129 w 436910"/>
                <a:gd name="connsiteY147" fmla="*/ 253689 h 436908"/>
                <a:gd name="connsiteX148" fmla="*/ 240161 w 436910"/>
                <a:gd name="connsiteY148" fmla="*/ 230115 h 436908"/>
                <a:gd name="connsiteX149" fmla="*/ 244135 w 436910"/>
                <a:gd name="connsiteY149" fmla="*/ 229045 h 436908"/>
                <a:gd name="connsiteX150" fmla="*/ 267595 w 436910"/>
                <a:gd name="connsiteY150" fmla="*/ 219349 h 436908"/>
                <a:gd name="connsiteX151" fmla="*/ 271166 w 436910"/>
                <a:gd name="connsiteY151" fmla="*/ 217291 h 436908"/>
                <a:gd name="connsiteX152" fmla="*/ 292084 w 436910"/>
                <a:gd name="connsiteY152" fmla="*/ 229679 h 436908"/>
                <a:gd name="connsiteX153" fmla="*/ 314253 w 436910"/>
                <a:gd name="connsiteY153" fmla="*/ 207519 h 436908"/>
                <a:gd name="connsiteX154" fmla="*/ 301856 w 436910"/>
                <a:gd name="connsiteY154" fmla="*/ 186602 h 436908"/>
                <a:gd name="connsiteX155" fmla="*/ 303913 w 436910"/>
                <a:gd name="connsiteY155" fmla="*/ 183037 h 436908"/>
                <a:gd name="connsiteX156" fmla="*/ 313610 w 436910"/>
                <a:gd name="connsiteY156" fmla="*/ 159564 h 436908"/>
                <a:gd name="connsiteX157" fmla="*/ 314680 w 436910"/>
                <a:gd name="connsiteY157" fmla="*/ 155590 h 436908"/>
                <a:gd name="connsiteX158" fmla="*/ 338253 w 436910"/>
                <a:gd name="connsiteY158" fmla="*/ 149558 h 436908"/>
                <a:gd name="connsiteX159" fmla="*/ 338253 w 436910"/>
                <a:gd name="connsiteY159" fmla="*/ 118218 h 436908"/>
                <a:gd name="connsiteX160" fmla="*/ 314673 w 436910"/>
                <a:gd name="connsiteY160" fmla="*/ 112193 h 436908"/>
                <a:gd name="connsiteX161" fmla="*/ 313603 w 436910"/>
                <a:gd name="connsiteY161" fmla="*/ 108219 h 436908"/>
                <a:gd name="connsiteX162" fmla="*/ 303906 w 436910"/>
                <a:gd name="connsiteY162" fmla="*/ 84745 h 436908"/>
                <a:gd name="connsiteX163" fmla="*/ 301849 w 436910"/>
                <a:gd name="connsiteY163" fmla="*/ 81180 h 436908"/>
                <a:gd name="connsiteX164" fmla="*/ 314243 w 436910"/>
                <a:gd name="connsiteY164" fmla="*/ 60263 h 436908"/>
                <a:gd name="connsiteX165" fmla="*/ 292073 w 436910"/>
                <a:gd name="connsiteY165" fmla="*/ 38104 h 436908"/>
                <a:gd name="connsiteX166" fmla="*/ 271160 w 436910"/>
                <a:gd name="connsiteY166" fmla="*/ 50491 h 436908"/>
                <a:gd name="connsiteX167" fmla="*/ 267588 w 436910"/>
                <a:gd name="connsiteY167" fmla="*/ 48434 h 436908"/>
                <a:gd name="connsiteX168" fmla="*/ 244128 w 436910"/>
                <a:gd name="connsiteY168" fmla="*/ 38737 h 436908"/>
                <a:gd name="connsiteX169" fmla="*/ 240154 w 436910"/>
                <a:gd name="connsiteY169" fmla="*/ 37667 h 436908"/>
                <a:gd name="connsiteX170" fmla="*/ 234122 w 436910"/>
                <a:gd name="connsiteY170" fmla="*/ 14094 h 436908"/>
                <a:gd name="connsiteX171" fmla="*/ 191840 w 436910"/>
                <a:gd name="connsiteY171" fmla="*/ 0 h 436908"/>
                <a:gd name="connsiteX172" fmla="*/ 245064 w 436910"/>
                <a:gd name="connsiteY172" fmla="*/ 0 h 436908"/>
                <a:gd name="connsiteX173" fmla="*/ 251794 w 436910"/>
                <a:gd name="connsiteY173" fmla="*/ 26278 h 436908"/>
                <a:gd name="connsiteX174" fmla="*/ 270998 w 436910"/>
                <a:gd name="connsiteY174" fmla="*/ 34206 h 436908"/>
                <a:gd name="connsiteX175" fmla="*/ 294317 w 436910"/>
                <a:gd name="connsiteY175" fmla="*/ 20394 h 436908"/>
                <a:gd name="connsiteX176" fmla="*/ 331953 w 436910"/>
                <a:gd name="connsiteY176" fmla="*/ 58023 h 436908"/>
                <a:gd name="connsiteX177" fmla="*/ 318135 w 436910"/>
                <a:gd name="connsiteY177" fmla="*/ 81349 h 436908"/>
                <a:gd name="connsiteX178" fmla="*/ 326069 w 436910"/>
                <a:gd name="connsiteY178" fmla="*/ 100546 h 436908"/>
                <a:gd name="connsiteX179" fmla="*/ 352347 w 436910"/>
                <a:gd name="connsiteY179" fmla="*/ 107276 h 436908"/>
                <a:gd name="connsiteX180" fmla="*/ 352347 w 436910"/>
                <a:gd name="connsiteY180" fmla="*/ 160500 h 436908"/>
                <a:gd name="connsiteX181" fmla="*/ 326076 w 436910"/>
                <a:gd name="connsiteY181" fmla="*/ 167237 h 436908"/>
                <a:gd name="connsiteX182" fmla="*/ 318141 w 436910"/>
                <a:gd name="connsiteY182" fmla="*/ 186434 h 436908"/>
                <a:gd name="connsiteX183" fmla="*/ 331960 w 436910"/>
                <a:gd name="connsiteY183" fmla="*/ 209759 h 436908"/>
                <a:gd name="connsiteX184" fmla="*/ 294324 w 436910"/>
                <a:gd name="connsiteY184" fmla="*/ 247389 h 436908"/>
                <a:gd name="connsiteX185" fmla="*/ 271005 w 436910"/>
                <a:gd name="connsiteY185" fmla="*/ 233577 h 436908"/>
                <a:gd name="connsiteX186" fmla="*/ 251801 w 436910"/>
                <a:gd name="connsiteY186" fmla="*/ 241505 h 436908"/>
                <a:gd name="connsiteX187" fmla="*/ 245071 w 436910"/>
                <a:gd name="connsiteY187" fmla="*/ 267783 h 436908"/>
                <a:gd name="connsiteX188" fmla="*/ 191847 w 436910"/>
                <a:gd name="connsiteY188" fmla="*/ 267783 h 436908"/>
                <a:gd name="connsiteX189" fmla="*/ 185117 w 436910"/>
                <a:gd name="connsiteY189" fmla="*/ 241505 h 436908"/>
                <a:gd name="connsiteX190" fmla="*/ 169127 w 436910"/>
                <a:gd name="connsiteY190" fmla="*/ 235077 h 436908"/>
                <a:gd name="connsiteX191" fmla="*/ 169127 w 436910"/>
                <a:gd name="connsiteY191" fmla="*/ 310064 h 436908"/>
                <a:gd name="connsiteX192" fmla="*/ 28188 w 436910"/>
                <a:gd name="connsiteY192" fmla="*/ 310064 h 436908"/>
                <a:gd name="connsiteX193" fmla="*/ 28188 w 436910"/>
                <a:gd name="connsiteY193" fmla="*/ 126844 h 436908"/>
                <a:gd name="connsiteX194" fmla="*/ 84564 w 436910"/>
                <a:gd name="connsiteY194" fmla="*/ 126844 h 436908"/>
                <a:gd name="connsiteX195" fmla="*/ 84564 w 436910"/>
                <a:gd name="connsiteY195" fmla="*/ 107283 h 436908"/>
                <a:gd name="connsiteX196" fmla="*/ 110835 w 436910"/>
                <a:gd name="connsiteY196" fmla="*/ 100546 h 436908"/>
                <a:gd name="connsiteX197" fmla="*/ 118770 w 436910"/>
                <a:gd name="connsiteY197" fmla="*/ 81349 h 436908"/>
                <a:gd name="connsiteX198" fmla="*/ 104951 w 436910"/>
                <a:gd name="connsiteY198" fmla="*/ 58023 h 436908"/>
                <a:gd name="connsiteX199" fmla="*/ 142587 w 436910"/>
                <a:gd name="connsiteY199" fmla="*/ 20394 h 436908"/>
                <a:gd name="connsiteX200" fmla="*/ 165906 w 436910"/>
                <a:gd name="connsiteY200" fmla="*/ 34206 h 436908"/>
                <a:gd name="connsiteX201" fmla="*/ 185110 w 436910"/>
                <a:gd name="connsiteY201" fmla="*/ 26278 h 436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</a:cxnLst>
              <a:rect l="l" t="t" r="r" b="b"/>
              <a:pathLst>
                <a:path w="436910" h="436908">
                  <a:moveTo>
                    <a:pt x="140939" y="394627"/>
                  </a:moveTo>
                  <a:lnTo>
                    <a:pt x="140939" y="422814"/>
                  </a:lnTo>
                  <a:lnTo>
                    <a:pt x="295972" y="422814"/>
                  </a:lnTo>
                  <a:lnTo>
                    <a:pt x="295972" y="394627"/>
                  </a:lnTo>
                  <a:close/>
                  <a:moveTo>
                    <a:pt x="394628" y="352345"/>
                  </a:moveTo>
                  <a:lnTo>
                    <a:pt x="408722" y="352345"/>
                  </a:lnTo>
                  <a:lnTo>
                    <a:pt x="408722" y="366439"/>
                  </a:lnTo>
                  <a:lnTo>
                    <a:pt x="394628" y="366439"/>
                  </a:lnTo>
                  <a:close/>
                  <a:moveTo>
                    <a:pt x="366441" y="352345"/>
                  </a:moveTo>
                  <a:lnTo>
                    <a:pt x="380535" y="352345"/>
                  </a:lnTo>
                  <a:lnTo>
                    <a:pt x="380535" y="366439"/>
                  </a:lnTo>
                  <a:lnTo>
                    <a:pt x="366441" y="366439"/>
                  </a:lnTo>
                  <a:close/>
                  <a:moveTo>
                    <a:pt x="338253" y="352345"/>
                  </a:moveTo>
                  <a:lnTo>
                    <a:pt x="352347" y="352345"/>
                  </a:lnTo>
                  <a:lnTo>
                    <a:pt x="352347" y="366439"/>
                  </a:lnTo>
                  <a:lnTo>
                    <a:pt x="338253" y="366439"/>
                  </a:lnTo>
                  <a:close/>
                  <a:moveTo>
                    <a:pt x="14094" y="338252"/>
                  </a:moveTo>
                  <a:lnTo>
                    <a:pt x="14094" y="359392"/>
                  </a:lnTo>
                  <a:cubicBezTo>
                    <a:pt x="14094" y="371047"/>
                    <a:pt x="23581" y="380533"/>
                    <a:pt x="35235" y="380533"/>
                  </a:cubicBezTo>
                  <a:lnTo>
                    <a:pt x="401676" y="380533"/>
                  </a:lnTo>
                  <a:cubicBezTo>
                    <a:pt x="413330" y="380533"/>
                    <a:pt x="422816" y="371047"/>
                    <a:pt x="422816" y="359392"/>
                  </a:cubicBezTo>
                  <a:lnTo>
                    <a:pt x="422816" y="338252"/>
                  </a:lnTo>
                  <a:close/>
                  <a:moveTo>
                    <a:pt x="310065" y="295970"/>
                  </a:moveTo>
                  <a:lnTo>
                    <a:pt x="408722" y="295970"/>
                  </a:lnTo>
                  <a:lnTo>
                    <a:pt x="408722" y="310064"/>
                  </a:lnTo>
                  <a:lnTo>
                    <a:pt x="310065" y="310064"/>
                  </a:lnTo>
                  <a:close/>
                  <a:moveTo>
                    <a:pt x="310065" y="267782"/>
                  </a:moveTo>
                  <a:lnTo>
                    <a:pt x="408722" y="267782"/>
                  </a:lnTo>
                  <a:lnTo>
                    <a:pt x="408722" y="281876"/>
                  </a:lnTo>
                  <a:lnTo>
                    <a:pt x="310065" y="281876"/>
                  </a:lnTo>
                  <a:close/>
                  <a:moveTo>
                    <a:pt x="56375" y="267782"/>
                  </a:moveTo>
                  <a:lnTo>
                    <a:pt x="140938" y="267782"/>
                  </a:lnTo>
                  <a:lnTo>
                    <a:pt x="140938" y="281876"/>
                  </a:lnTo>
                  <a:lnTo>
                    <a:pt x="56375" y="281876"/>
                  </a:lnTo>
                  <a:close/>
                  <a:moveTo>
                    <a:pt x="324159" y="239595"/>
                  </a:moveTo>
                  <a:lnTo>
                    <a:pt x="408722" y="239595"/>
                  </a:lnTo>
                  <a:lnTo>
                    <a:pt x="408722" y="253689"/>
                  </a:lnTo>
                  <a:lnTo>
                    <a:pt x="324159" y="253689"/>
                  </a:lnTo>
                  <a:close/>
                  <a:moveTo>
                    <a:pt x="56375" y="239595"/>
                  </a:moveTo>
                  <a:lnTo>
                    <a:pt x="112750" y="239595"/>
                  </a:lnTo>
                  <a:lnTo>
                    <a:pt x="112750" y="253689"/>
                  </a:lnTo>
                  <a:lnTo>
                    <a:pt x="56375" y="253689"/>
                  </a:lnTo>
                  <a:close/>
                  <a:moveTo>
                    <a:pt x="352347" y="211407"/>
                  </a:moveTo>
                  <a:lnTo>
                    <a:pt x="408722" y="211407"/>
                  </a:lnTo>
                  <a:lnTo>
                    <a:pt x="408722" y="225501"/>
                  </a:lnTo>
                  <a:lnTo>
                    <a:pt x="352347" y="225501"/>
                  </a:lnTo>
                  <a:close/>
                  <a:moveTo>
                    <a:pt x="56375" y="211407"/>
                  </a:moveTo>
                  <a:lnTo>
                    <a:pt x="84563" y="211407"/>
                  </a:lnTo>
                  <a:lnTo>
                    <a:pt x="84563" y="225501"/>
                  </a:lnTo>
                  <a:lnTo>
                    <a:pt x="56375" y="225501"/>
                  </a:lnTo>
                  <a:close/>
                  <a:moveTo>
                    <a:pt x="56375" y="183219"/>
                  </a:moveTo>
                  <a:lnTo>
                    <a:pt x="84563" y="183219"/>
                  </a:lnTo>
                  <a:lnTo>
                    <a:pt x="84563" y="197313"/>
                  </a:lnTo>
                  <a:lnTo>
                    <a:pt x="56375" y="197313"/>
                  </a:lnTo>
                  <a:close/>
                  <a:moveTo>
                    <a:pt x="56375" y="155032"/>
                  </a:moveTo>
                  <a:lnTo>
                    <a:pt x="70469" y="155032"/>
                  </a:lnTo>
                  <a:lnTo>
                    <a:pt x="70469" y="169126"/>
                  </a:lnTo>
                  <a:lnTo>
                    <a:pt x="56375" y="169126"/>
                  </a:lnTo>
                  <a:close/>
                  <a:moveTo>
                    <a:pt x="42282" y="140938"/>
                  </a:moveTo>
                  <a:lnTo>
                    <a:pt x="42282" y="295970"/>
                  </a:lnTo>
                  <a:lnTo>
                    <a:pt x="155033" y="295970"/>
                  </a:lnTo>
                  <a:lnTo>
                    <a:pt x="155033" y="240018"/>
                  </a:lnTo>
                  <a:lnTo>
                    <a:pt x="142594" y="247382"/>
                  </a:lnTo>
                  <a:lnTo>
                    <a:pt x="104958" y="209752"/>
                  </a:lnTo>
                  <a:lnTo>
                    <a:pt x="118776" y="186427"/>
                  </a:lnTo>
                  <a:cubicBezTo>
                    <a:pt x="115556" y="180323"/>
                    <a:pt x="112899" y="173888"/>
                    <a:pt x="110842" y="167230"/>
                  </a:cubicBezTo>
                  <a:lnTo>
                    <a:pt x="84564" y="160500"/>
                  </a:lnTo>
                  <a:lnTo>
                    <a:pt x="84564" y="140938"/>
                  </a:lnTo>
                  <a:close/>
                  <a:moveTo>
                    <a:pt x="225502" y="126844"/>
                  </a:moveTo>
                  <a:lnTo>
                    <a:pt x="239596" y="126844"/>
                  </a:lnTo>
                  <a:lnTo>
                    <a:pt x="239596" y="140938"/>
                  </a:lnTo>
                  <a:lnTo>
                    <a:pt x="225502" y="140938"/>
                  </a:lnTo>
                  <a:close/>
                  <a:moveTo>
                    <a:pt x="197314" y="126844"/>
                  </a:moveTo>
                  <a:lnTo>
                    <a:pt x="211408" y="126844"/>
                  </a:lnTo>
                  <a:lnTo>
                    <a:pt x="211408" y="140938"/>
                  </a:lnTo>
                  <a:lnTo>
                    <a:pt x="197314" y="140938"/>
                  </a:lnTo>
                  <a:close/>
                  <a:moveTo>
                    <a:pt x="35235" y="98657"/>
                  </a:moveTo>
                  <a:lnTo>
                    <a:pt x="70470" y="98657"/>
                  </a:lnTo>
                  <a:lnTo>
                    <a:pt x="70470" y="112751"/>
                  </a:lnTo>
                  <a:lnTo>
                    <a:pt x="35235" y="112751"/>
                  </a:lnTo>
                  <a:cubicBezTo>
                    <a:pt x="23581" y="112751"/>
                    <a:pt x="14094" y="122237"/>
                    <a:pt x="14094" y="133892"/>
                  </a:cubicBezTo>
                  <a:lnTo>
                    <a:pt x="14094" y="324158"/>
                  </a:lnTo>
                  <a:lnTo>
                    <a:pt x="422816" y="324158"/>
                  </a:lnTo>
                  <a:lnTo>
                    <a:pt x="422816" y="133892"/>
                  </a:lnTo>
                  <a:cubicBezTo>
                    <a:pt x="422816" y="122237"/>
                    <a:pt x="413330" y="112751"/>
                    <a:pt x="401676" y="112751"/>
                  </a:cubicBezTo>
                  <a:lnTo>
                    <a:pt x="366441" y="112751"/>
                  </a:lnTo>
                  <a:lnTo>
                    <a:pt x="366441" y="98657"/>
                  </a:lnTo>
                  <a:lnTo>
                    <a:pt x="401676" y="98657"/>
                  </a:lnTo>
                  <a:cubicBezTo>
                    <a:pt x="421103" y="98657"/>
                    <a:pt x="436910" y="114464"/>
                    <a:pt x="436910" y="133892"/>
                  </a:cubicBezTo>
                  <a:lnTo>
                    <a:pt x="436910" y="359392"/>
                  </a:lnTo>
                  <a:cubicBezTo>
                    <a:pt x="436910" y="378820"/>
                    <a:pt x="421103" y="394627"/>
                    <a:pt x="401676" y="394627"/>
                  </a:cubicBezTo>
                  <a:lnTo>
                    <a:pt x="310065" y="394627"/>
                  </a:lnTo>
                  <a:lnTo>
                    <a:pt x="310065" y="422814"/>
                  </a:lnTo>
                  <a:lnTo>
                    <a:pt x="338253" y="422814"/>
                  </a:lnTo>
                  <a:lnTo>
                    <a:pt x="338253" y="436908"/>
                  </a:lnTo>
                  <a:lnTo>
                    <a:pt x="98657" y="436908"/>
                  </a:lnTo>
                  <a:lnTo>
                    <a:pt x="98657" y="422814"/>
                  </a:lnTo>
                  <a:lnTo>
                    <a:pt x="126845" y="422814"/>
                  </a:lnTo>
                  <a:lnTo>
                    <a:pt x="126845" y="394627"/>
                  </a:lnTo>
                  <a:lnTo>
                    <a:pt x="35235" y="394627"/>
                  </a:lnTo>
                  <a:cubicBezTo>
                    <a:pt x="15808" y="394627"/>
                    <a:pt x="0" y="378820"/>
                    <a:pt x="0" y="359392"/>
                  </a:cubicBezTo>
                  <a:lnTo>
                    <a:pt x="0" y="133892"/>
                  </a:lnTo>
                  <a:cubicBezTo>
                    <a:pt x="0" y="114464"/>
                    <a:pt x="15808" y="98657"/>
                    <a:pt x="35235" y="98657"/>
                  </a:cubicBezTo>
                  <a:close/>
                  <a:moveTo>
                    <a:pt x="218456" y="91610"/>
                  </a:moveTo>
                  <a:cubicBezTo>
                    <a:pt x="195137" y="91610"/>
                    <a:pt x="176174" y="110572"/>
                    <a:pt x="176174" y="133891"/>
                  </a:cubicBezTo>
                  <a:cubicBezTo>
                    <a:pt x="176174" y="157210"/>
                    <a:pt x="195137" y="176172"/>
                    <a:pt x="218456" y="176172"/>
                  </a:cubicBezTo>
                  <a:cubicBezTo>
                    <a:pt x="241775" y="176172"/>
                    <a:pt x="260737" y="157210"/>
                    <a:pt x="260737" y="133891"/>
                  </a:cubicBezTo>
                  <a:cubicBezTo>
                    <a:pt x="260737" y="110572"/>
                    <a:pt x="241775" y="91610"/>
                    <a:pt x="218456" y="91610"/>
                  </a:cubicBezTo>
                  <a:close/>
                  <a:moveTo>
                    <a:pt x="218456" y="77516"/>
                  </a:moveTo>
                  <a:cubicBezTo>
                    <a:pt x="249541" y="77516"/>
                    <a:pt x="274831" y="102806"/>
                    <a:pt x="274831" y="133891"/>
                  </a:cubicBezTo>
                  <a:cubicBezTo>
                    <a:pt x="274831" y="164976"/>
                    <a:pt x="249541" y="190266"/>
                    <a:pt x="218456" y="190266"/>
                  </a:cubicBezTo>
                  <a:cubicBezTo>
                    <a:pt x="187371" y="190266"/>
                    <a:pt x="162080" y="164976"/>
                    <a:pt x="162080" y="133891"/>
                  </a:cubicBezTo>
                  <a:cubicBezTo>
                    <a:pt x="162080" y="102806"/>
                    <a:pt x="187371" y="77516"/>
                    <a:pt x="218456" y="77516"/>
                  </a:cubicBezTo>
                  <a:close/>
                  <a:moveTo>
                    <a:pt x="218455" y="63422"/>
                  </a:moveTo>
                  <a:cubicBezTo>
                    <a:pt x="179597" y="63422"/>
                    <a:pt x="147986" y="95033"/>
                    <a:pt x="147986" y="133891"/>
                  </a:cubicBezTo>
                  <a:cubicBezTo>
                    <a:pt x="147986" y="172749"/>
                    <a:pt x="179597" y="204360"/>
                    <a:pt x="218455" y="204360"/>
                  </a:cubicBezTo>
                  <a:cubicBezTo>
                    <a:pt x="257313" y="204360"/>
                    <a:pt x="288925" y="172749"/>
                    <a:pt x="288925" y="133891"/>
                  </a:cubicBezTo>
                  <a:cubicBezTo>
                    <a:pt x="288925" y="95033"/>
                    <a:pt x="257313" y="63422"/>
                    <a:pt x="218455" y="63422"/>
                  </a:cubicBezTo>
                  <a:close/>
                  <a:moveTo>
                    <a:pt x="218455" y="49328"/>
                  </a:moveTo>
                  <a:cubicBezTo>
                    <a:pt x="265086" y="49328"/>
                    <a:pt x="303018" y="87260"/>
                    <a:pt x="303018" y="133891"/>
                  </a:cubicBezTo>
                  <a:cubicBezTo>
                    <a:pt x="303018" y="180522"/>
                    <a:pt x="265086" y="218454"/>
                    <a:pt x="218455" y="218454"/>
                  </a:cubicBezTo>
                  <a:cubicBezTo>
                    <a:pt x="171824" y="218454"/>
                    <a:pt x="133892" y="180522"/>
                    <a:pt x="133892" y="133891"/>
                  </a:cubicBezTo>
                  <a:cubicBezTo>
                    <a:pt x="133892" y="87260"/>
                    <a:pt x="171824" y="49328"/>
                    <a:pt x="218455" y="49328"/>
                  </a:cubicBezTo>
                  <a:close/>
                  <a:moveTo>
                    <a:pt x="202782" y="14094"/>
                  </a:moveTo>
                  <a:lnTo>
                    <a:pt x="196750" y="37660"/>
                  </a:lnTo>
                  <a:lnTo>
                    <a:pt x="192776" y="38730"/>
                  </a:lnTo>
                  <a:cubicBezTo>
                    <a:pt x="184504" y="40957"/>
                    <a:pt x="176611" y="44219"/>
                    <a:pt x="169316" y="48427"/>
                  </a:cubicBezTo>
                  <a:lnTo>
                    <a:pt x="165745" y="50484"/>
                  </a:lnTo>
                  <a:lnTo>
                    <a:pt x="144827" y="38094"/>
                  </a:lnTo>
                  <a:lnTo>
                    <a:pt x="122658" y="60256"/>
                  </a:lnTo>
                  <a:lnTo>
                    <a:pt x="135055" y="81174"/>
                  </a:lnTo>
                  <a:lnTo>
                    <a:pt x="132998" y="84738"/>
                  </a:lnTo>
                  <a:cubicBezTo>
                    <a:pt x="128789" y="92047"/>
                    <a:pt x="125527" y="99940"/>
                    <a:pt x="123301" y="108212"/>
                  </a:cubicBezTo>
                  <a:lnTo>
                    <a:pt x="122231" y="112186"/>
                  </a:lnTo>
                  <a:lnTo>
                    <a:pt x="98658" y="118225"/>
                  </a:lnTo>
                  <a:lnTo>
                    <a:pt x="98658" y="149565"/>
                  </a:lnTo>
                  <a:lnTo>
                    <a:pt x="122238" y="155590"/>
                  </a:lnTo>
                  <a:lnTo>
                    <a:pt x="123308" y="159564"/>
                  </a:lnTo>
                  <a:cubicBezTo>
                    <a:pt x="125534" y="167836"/>
                    <a:pt x="128796" y="175736"/>
                    <a:pt x="133005" y="183037"/>
                  </a:cubicBezTo>
                  <a:lnTo>
                    <a:pt x="135062" y="186602"/>
                  </a:lnTo>
                  <a:lnTo>
                    <a:pt x="122668" y="207519"/>
                  </a:lnTo>
                  <a:lnTo>
                    <a:pt x="144838" y="229679"/>
                  </a:lnTo>
                  <a:lnTo>
                    <a:pt x="165751" y="217291"/>
                  </a:lnTo>
                  <a:lnTo>
                    <a:pt x="169323" y="219349"/>
                  </a:lnTo>
                  <a:cubicBezTo>
                    <a:pt x="176618" y="223557"/>
                    <a:pt x="184511" y="226819"/>
                    <a:pt x="192783" y="229045"/>
                  </a:cubicBezTo>
                  <a:lnTo>
                    <a:pt x="196757" y="230115"/>
                  </a:lnTo>
                  <a:lnTo>
                    <a:pt x="202789" y="253689"/>
                  </a:lnTo>
                  <a:lnTo>
                    <a:pt x="234129" y="253689"/>
                  </a:lnTo>
                  <a:lnTo>
                    <a:pt x="240161" y="230115"/>
                  </a:lnTo>
                  <a:lnTo>
                    <a:pt x="244135" y="229045"/>
                  </a:lnTo>
                  <a:cubicBezTo>
                    <a:pt x="252407" y="226819"/>
                    <a:pt x="260300" y="223557"/>
                    <a:pt x="267595" y="219349"/>
                  </a:cubicBezTo>
                  <a:lnTo>
                    <a:pt x="271166" y="217291"/>
                  </a:lnTo>
                  <a:lnTo>
                    <a:pt x="292084" y="229679"/>
                  </a:lnTo>
                  <a:lnTo>
                    <a:pt x="314253" y="207519"/>
                  </a:lnTo>
                  <a:lnTo>
                    <a:pt x="301856" y="186602"/>
                  </a:lnTo>
                  <a:lnTo>
                    <a:pt x="303913" y="183037"/>
                  </a:lnTo>
                  <a:cubicBezTo>
                    <a:pt x="308122" y="175729"/>
                    <a:pt x="311384" y="167836"/>
                    <a:pt x="313610" y="159564"/>
                  </a:cubicBezTo>
                  <a:lnTo>
                    <a:pt x="314680" y="155590"/>
                  </a:lnTo>
                  <a:lnTo>
                    <a:pt x="338253" y="149558"/>
                  </a:lnTo>
                  <a:lnTo>
                    <a:pt x="338253" y="118218"/>
                  </a:lnTo>
                  <a:lnTo>
                    <a:pt x="314673" y="112193"/>
                  </a:lnTo>
                  <a:lnTo>
                    <a:pt x="313603" y="108219"/>
                  </a:lnTo>
                  <a:cubicBezTo>
                    <a:pt x="311377" y="99947"/>
                    <a:pt x="308115" y="92047"/>
                    <a:pt x="303906" y="84745"/>
                  </a:cubicBezTo>
                  <a:lnTo>
                    <a:pt x="301849" y="81180"/>
                  </a:lnTo>
                  <a:lnTo>
                    <a:pt x="314243" y="60263"/>
                  </a:lnTo>
                  <a:lnTo>
                    <a:pt x="292073" y="38104"/>
                  </a:lnTo>
                  <a:lnTo>
                    <a:pt x="271160" y="50491"/>
                  </a:lnTo>
                  <a:lnTo>
                    <a:pt x="267588" y="48434"/>
                  </a:lnTo>
                  <a:cubicBezTo>
                    <a:pt x="260293" y="44225"/>
                    <a:pt x="252400" y="40963"/>
                    <a:pt x="244128" y="38737"/>
                  </a:cubicBezTo>
                  <a:lnTo>
                    <a:pt x="240154" y="37667"/>
                  </a:lnTo>
                  <a:lnTo>
                    <a:pt x="234122" y="14094"/>
                  </a:lnTo>
                  <a:close/>
                  <a:moveTo>
                    <a:pt x="191840" y="0"/>
                  </a:moveTo>
                  <a:lnTo>
                    <a:pt x="245064" y="0"/>
                  </a:lnTo>
                  <a:lnTo>
                    <a:pt x="251794" y="26278"/>
                  </a:lnTo>
                  <a:cubicBezTo>
                    <a:pt x="258459" y="28335"/>
                    <a:pt x="264894" y="30985"/>
                    <a:pt x="270998" y="34206"/>
                  </a:cubicBezTo>
                  <a:lnTo>
                    <a:pt x="294317" y="20394"/>
                  </a:lnTo>
                  <a:lnTo>
                    <a:pt x="331953" y="58023"/>
                  </a:lnTo>
                  <a:lnTo>
                    <a:pt x="318135" y="81349"/>
                  </a:lnTo>
                  <a:cubicBezTo>
                    <a:pt x="321355" y="87453"/>
                    <a:pt x="324012" y="93888"/>
                    <a:pt x="326069" y="100546"/>
                  </a:cubicBezTo>
                  <a:lnTo>
                    <a:pt x="352347" y="107276"/>
                  </a:lnTo>
                  <a:lnTo>
                    <a:pt x="352347" y="160500"/>
                  </a:lnTo>
                  <a:lnTo>
                    <a:pt x="326076" y="167237"/>
                  </a:lnTo>
                  <a:cubicBezTo>
                    <a:pt x="324018" y="173895"/>
                    <a:pt x="321362" y="180329"/>
                    <a:pt x="318141" y="186434"/>
                  </a:cubicBezTo>
                  <a:lnTo>
                    <a:pt x="331960" y="209759"/>
                  </a:lnTo>
                  <a:lnTo>
                    <a:pt x="294324" y="247389"/>
                  </a:lnTo>
                  <a:lnTo>
                    <a:pt x="271005" y="233577"/>
                  </a:lnTo>
                  <a:cubicBezTo>
                    <a:pt x="264894" y="236791"/>
                    <a:pt x="258459" y="239447"/>
                    <a:pt x="251801" y="241505"/>
                  </a:cubicBezTo>
                  <a:lnTo>
                    <a:pt x="245071" y="267783"/>
                  </a:lnTo>
                  <a:lnTo>
                    <a:pt x="191847" y="267783"/>
                  </a:lnTo>
                  <a:lnTo>
                    <a:pt x="185117" y="241505"/>
                  </a:lnTo>
                  <a:cubicBezTo>
                    <a:pt x="179591" y="239798"/>
                    <a:pt x="174278" y="237586"/>
                    <a:pt x="169127" y="235077"/>
                  </a:cubicBezTo>
                  <a:lnTo>
                    <a:pt x="169127" y="310064"/>
                  </a:lnTo>
                  <a:lnTo>
                    <a:pt x="28188" y="310064"/>
                  </a:lnTo>
                  <a:lnTo>
                    <a:pt x="28188" y="126844"/>
                  </a:lnTo>
                  <a:lnTo>
                    <a:pt x="84564" y="126844"/>
                  </a:lnTo>
                  <a:lnTo>
                    <a:pt x="84564" y="107283"/>
                  </a:lnTo>
                  <a:lnTo>
                    <a:pt x="110835" y="100546"/>
                  </a:lnTo>
                  <a:cubicBezTo>
                    <a:pt x="112893" y="93888"/>
                    <a:pt x="115549" y="87453"/>
                    <a:pt x="118770" y="81349"/>
                  </a:cubicBezTo>
                  <a:lnTo>
                    <a:pt x="104951" y="58023"/>
                  </a:lnTo>
                  <a:lnTo>
                    <a:pt x="142587" y="20394"/>
                  </a:lnTo>
                  <a:lnTo>
                    <a:pt x="165906" y="34206"/>
                  </a:lnTo>
                  <a:cubicBezTo>
                    <a:pt x="172017" y="30992"/>
                    <a:pt x="178452" y="28335"/>
                    <a:pt x="185110" y="2627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  <a:tileRect/>
            </a:gradFill>
            <a:ln w="126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阿里巴巴普惠体 R" panose="00020600040101010101" charset="-122"/>
                <a:cs typeface="+mn-cs"/>
              </a:endParaRPr>
            </a:p>
          </p:txBody>
        </p:sp>
        <p:pic>
          <p:nvPicPr>
            <p:cNvPr id="214" name="图片 213" descr="图片包含 监控, 室内, 黑暗, 灯光&#10;&#10;描述已自动生成"/>
            <p:cNvPicPr>
              <a:picLocks noChangeAspect="1"/>
            </p:cNvPicPr>
            <p:nvPr/>
          </p:nvPicPr>
          <p:blipFill rotWithShape="1">
            <a:blip r:embed="rId2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03" b="25976"/>
            <a:stretch>
              <a:fillRect/>
            </a:stretch>
          </p:blipFill>
          <p:spPr>
            <a:xfrm rot="19042656">
              <a:off x="4802674" y="1742525"/>
              <a:ext cx="1218336" cy="1163177"/>
            </a:xfrm>
            <a:prstGeom prst="rect">
              <a:avLst/>
            </a:prstGeom>
          </p:spPr>
        </p:pic>
      </p:grpSp>
      <p:grpSp>
        <p:nvGrpSpPr>
          <p:cNvPr id="21" name="组合 20"/>
          <p:cNvGrpSpPr/>
          <p:nvPr/>
        </p:nvGrpSpPr>
        <p:grpSpPr>
          <a:xfrm>
            <a:off x="2227352" y="1542428"/>
            <a:ext cx="1519852" cy="2217540"/>
            <a:chOff x="2227352" y="1006357"/>
            <a:chExt cx="1519852" cy="2217540"/>
          </a:xfrm>
        </p:grpSpPr>
        <p:sp>
          <p:nvSpPr>
            <p:cNvPr id="126" name="矩形 125"/>
            <p:cNvSpPr/>
            <p:nvPr/>
          </p:nvSpPr>
          <p:spPr>
            <a:xfrm>
              <a:off x="2604776" y="1006357"/>
              <a:ext cx="335028" cy="73866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1" u="none" strike="noStrike" kern="1200" cap="none" spc="0" normalizeH="0" baseline="0" noProof="0">
                  <a:ln w="3175">
                    <a:gradFill>
                      <a:gsLst>
                        <a:gs pos="42000">
                          <a:schemeClr val="accent5"/>
                        </a:gs>
                        <a:gs pos="79000">
                          <a:schemeClr val="accent4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  <a:gradFill>
                    <a:gsLst>
                      <a:gs pos="38000">
                        <a:schemeClr val="accent5">
                          <a:alpha val="50000"/>
                        </a:schemeClr>
                      </a:gs>
                      <a:gs pos="69000">
                        <a:schemeClr val="accent4">
                          <a:alpha val="0"/>
                        </a:scheme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阿里巴巴普惠体 B" panose="00020600040101010101" charset="-122"/>
                  <a:cs typeface="+mn-cs"/>
                </a:rPr>
                <a:t>2</a:t>
              </a:r>
              <a:endParaRPr kumimoji="0" lang="zh-CN" altLang="en-US" sz="4800" b="0" i="1" u="none" strike="noStrike" kern="1200" cap="none" spc="0" normalizeH="0" baseline="0" noProof="0">
                <a:ln w="3175">
                  <a:gradFill>
                    <a:gsLst>
                      <a:gs pos="42000">
                        <a:schemeClr val="accent5"/>
                      </a:gs>
                      <a:gs pos="79000">
                        <a:schemeClr val="accent4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38000">
                      <a:schemeClr val="accent5">
                        <a:alpha val="50000"/>
                      </a:schemeClr>
                    </a:gs>
                    <a:gs pos="69000">
                      <a:schemeClr val="accent4">
                        <a:alpha val="0"/>
                      </a:schemeClr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阿里巴巴普惠体 B" panose="00020600040101010101" charset="-122"/>
                <a:cs typeface="+mn-cs"/>
              </a:endParaRPr>
            </a:p>
          </p:txBody>
        </p:sp>
        <p:sp>
          <p:nvSpPr>
            <p:cNvPr id="127" name="矩形 126"/>
            <p:cNvSpPr/>
            <p:nvPr/>
          </p:nvSpPr>
          <p:spPr>
            <a:xfrm>
              <a:off x="2528922" y="1506200"/>
              <a:ext cx="1218282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400">
                  <a:ln w="3175">
                    <a:noFill/>
                  </a:ln>
                  <a:gradFill>
                    <a:gsLst>
                      <a:gs pos="0">
                        <a:schemeClr val="accent3"/>
                      </a:gs>
                      <a:gs pos="100000">
                        <a:schemeClr val="accent2"/>
                      </a:gs>
                    </a:gsLst>
                    <a:lin ang="5400000" scaled="0"/>
                  </a:gradFill>
                  <a:effectLst>
                    <a:innerShdw dist="25400">
                      <a:schemeClr val="tx1"/>
                    </a:innerShdw>
                  </a:effectLst>
                  <a:latin typeface="阿里巴巴普惠体 H" panose="00020600040101010101" pitchFamily="18" charset="-122"/>
                  <a:ea typeface="阿里巴巴普惠体 H" panose="00020600040101010101" pitchFamily="18" charset="-122"/>
                  <a:cs typeface="阿里巴巴普惠体 H" panose="00020600040101010101" pitchFamily="18" charset="-122"/>
                </a:rPr>
                <a:t>泛在感知</a:t>
              </a:r>
              <a:endParaRPr lang="en-US" altLang="zh-CN" sz="2400">
                <a:ln w="3175">
                  <a:noFill/>
                </a:ln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effectLst>
                  <a:innerShdw dist="25400">
                    <a:schemeClr val="tx1"/>
                  </a:innerShdw>
                </a:effectLst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2604776" y="2048289"/>
              <a:ext cx="680864" cy="680862"/>
            </a:xfrm>
            <a:prstGeom prst="ellipse">
              <a:avLst/>
            </a:prstGeom>
            <a:solidFill>
              <a:srgbClr val="0E0A55"/>
            </a:solidFill>
            <a:ln w="12700" cap="flat" cmpd="sng" algn="ctr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阿里巴巴普惠体 R" panose="00020600040101010101" charset="-122"/>
              </a:endParaRPr>
            </a:p>
          </p:txBody>
        </p:sp>
        <p:sp>
          <p:nvSpPr>
            <p:cNvPr id="197" name="任意多边形: 形状 196"/>
            <p:cNvSpPr/>
            <p:nvPr/>
          </p:nvSpPr>
          <p:spPr>
            <a:xfrm>
              <a:off x="2743390" y="2206873"/>
              <a:ext cx="397782" cy="397788"/>
            </a:xfrm>
            <a:custGeom>
              <a:avLst/>
              <a:gdLst>
                <a:gd name="connsiteX0" fmla="*/ 301545 w 397782"/>
                <a:gd name="connsiteY0" fmla="*/ 372118 h 397788"/>
                <a:gd name="connsiteX1" fmla="*/ 295129 w 397782"/>
                <a:gd name="connsiteY1" fmla="*/ 378534 h 397788"/>
                <a:gd name="connsiteX2" fmla="*/ 301545 w 397782"/>
                <a:gd name="connsiteY2" fmla="*/ 384950 h 397788"/>
                <a:gd name="connsiteX3" fmla="*/ 307960 w 397782"/>
                <a:gd name="connsiteY3" fmla="*/ 378534 h 397788"/>
                <a:gd name="connsiteX4" fmla="*/ 301545 w 397782"/>
                <a:gd name="connsiteY4" fmla="*/ 372118 h 397788"/>
                <a:gd name="connsiteX5" fmla="*/ 205307 w 397782"/>
                <a:gd name="connsiteY5" fmla="*/ 372118 h 397788"/>
                <a:gd name="connsiteX6" fmla="*/ 198891 w 397782"/>
                <a:gd name="connsiteY6" fmla="*/ 378534 h 397788"/>
                <a:gd name="connsiteX7" fmla="*/ 205307 w 397782"/>
                <a:gd name="connsiteY7" fmla="*/ 384950 h 397788"/>
                <a:gd name="connsiteX8" fmla="*/ 211723 w 397782"/>
                <a:gd name="connsiteY8" fmla="*/ 378534 h 397788"/>
                <a:gd name="connsiteX9" fmla="*/ 205307 w 397782"/>
                <a:gd name="connsiteY9" fmla="*/ 372118 h 397788"/>
                <a:gd name="connsiteX10" fmla="*/ 64158 w 397782"/>
                <a:gd name="connsiteY10" fmla="*/ 320792 h 397788"/>
                <a:gd name="connsiteX11" fmla="*/ 76990 w 397782"/>
                <a:gd name="connsiteY11" fmla="*/ 320792 h 397788"/>
                <a:gd name="connsiteX12" fmla="*/ 76990 w 397782"/>
                <a:gd name="connsiteY12" fmla="*/ 333623 h 397788"/>
                <a:gd name="connsiteX13" fmla="*/ 89822 w 397782"/>
                <a:gd name="connsiteY13" fmla="*/ 333623 h 397788"/>
                <a:gd name="connsiteX14" fmla="*/ 89822 w 397782"/>
                <a:gd name="connsiteY14" fmla="*/ 320792 h 397788"/>
                <a:gd name="connsiteX15" fmla="*/ 102654 w 397782"/>
                <a:gd name="connsiteY15" fmla="*/ 320792 h 397788"/>
                <a:gd name="connsiteX16" fmla="*/ 102654 w 397782"/>
                <a:gd name="connsiteY16" fmla="*/ 333624 h 397788"/>
                <a:gd name="connsiteX17" fmla="*/ 89822 w 397782"/>
                <a:gd name="connsiteY17" fmla="*/ 333624 h 397788"/>
                <a:gd name="connsiteX18" fmla="*/ 89822 w 397782"/>
                <a:gd name="connsiteY18" fmla="*/ 346455 h 397788"/>
                <a:gd name="connsiteX19" fmla="*/ 76990 w 397782"/>
                <a:gd name="connsiteY19" fmla="*/ 346455 h 397788"/>
                <a:gd name="connsiteX20" fmla="*/ 76990 w 397782"/>
                <a:gd name="connsiteY20" fmla="*/ 333624 h 397788"/>
                <a:gd name="connsiteX21" fmla="*/ 64158 w 397782"/>
                <a:gd name="connsiteY21" fmla="*/ 333624 h 397788"/>
                <a:gd name="connsiteX22" fmla="*/ 320792 w 397782"/>
                <a:gd name="connsiteY22" fmla="*/ 307960 h 397788"/>
                <a:gd name="connsiteX23" fmla="*/ 333624 w 397782"/>
                <a:gd name="connsiteY23" fmla="*/ 307960 h 397788"/>
                <a:gd name="connsiteX24" fmla="*/ 333624 w 397782"/>
                <a:gd name="connsiteY24" fmla="*/ 320792 h 397788"/>
                <a:gd name="connsiteX25" fmla="*/ 320792 w 397782"/>
                <a:gd name="connsiteY25" fmla="*/ 320792 h 397788"/>
                <a:gd name="connsiteX26" fmla="*/ 76990 w 397782"/>
                <a:gd name="connsiteY26" fmla="*/ 307960 h 397788"/>
                <a:gd name="connsiteX27" fmla="*/ 89822 w 397782"/>
                <a:gd name="connsiteY27" fmla="*/ 307960 h 397788"/>
                <a:gd name="connsiteX28" fmla="*/ 89822 w 397782"/>
                <a:gd name="connsiteY28" fmla="*/ 320792 h 397788"/>
                <a:gd name="connsiteX29" fmla="*/ 76990 w 397782"/>
                <a:gd name="connsiteY29" fmla="*/ 320792 h 397788"/>
                <a:gd name="connsiteX30" fmla="*/ 333624 w 397782"/>
                <a:gd name="connsiteY30" fmla="*/ 295128 h 397788"/>
                <a:gd name="connsiteX31" fmla="*/ 346456 w 397782"/>
                <a:gd name="connsiteY31" fmla="*/ 295128 h 397788"/>
                <a:gd name="connsiteX32" fmla="*/ 346456 w 397782"/>
                <a:gd name="connsiteY32" fmla="*/ 307960 h 397788"/>
                <a:gd name="connsiteX33" fmla="*/ 359287 w 397782"/>
                <a:gd name="connsiteY33" fmla="*/ 307960 h 397788"/>
                <a:gd name="connsiteX34" fmla="*/ 359287 w 397782"/>
                <a:gd name="connsiteY34" fmla="*/ 320792 h 397788"/>
                <a:gd name="connsiteX35" fmla="*/ 346456 w 397782"/>
                <a:gd name="connsiteY35" fmla="*/ 320792 h 397788"/>
                <a:gd name="connsiteX36" fmla="*/ 346456 w 397782"/>
                <a:gd name="connsiteY36" fmla="*/ 333624 h 397788"/>
                <a:gd name="connsiteX37" fmla="*/ 333624 w 397782"/>
                <a:gd name="connsiteY37" fmla="*/ 333624 h 397788"/>
                <a:gd name="connsiteX38" fmla="*/ 333624 w 397782"/>
                <a:gd name="connsiteY38" fmla="*/ 320792 h 397788"/>
                <a:gd name="connsiteX39" fmla="*/ 346455 w 397782"/>
                <a:gd name="connsiteY39" fmla="*/ 320792 h 397788"/>
                <a:gd name="connsiteX40" fmla="*/ 346455 w 397782"/>
                <a:gd name="connsiteY40" fmla="*/ 307960 h 397788"/>
                <a:gd name="connsiteX41" fmla="*/ 333624 w 397782"/>
                <a:gd name="connsiteY41" fmla="*/ 307960 h 397788"/>
                <a:gd name="connsiteX42" fmla="*/ 205307 w 397782"/>
                <a:gd name="connsiteY42" fmla="*/ 288713 h 397788"/>
                <a:gd name="connsiteX43" fmla="*/ 198891 w 397782"/>
                <a:gd name="connsiteY43" fmla="*/ 295128 h 397788"/>
                <a:gd name="connsiteX44" fmla="*/ 205307 w 397782"/>
                <a:gd name="connsiteY44" fmla="*/ 301544 h 397788"/>
                <a:gd name="connsiteX45" fmla="*/ 211723 w 397782"/>
                <a:gd name="connsiteY45" fmla="*/ 295128 h 397788"/>
                <a:gd name="connsiteX46" fmla="*/ 205307 w 397782"/>
                <a:gd name="connsiteY46" fmla="*/ 288713 h 397788"/>
                <a:gd name="connsiteX47" fmla="*/ 301545 w 397782"/>
                <a:gd name="connsiteY47" fmla="*/ 269465 h 397788"/>
                <a:gd name="connsiteX48" fmla="*/ 295129 w 397782"/>
                <a:gd name="connsiteY48" fmla="*/ 275881 h 397788"/>
                <a:gd name="connsiteX49" fmla="*/ 301545 w 397782"/>
                <a:gd name="connsiteY49" fmla="*/ 282297 h 397788"/>
                <a:gd name="connsiteX50" fmla="*/ 307960 w 397782"/>
                <a:gd name="connsiteY50" fmla="*/ 275881 h 397788"/>
                <a:gd name="connsiteX51" fmla="*/ 301545 w 397782"/>
                <a:gd name="connsiteY51" fmla="*/ 269465 h 397788"/>
                <a:gd name="connsiteX52" fmla="*/ 115485 w 397782"/>
                <a:gd name="connsiteY52" fmla="*/ 263049 h 397788"/>
                <a:gd name="connsiteX53" fmla="*/ 109069 w 397782"/>
                <a:gd name="connsiteY53" fmla="*/ 269465 h 397788"/>
                <a:gd name="connsiteX54" fmla="*/ 115485 w 397782"/>
                <a:gd name="connsiteY54" fmla="*/ 275881 h 397788"/>
                <a:gd name="connsiteX55" fmla="*/ 121901 w 397782"/>
                <a:gd name="connsiteY55" fmla="*/ 269465 h 397788"/>
                <a:gd name="connsiteX56" fmla="*/ 115485 w 397782"/>
                <a:gd name="connsiteY56" fmla="*/ 263049 h 397788"/>
                <a:gd name="connsiteX57" fmla="*/ 38495 w 397782"/>
                <a:gd name="connsiteY57" fmla="*/ 263049 h 397788"/>
                <a:gd name="connsiteX58" fmla="*/ 51327 w 397782"/>
                <a:gd name="connsiteY58" fmla="*/ 263049 h 397788"/>
                <a:gd name="connsiteX59" fmla="*/ 51327 w 397782"/>
                <a:gd name="connsiteY59" fmla="*/ 275881 h 397788"/>
                <a:gd name="connsiteX60" fmla="*/ 38495 w 397782"/>
                <a:gd name="connsiteY60" fmla="*/ 275881 h 397788"/>
                <a:gd name="connsiteX61" fmla="*/ 197371 w 397782"/>
                <a:gd name="connsiteY61" fmla="*/ 247921 h 397788"/>
                <a:gd name="connsiteX62" fmla="*/ 205525 w 397782"/>
                <a:gd name="connsiteY62" fmla="*/ 274187 h 397788"/>
                <a:gd name="connsiteX63" fmla="*/ 212589 w 397782"/>
                <a:gd name="connsiteY63" fmla="*/ 252996 h 397788"/>
                <a:gd name="connsiteX64" fmla="*/ 38495 w 397782"/>
                <a:gd name="connsiteY64" fmla="*/ 237386 h 397788"/>
                <a:gd name="connsiteX65" fmla="*/ 51327 w 397782"/>
                <a:gd name="connsiteY65" fmla="*/ 237386 h 397788"/>
                <a:gd name="connsiteX66" fmla="*/ 51327 w 397782"/>
                <a:gd name="connsiteY66" fmla="*/ 250217 h 397788"/>
                <a:gd name="connsiteX67" fmla="*/ 64159 w 397782"/>
                <a:gd name="connsiteY67" fmla="*/ 250217 h 397788"/>
                <a:gd name="connsiteX68" fmla="*/ 64159 w 397782"/>
                <a:gd name="connsiteY68" fmla="*/ 263049 h 397788"/>
                <a:gd name="connsiteX69" fmla="*/ 51327 w 397782"/>
                <a:gd name="connsiteY69" fmla="*/ 263049 h 397788"/>
                <a:gd name="connsiteX70" fmla="*/ 51327 w 397782"/>
                <a:gd name="connsiteY70" fmla="*/ 250218 h 397788"/>
                <a:gd name="connsiteX71" fmla="*/ 38495 w 397782"/>
                <a:gd name="connsiteY71" fmla="*/ 250218 h 397788"/>
                <a:gd name="connsiteX72" fmla="*/ 38495 w 397782"/>
                <a:gd name="connsiteY72" fmla="*/ 263049 h 397788"/>
                <a:gd name="connsiteX73" fmla="*/ 25663 w 397782"/>
                <a:gd name="connsiteY73" fmla="*/ 263049 h 397788"/>
                <a:gd name="connsiteX74" fmla="*/ 25663 w 397782"/>
                <a:gd name="connsiteY74" fmla="*/ 250217 h 397788"/>
                <a:gd name="connsiteX75" fmla="*/ 38495 w 397782"/>
                <a:gd name="connsiteY75" fmla="*/ 250217 h 397788"/>
                <a:gd name="connsiteX76" fmla="*/ 104925 w 397782"/>
                <a:gd name="connsiteY76" fmla="*/ 217099 h 397788"/>
                <a:gd name="connsiteX77" fmla="*/ 102487 w 397782"/>
                <a:gd name="connsiteY77" fmla="*/ 219685 h 397788"/>
                <a:gd name="connsiteX78" fmla="*/ 114728 w 397782"/>
                <a:gd name="connsiteY78" fmla="*/ 250295 h 397788"/>
                <a:gd name="connsiteX79" fmla="*/ 115485 w 397782"/>
                <a:gd name="connsiteY79" fmla="*/ 250218 h 397788"/>
                <a:gd name="connsiteX80" fmla="*/ 134617 w 397782"/>
                <a:gd name="connsiteY80" fmla="*/ 268252 h 397788"/>
                <a:gd name="connsiteX81" fmla="*/ 189678 w 397782"/>
                <a:gd name="connsiteY81" fmla="*/ 283984 h 397788"/>
                <a:gd name="connsiteX82" fmla="*/ 193829 w 397782"/>
                <a:gd name="connsiteY82" fmla="*/ 279775 h 397788"/>
                <a:gd name="connsiteX83" fmla="*/ 182390 w 397782"/>
                <a:gd name="connsiteY83" fmla="*/ 242923 h 397788"/>
                <a:gd name="connsiteX84" fmla="*/ 254818 w 397782"/>
                <a:gd name="connsiteY84" fmla="*/ 206917 h 397788"/>
                <a:gd name="connsiteX85" fmla="*/ 237745 w 397782"/>
                <a:gd name="connsiteY85" fmla="*/ 218100 h 397788"/>
                <a:gd name="connsiteX86" fmla="*/ 228821 w 397782"/>
                <a:gd name="connsiteY86" fmla="*/ 244880 h 397788"/>
                <a:gd name="connsiteX87" fmla="*/ 286448 w 397782"/>
                <a:gd name="connsiteY87" fmla="*/ 264089 h 397788"/>
                <a:gd name="connsiteX88" fmla="*/ 301545 w 397782"/>
                <a:gd name="connsiteY88" fmla="*/ 256633 h 397788"/>
                <a:gd name="connsiteX89" fmla="*/ 311309 w 397782"/>
                <a:gd name="connsiteY89" fmla="*/ 259379 h 397788"/>
                <a:gd name="connsiteX90" fmla="*/ 360538 w 397782"/>
                <a:gd name="connsiteY90" fmla="*/ 218357 h 397788"/>
                <a:gd name="connsiteX91" fmla="*/ 359948 w 397782"/>
                <a:gd name="connsiteY91" fmla="*/ 216470 h 397788"/>
                <a:gd name="connsiteX92" fmla="*/ 378535 w 397782"/>
                <a:gd name="connsiteY92" fmla="*/ 205307 h 397788"/>
                <a:gd name="connsiteX93" fmla="*/ 372119 w 397782"/>
                <a:gd name="connsiteY93" fmla="*/ 211723 h 397788"/>
                <a:gd name="connsiteX94" fmla="*/ 378535 w 397782"/>
                <a:gd name="connsiteY94" fmla="*/ 218138 h 397788"/>
                <a:gd name="connsiteX95" fmla="*/ 384951 w 397782"/>
                <a:gd name="connsiteY95" fmla="*/ 211723 h 397788"/>
                <a:gd name="connsiteX96" fmla="*/ 378535 w 397782"/>
                <a:gd name="connsiteY96" fmla="*/ 205307 h 397788"/>
                <a:gd name="connsiteX97" fmla="*/ 89822 w 397782"/>
                <a:gd name="connsiteY97" fmla="*/ 198891 h 397788"/>
                <a:gd name="connsiteX98" fmla="*/ 83406 w 397782"/>
                <a:gd name="connsiteY98" fmla="*/ 205307 h 397788"/>
                <a:gd name="connsiteX99" fmla="*/ 89822 w 397782"/>
                <a:gd name="connsiteY99" fmla="*/ 211723 h 397788"/>
                <a:gd name="connsiteX100" fmla="*/ 96238 w 397782"/>
                <a:gd name="connsiteY100" fmla="*/ 205307 h 397788"/>
                <a:gd name="connsiteX101" fmla="*/ 89822 w 397782"/>
                <a:gd name="connsiteY101" fmla="*/ 198891 h 397788"/>
                <a:gd name="connsiteX102" fmla="*/ 237386 w 397782"/>
                <a:gd name="connsiteY102" fmla="*/ 192475 h 397788"/>
                <a:gd name="connsiteX103" fmla="*/ 230970 w 397782"/>
                <a:gd name="connsiteY103" fmla="*/ 198891 h 397788"/>
                <a:gd name="connsiteX104" fmla="*/ 237386 w 397782"/>
                <a:gd name="connsiteY104" fmla="*/ 205307 h 397788"/>
                <a:gd name="connsiteX105" fmla="*/ 243802 w 397782"/>
                <a:gd name="connsiteY105" fmla="*/ 198891 h 397788"/>
                <a:gd name="connsiteX106" fmla="*/ 237386 w 397782"/>
                <a:gd name="connsiteY106" fmla="*/ 192475 h 397788"/>
                <a:gd name="connsiteX107" fmla="*/ 19248 w 397782"/>
                <a:gd name="connsiteY107" fmla="*/ 186059 h 397788"/>
                <a:gd name="connsiteX108" fmla="*/ 12832 w 397782"/>
                <a:gd name="connsiteY108" fmla="*/ 192475 h 397788"/>
                <a:gd name="connsiteX109" fmla="*/ 19248 w 397782"/>
                <a:gd name="connsiteY109" fmla="*/ 198891 h 397788"/>
                <a:gd name="connsiteX110" fmla="*/ 25663 w 397782"/>
                <a:gd name="connsiteY110" fmla="*/ 192475 h 397788"/>
                <a:gd name="connsiteX111" fmla="*/ 19248 w 397782"/>
                <a:gd name="connsiteY111" fmla="*/ 186059 h 397788"/>
                <a:gd name="connsiteX112" fmla="*/ 161429 w 397782"/>
                <a:gd name="connsiteY112" fmla="*/ 175403 h 397788"/>
                <a:gd name="connsiteX113" fmla="*/ 108800 w 397782"/>
                <a:gd name="connsiteY113" fmla="*/ 202689 h 397788"/>
                <a:gd name="connsiteX114" fmla="*/ 109031 w 397782"/>
                <a:gd name="connsiteY114" fmla="*/ 204947 h 397788"/>
                <a:gd name="connsiteX115" fmla="*/ 177700 w 397782"/>
                <a:gd name="connsiteY115" fmla="*/ 227839 h 397788"/>
                <a:gd name="connsiteX116" fmla="*/ 312631 w 397782"/>
                <a:gd name="connsiteY116" fmla="*/ 165157 h 397788"/>
                <a:gd name="connsiteX117" fmla="*/ 258995 w 397782"/>
                <a:gd name="connsiteY117" fmla="*/ 194413 h 397788"/>
                <a:gd name="connsiteX118" fmla="*/ 358601 w 397782"/>
                <a:gd name="connsiteY118" fmla="*/ 203465 h 397788"/>
                <a:gd name="connsiteX119" fmla="*/ 190012 w 397782"/>
                <a:gd name="connsiteY119" fmla="*/ 160588 h 397788"/>
                <a:gd name="connsiteX120" fmla="*/ 173010 w 397782"/>
                <a:gd name="connsiteY120" fmla="*/ 169404 h 397788"/>
                <a:gd name="connsiteX121" fmla="*/ 192693 w 397782"/>
                <a:gd name="connsiteY121" fmla="*/ 232831 h 397788"/>
                <a:gd name="connsiteX122" fmla="*/ 216650 w 397782"/>
                <a:gd name="connsiteY122" fmla="*/ 240818 h 397788"/>
                <a:gd name="connsiteX123" fmla="*/ 225594 w 397782"/>
                <a:gd name="connsiteY123" fmla="*/ 213987 h 397788"/>
                <a:gd name="connsiteX124" fmla="*/ 218139 w 397782"/>
                <a:gd name="connsiteY124" fmla="*/ 198891 h 397788"/>
                <a:gd name="connsiteX125" fmla="*/ 220070 w 397782"/>
                <a:gd name="connsiteY125" fmla="*/ 190647 h 397788"/>
                <a:gd name="connsiteX126" fmla="*/ 365754 w 397782"/>
                <a:gd name="connsiteY126" fmla="*/ 136176 h 397788"/>
                <a:gd name="connsiteX127" fmla="*/ 324751 w 397782"/>
                <a:gd name="connsiteY127" fmla="*/ 158542 h 397788"/>
                <a:gd name="connsiteX128" fmla="*/ 368770 w 397782"/>
                <a:gd name="connsiteY128" fmla="*/ 195228 h 397788"/>
                <a:gd name="connsiteX129" fmla="*/ 372125 w 397782"/>
                <a:gd name="connsiteY129" fmla="*/ 193656 h 397788"/>
                <a:gd name="connsiteX130" fmla="*/ 372125 w 397782"/>
                <a:gd name="connsiteY130" fmla="*/ 139962 h 397788"/>
                <a:gd name="connsiteX131" fmla="*/ 365754 w 397782"/>
                <a:gd name="connsiteY131" fmla="*/ 136176 h 397788"/>
                <a:gd name="connsiteX132" fmla="*/ 161384 w 397782"/>
                <a:gd name="connsiteY132" fmla="*/ 131967 h 397788"/>
                <a:gd name="connsiteX133" fmla="*/ 169141 w 397782"/>
                <a:gd name="connsiteY133" fmla="*/ 156951 h 397788"/>
                <a:gd name="connsiteX134" fmla="*/ 180491 w 397782"/>
                <a:gd name="connsiteY134" fmla="*/ 151067 h 397788"/>
                <a:gd name="connsiteX135" fmla="*/ 249948 w 397782"/>
                <a:gd name="connsiteY135" fmla="*/ 129504 h 397788"/>
                <a:gd name="connsiteX136" fmla="*/ 201958 w 397782"/>
                <a:gd name="connsiteY136" fmla="*/ 154391 h 397788"/>
                <a:gd name="connsiteX137" fmla="*/ 229142 w 397782"/>
                <a:gd name="connsiteY137" fmla="*/ 181575 h 397788"/>
                <a:gd name="connsiteX138" fmla="*/ 237386 w 397782"/>
                <a:gd name="connsiteY138" fmla="*/ 179643 h 397788"/>
                <a:gd name="connsiteX139" fmla="*/ 250167 w 397782"/>
                <a:gd name="connsiteY139" fmla="*/ 184609 h 397788"/>
                <a:gd name="connsiteX140" fmla="*/ 302026 w 397782"/>
                <a:gd name="connsiteY140" fmla="*/ 156322 h 397788"/>
                <a:gd name="connsiteX141" fmla="*/ 272814 w 397782"/>
                <a:gd name="connsiteY141" fmla="*/ 131980 h 397788"/>
                <a:gd name="connsiteX142" fmla="*/ 263050 w 397782"/>
                <a:gd name="connsiteY142" fmla="*/ 134733 h 397788"/>
                <a:gd name="connsiteX143" fmla="*/ 249948 w 397782"/>
                <a:gd name="connsiteY143" fmla="*/ 129504 h 397788"/>
                <a:gd name="connsiteX144" fmla="*/ 72961 w 397782"/>
                <a:gd name="connsiteY144" fmla="*/ 119219 h 397788"/>
                <a:gd name="connsiteX145" fmla="*/ 37597 w 397782"/>
                <a:gd name="connsiteY145" fmla="*/ 120990 h 397788"/>
                <a:gd name="connsiteX146" fmla="*/ 25663 w 397782"/>
                <a:gd name="connsiteY146" fmla="*/ 133546 h 397788"/>
                <a:gd name="connsiteX147" fmla="*/ 25663 w 397782"/>
                <a:gd name="connsiteY147" fmla="*/ 174408 h 397788"/>
                <a:gd name="connsiteX148" fmla="*/ 38187 w 397782"/>
                <a:gd name="connsiteY148" fmla="*/ 189402 h 397788"/>
                <a:gd name="connsiteX149" fmla="*/ 73205 w 397782"/>
                <a:gd name="connsiteY149" fmla="*/ 195766 h 397788"/>
                <a:gd name="connsiteX150" fmla="*/ 81905 w 397782"/>
                <a:gd name="connsiteY150" fmla="*/ 187804 h 397788"/>
                <a:gd name="connsiteX151" fmla="*/ 129780 w 397782"/>
                <a:gd name="connsiteY151" fmla="*/ 116377 h 397788"/>
                <a:gd name="connsiteX152" fmla="*/ 85818 w 397782"/>
                <a:gd name="connsiteY152" fmla="*/ 118578 h 397788"/>
                <a:gd name="connsiteX153" fmla="*/ 94711 w 397782"/>
                <a:gd name="connsiteY153" fmla="*/ 186765 h 397788"/>
                <a:gd name="connsiteX154" fmla="*/ 102923 w 397782"/>
                <a:gd name="connsiteY154" fmla="*/ 191282 h 397788"/>
                <a:gd name="connsiteX155" fmla="*/ 157573 w 397782"/>
                <a:gd name="connsiteY155" fmla="*/ 162943 h 397788"/>
                <a:gd name="connsiteX156" fmla="*/ 146801 w 397782"/>
                <a:gd name="connsiteY156" fmla="*/ 128233 h 397788"/>
                <a:gd name="connsiteX157" fmla="*/ 129780 w 397782"/>
                <a:gd name="connsiteY157" fmla="*/ 116377 h 397788"/>
                <a:gd name="connsiteX158" fmla="*/ 378535 w 397782"/>
                <a:gd name="connsiteY158" fmla="*/ 115485 h 397788"/>
                <a:gd name="connsiteX159" fmla="*/ 372119 w 397782"/>
                <a:gd name="connsiteY159" fmla="*/ 121901 h 397788"/>
                <a:gd name="connsiteX160" fmla="*/ 378535 w 397782"/>
                <a:gd name="connsiteY160" fmla="*/ 128317 h 397788"/>
                <a:gd name="connsiteX161" fmla="*/ 384951 w 397782"/>
                <a:gd name="connsiteY161" fmla="*/ 121901 h 397788"/>
                <a:gd name="connsiteX162" fmla="*/ 378535 w 397782"/>
                <a:gd name="connsiteY162" fmla="*/ 115485 h 397788"/>
                <a:gd name="connsiteX163" fmla="*/ 263050 w 397782"/>
                <a:gd name="connsiteY163" fmla="*/ 109069 h 397788"/>
                <a:gd name="connsiteX164" fmla="*/ 256634 w 397782"/>
                <a:gd name="connsiteY164" fmla="*/ 115485 h 397788"/>
                <a:gd name="connsiteX165" fmla="*/ 263050 w 397782"/>
                <a:gd name="connsiteY165" fmla="*/ 121901 h 397788"/>
                <a:gd name="connsiteX166" fmla="*/ 269465 w 397782"/>
                <a:gd name="connsiteY166" fmla="*/ 115485 h 397788"/>
                <a:gd name="connsiteX167" fmla="*/ 263050 w 397782"/>
                <a:gd name="connsiteY167" fmla="*/ 109069 h 397788"/>
                <a:gd name="connsiteX168" fmla="*/ 19248 w 397782"/>
                <a:gd name="connsiteY168" fmla="*/ 109069 h 397788"/>
                <a:gd name="connsiteX169" fmla="*/ 12832 w 397782"/>
                <a:gd name="connsiteY169" fmla="*/ 115485 h 397788"/>
                <a:gd name="connsiteX170" fmla="*/ 19248 w 397782"/>
                <a:gd name="connsiteY170" fmla="*/ 121901 h 397788"/>
                <a:gd name="connsiteX171" fmla="*/ 25663 w 397782"/>
                <a:gd name="connsiteY171" fmla="*/ 115485 h 397788"/>
                <a:gd name="connsiteX172" fmla="*/ 19248 w 397782"/>
                <a:gd name="connsiteY172" fmla="*/ 109069 h 397788"/>
                <a:gd name="connsiteX173" fmla="*/ 147564 w 397782"/>
                <a:gd name="connsiteY173" fmla="*/ 102653 h 397788"/>
                <a:gd name="connsiteX174" fmla="*/ 141149 w 397782"/>
                <a:gd name="connsiteY174" fmla="*/ 109069 h 397788"/>
                <a:gd name="connsiteX175" fmla="*/ 147564 w 397782"/>
                <a:gd name="connsiteY175" fmla="*/ 115485 h 397788"/>
                <a:gd name="connsiteX176" fmla="*/ 153980 w 397782"/>
                <a:gd name="connsiteY176" fmla="*/ 109069 h 397788"/>
                <a:gd name="connsiteX177" fmla="*/ 147564 w 397782"/>
                <a:gd name="connsiteY177" fmla="*/ 102653 h 397788"/>
                <a:gd name="connsiteX178" fmla="*/ 318085 w 397782"/>
                <a:gd name="connsiteY178" fmla="*/ 74584 h 397788"/>
                <a:gd name="connsiteX179" fmla="*/ 280821 w 397782"/>
                <a:gd name="connsiteY179" fmla="*/ 108126 h 397788"/>
                <a:gd name="connsiteX180" fmla="*/ 282297 w 397782"/>
                <a:gd name="connsiteY180" fmla="*/ 115485 h 397788"/>
                <a:gd name="connsiteX181" fmla="*/ 281046 w 397782"/>
                <a:gd name="connsiteY181" fmla="*/ 122132 h 397788"/>
                <a:gd name="connsiteX182" fmla="*/ 314145 w 397782"/>
                <a:gd name="connsiteY182" fmla="*/ 149714 h 397788"/>
                <a:gd name="connsiteX183" fmla="*/ 359595 w 397782"/>
                <a:gd name="connsiteY183" fmla="*/ 124923 h 397788"/>
                <a:gd name="connsiteX184" fmla="*/ 359287 w 397782"/>
                <a:gd name="connsiteY184" fmla="*/ 121901 h 397788"/>
                <a:gd name="connsiteX185" fmla="*/ 362226 w 397782"/>
                <a:gd name="connsiteY185" fmla="*/ 111796 h 397788"/>
                <a:gd name="connsiteX186" fmla="*/ 333476 w 397782"/>
                <a:gd name="connsiteY186" fmla="*/ 75855 h 397788"/>
                <a:gd name="connsiteX187" fmla="*/ 327208 w 397782"/>
                <a:gd name="connsiteY187" fmla="*/ 76990 h 397788"/>
                <a:gd name="connsiteX188" fmla="*/ 318085 w 397782"/>
                <a:gd name="connsiteY188" fmla="*/ 74584 h 397788"/>
                <a:gd name="connsiteX189" fmla="*/ 195658 w 397782"/>
                <a:gd name="connsiteY189" fmla="*/ 72955 h 397788"/>
                <a:gd name="connsiteX190" fmla="*/ 165195 w 397782"/>
                <a:gd name="connsiteY190" fmla="*/ 101390 h 397788"/>
                <a:gd name="connsiteX191" fmla="*/ 166812 w 397782"/>
                <a:gd name="connsiteY191" fmla="*/ 109069 h 397788"/>
                <a:gd name="connsiteX192" fmla="*/ 164887 w 397782"/>
                <a:gd name="connsiteY192" fmla="*/ 117314 h 397788"/>
                <a:gd name="connsiteX193" fmla="*/ 192437 w 397782"/>
                <a:gd name="connsiteY193" fmla="*/ 144870 h 397788"/>
                <a:gd name="connsiteX194" fmla="*/ 244065 w 397782"/>
                <a:gd name="connsiteY194" fmla="*/ 118103 h 397788"/>
                <a:gd name="connsiteX195" fmla="*/ 243802 w 397782"/>
                <a:gd name="connsiteY195" fmla="*/ 115485 h 397788"/>
                <a:gd name="connsiteX196" fmla="*/ 244764 w 397782"/>
                <a:gd name="connsiteY196" fmla="*/ 109781 h 397788"/>
                <a:gd name="connsiteX197" fmla="*/ 64300 w 397782"/>
                <a:gd name="connsiteY197" fmla="*/ 69439 h 397788"/>
                <a:gd name="connsiteX198" fmla="*/ 35550 w 397782"/>
                <a:gd name="connsiteY198" fmla="*/ 105374 h 397788"/>
                <a:gd name="connsiteX199" fmla="*/ 37032 w 397782"/>
                <a:gd name="connsiteY199" fmla="*/ 108171 h 397788"/>
                <a:gd name="connsiteX200" fmla="*/ 71287 w 397782"/>
                <a:gd name="connsiteY200" fmla="*/ 106458 h 397788"/>
                <a:gd name="connsiteX201" fmla="*/ 66552 w 397782"/>
                <a:gd name="connsiteY201" fmla="*/ 70138 h 397788"/>
                <a:gd name="connsiteX202" fmla="*/ 64300 w 397782"/>
                <a:gd name="connsiteY202" fmla="*/ 69439 h 397788"/>
                <a:gd name="connsiteX203" fmla="*/ 327208 w 397782"/>
                <a:gd name="connsiteY203" fmla="*/ 51327 h 397788"/>
                <a:gd name="connsiteX204" fmla="*/ 320792 w 397782"/>
                <a:gd name="connsiteY204" fmla="*/ 57743 h 397788"/>
                <a:gd name="connsiteX205" fmla="*/ 327208 w 397782"/>
                <a:gd name="connsiteY205" fmla="*/ 64158 h 397788"/>
                <a:gd name="connsiteX206" fmla="*/ 333624 w 397782"/>
                <a:gd name="connsiteY206" fmla="*/ 57743 h 397788"/>
                <a:gd name="connsiteX207" fmla="*/ 327208 w 397782"/>
                <a:gd name="connsiteY207" fmla="*/ 51327 h 397788"/>
                <a:gd name="connsiteX208" fmla="*/ 70574 w 397782"/>
                <a:gd name="connsiteY208" fmla="*/ 44911 h 397788"/>
                <a:gd name="connsiteX209" fmla="*/ 64159 w 397782"/>
                <a:gd name="connsiteY209" fmla="*/ 51327 h 397788"/>
                <a:gd name="connsiteX210" fmla="*/ 70574 w 397782"/>
                <a:gd name="connsiteY210" fmla="*/ 57743 h 397788"/>
                <a:gd name="connsiteX211" fmla="*/ 76990 w 397782"/>
                <a:gd name="connsiteY211" fmla="*/ 51327 h 397788"/>
                <a:gd name="connsiteX212" fmla="*/ 70574 w 397782"/>
                <a:gd name="connsiteY212" fmla="*/ 44911 h 397788"/>
                <a:gd name="connsiteX213" fmla="*/ 359287 w 397782"/>
                <a:gd name="connsiteY213" fmla="*/ 38495 h 397788"/>
                <a:gd name="connsiteX214" fmla="*/ 372119 w 397782"/>
                <a:gd name="connsiteY214" fmla="*/ 38495 h 397788"/>
                <a:gd name="connsiteX215" fmla="*/ 372119 w 397782"/>
                <a:gd name="connsiteY215" fmla="*/ 51327 h 397788"/>
                <a:gd name="connsiteX216" fmla="*/ 359287 w 397782"/>
                <a:gd name="connsiteY216" fmla="*/ 51327 h 397788"/>
                <a:gd name="connsiteX217" fmla="*/ 121407 w 397782"/>
                <a:gd name="connsiteY217" fmla="*/ 33087 h 397788"/>
                <a:gd name="connsiteX218" fmla="*/ 89585 w 397782"/>
                <a:gd name="connsiteY218" fmla="*/ 48998 h 397788"/>
                <a:gd name="connsiteX219" fmla="*/ 89822 w 397782"/>
                <a:gd name="connsiteY219" fmla="*/ 51327 h 397788"/>
                <a:gd name="connsiteX220" fmla="*/ 79274 w 397782"/>
                <a:gd name="connsiteY220" fmla="*/ 68399 h 397788"/>
                <a:gd name="connsiteX221" fmla="*/ 84150 w 397782"/>
                <a:gd name="connsiteY221" fmla="*/ 105810 h 397788"/>
                <a:gd name="connsiteX222" fmla="*/ 129215 w 397782"/>
                <a:gd name="connsiteY222" fmla="*/ 103558 h 397788"/>
                <a:gd name="connsiteX223" fmla="*/ 147564 w 397782"/>
                <a:gd name="connsiteY223" fmla="*/ 89822 h 397788"/>
                <a:gd name="connsiteX224" fmla="*/ 156380 w 397782"/>
                <a:gd name="connsiteY224" fmla="*/ 92055 h 397788"/>
                <a:gd name="connsiteX225" fmla="*/ 185225 w 397782"/>
                <a:gd name="connsiteY225" fmla="*/ 65134 h 397788"/>
                <a:gd name="connsiteX226" fmla="*/ 145389 w 397782"/>
                <a:gd name="connsiteY226" fmla="*/ 35255 h 397788"/>
                <a:gd name="connsiteX227" fmla="*/ 134733 w 397782"/>
                <a:gd name="connsiteY227" fmla="*/ 38495 h 397788"/>
                <a:gd name="connsiteX228" fmla="*/ 121407 w 397782"/>
                <a:gd name="connsiteY228" fmla="*/ 33087 h 397788"/>
                <a:gd name="connsiteX229" fmla="*/ 257564 w 397782"/>
                <a:gd name="connsiteY229" fmla="*/ 32663 h 397788"/>
                <a:gd name="connsiteX230" fmla="*/ 243802 w 397782"/>
                <a:gd name="connsiteY230" fmla="*/ 38495 h 397788"/>
                <a:gd name="connsiteX231" fmla="*/ 234987 w 397782"/>
                <a:gd name="connsiteY231" fmla="*/ 36256 h 397788"/>
                <a:gd name="connsiteX232" fmla="*/ 205185 w 397782"/>
                <a:gd name="connsiteY232" fmla="*/ 64069 h 397788"/>
                <a:gd name="connsiteX233" fmla="*/ 252393 w 397782"/>
                <a:gd name="connsiteY233" fmla="*/ 99478 h 397788"/>
                <a:gd name="connsiteX234" fmla="*/ 263050 w 397782"/>
                <a:gd name="connsiteY234" fmla="*/ 96238 h 397788"/>
                <a:gd name="connsiteX235" fmla="*/ 272173 w 397782"/>
                <a:gd name="connsiteY235" fmla="*/ 98644 h 397788"/>
                <a:gd name="connsiteX236" fmla="*/ 309436 w 397782"/>
                <a:gd name="connsiteY236" fmla="*/ 65108 h 397788"/>
                <a:gd name="connsiteX237" fmla="*/ 307960 w 397782"/>
                <a:gd name="connsiteY237" fmla="*/ 57743 h 397788"/>
                <a:gd name="connsiteX238" fmla="*/ 308134 w 397782"/>
                <a:gd name="connsiteY238" fmla="*/ 56004 h 397788"/>
                <a:gd name="connsiteX239" fmla="*/ 153980 w 397782"/>
                <a:gd name="connsiteY239" fmla="*/ 25663 h 397788"/>
                <a:gd name="connsiteX240" fmla="*/ 194753 w 397782"/>
                <a:gd name="connsiteY240" fmla="*/ 56241 h 397788"/>
                <a:gd name="connsiteX241" fmla="*/ 226171 w 397782"/>
                <a:gd name="connsiteY241" fmla="*/ 26921 h 397788"/>
                <a:gd name="connsiteX242" fmla="*/ 225735 w 397782"/>
                <a:gd name="connsiteY242" fmla="*/ 25663 h 397788"/>
                <a:gd name="connsiteX243" fmla="*/ 372119 w 397782"/>
                <a:gd name="connsiteY243" fmla="*/ 25663 h 397788"/>
                <a:gd name="connsiteX244" fmla="*/ 384951 w 397782"/>
                <a:gd name="connsiteY244" fmla="*/ 25663 h 397788"/>
                <a:gd name="connsiteX245" fmla="*/ 384951 w 397782"/>
                <a:gd name="connsiteY245" fmla="*/ 38495 h 397788"/>
                <a:gd name="connsiteX246" fmla="*/ 397782 w 397782"/>
                <a:gd name="connsiteY246" fmla="*/ 38495 h 397788"/>
                <a:gd name="connsiteX247" fmla="*/ 397782 w 397782"/>
                <a:gd name="connsiteY247" fmla="*/ 51327 h 397788"/>
                <a:gd name="connsiteX248" fmla="*/ 384951 w 397782"/>
                <a:gd name="connsiteY248" fmla="*/ 51327 h 397788"/>
                <a:gd name="connsiteX249" fmla="*/ 384951 w 397782"/>
                <a:gd name="connsiteY249" fmla="*/ 64159 h 397788"/>
                <a:gd name="connsiteX250" fmla="*/ 372119 w 397782"/>
                <a:gd name="connsiteY250" fmla="*/ 64159 h 397788"/>
                <a:gd name="connsiteX251" fmla="*/ 372119 w 397782"/>
                <a:gd name="connsiteY251" fmla="*/ 51327 h 397788"/>
                <a:gd name="connsiteX252" fmla="*/ 384950 w 397782"/>
                <a:gd name="connsiteY252" fmla="*/ 51327 h 397788"/>
                <a:gd name="connsiteX253" fmla="*/ 384950 w 397782"/>
                <a:gd name="connsiteY253" fmla="*/ 38495 h 397788"/>
                <a:gd name="connsiteX254" fmla="*/ 372119 w 397782"/>
                <a:gd name="connsiteY254" fmla="*/ 38495 h 397788"/>
                <a:gd name="connsiteX255" fmla="*/ 243802 w 397782"/>
                <a:gd name="connsiteY255" fmla="*/ 12832 h 397788"/>
                <a:gd name="connsiteX256" fmla="*/ 237386 w 397782"/>
                <a:gd name="connsiteY256" fmla="*/ 19248 h 397788"/>
                <a:gd name="connsiteX257" fmla="*/ 243802 w 397782"/>
                <a:gd name="connsiteY257" fmla="*/ 25663 h 397788"/>
                <a:gd name="connsiteX258" fmla="*/ 250218 w 397782"/>
                <a:gd name="connsiteY258" fmla="*/ 19248 h 397788"/>
                <a:gd name="connsiteX259" fmla="*/ 243802 w 397782"/>
                <a:gd name="connsiteY259" fmla="*/ 12832 h 397788"/>
                <a:gd name="connsiteX260" fmla="*/ 134733 w 397782"/>
                <a:gd name="connsiteY260" fmla="*/ 12832 h 397788"/>
                <a:gd name="connsiteX261" fmla="*/ 128317 w 397782"/>
                <a:gd name="connsiteY261" fmla="*/ 19248 h 397788"/>
                <a:gd name="connsiteX262" fmla="*/ 134733 w 397782"/>
                <a:gd name="connsiteY262" fmla="*/ 25663 h 397788"/>
                <a:gd name="connsiteX263" fmla="*/ 141149 w 397782"/>
                <a:gd name="connsiteY263" fmla="*/ 19248 h 397788"/>
                <a:gd name="connsiteX264" fmla="*/ 134733 w 397782"/>
                <a:gd name="connsiteY264" fmla="*/ 12832 h 397788"/>
                <a:gd name="connsiteX265" fmla="*/ 134733 w 397782"/>
                <a:gd name="connsiteY265" fmla="*/ 0 h 397788"/>
                <a:gd name="connsiteX266" fmla="*/ 152800 w 397782"/>
                <a:gd name="connsiteY266" fmla="*/ 12832 h 397788"/>
                <a:gd name="connsiteX267" fmla="*/ 225735 w 397782"/>
                <a:gd name="connsiteY267" fmla="*/ 12832 h 397788"/>
                <a:gd name="connsiteX268" fmla="*/ 243802 w 397782"/>
                <a:gd name="connsiteY268" fmla="*/ 0 h 397788"/>
                <a:gd name="connsiteX269" fmla="*/ 263050 w 397782"/>
                <a:gd name="connsiteY269" fmla="*/ 19248 h 397788"/>
                <a:gd name="connsiteX270" fmla="*/ 262876 w 397782"/>
                <a:gd name="connsiteY270" fmla="*/ 20980 h 397788"/>
                <a:gd name="connsiteX271" fmla="*/ 313452 w 397782"/>
                <a:gd name="connsiteY271" fmla="*/ 44321 h 397788"/>
                <a:gd name="connsiteX272" fmla="*/ 327208 w 397782"/>
                <a:gd name="connsiteY272" fmla="*/ 38495 h 397788"/>
                <a:gd name="connsiteX273" fmla="*/ 346456 w 397782"/>
                <a:gd name="connsiteY273" fmla="*/ 57743 h 397788"/>
                <a:gd name="connsiteX274" fmla="*/ 343511 w 397782"/>
                <a:gd name="connsiteY274" fmla="*/ 67854 h 397788"/>
                <a:gd name="connsiteX275" fmla="*/ 372260 w 397782"/>
                <a:gd name="connsiteY275" fmla="*/ 103789 h 397788"/>
                <a:gd name="connsiteX276" fmla="*/ 378535 w 397782"/>
                <a:gd name="connsiteY276" fmla="*/ 102653 h 397788"/>
                <a:gd name="connsiteX277" fmla="*/ 397782 w 397782"/>
                <a:gd name="connsiteY277" fmla="*/ 121901 h 397788"/>
                <a:gd name="connsiteX278" fmla="*/ 384951 w 397782"/>
                <a:gd name="connsiteY278" fmla="*/ 139962 h 397788"/>
                <a:gd name="connsiteX279" fmla="*/ 384951 w 397782"/>
                <a:gd name="connsiteY279" fmla="*/ 193656 h 397788"/>
                <a:gd name="connsiteX280" fmla="*/ 397782 w 397782"/>
                <a:gd name="connsiteY280" fmla="*/ 211723 h 397788"/>
                <a:gd name="connsiteX281" fmla="*/ 378535 w 397782"/>
                <a:gd name="connsiteY281" fmla="*/ 230970 h 397788"/>
                <a:gd name="connsiteX282" fmla="*/ 368770 w 397782"/>
                <a:gd name="connsiteY282" fmla="*/ 228218 h 397788"/>
                <a:gd name="connsiteX283" fmla="*/ 319541 w 397782"/>
                <a:gd name="connsiteY283" fmla="*/ 269241 h 397788"/>
                <a:gd name="connsiteX284" fmla="*/ 320792 w 397782"/>
                <a:gd name="connsiteY284" fmla="*/ 275881 h 397788"/>
                <a:gd name="connsiteX285" fmla="*/ 307960 w 397782"/>
                <a:gd name="connsiteY285" fmla="*/ 293948 h 397788"/>
                <a:gd name="connsiteX286" fmla="*/ 307960 w 397782"/>
                <a:gd name="connsiteY286" fmla="*/ 360467 h 397788"/>
                <a:gd name="connsiteX287" fmla="*/ 320792 w 397782"/>
                <a:gd name="connsiteY287" fmla="*/ 378534 h 397788"/>
                <a:gd name="connsiteX288" fmla="*/ 301545 w 397782"/>
                <a:gd name="connsiteY288" fmla="*/ 397782 h 397788"/>
                <a:gd name="connsiteX289" fmla="*/ 282297 w 397782"/>
                <a:gd name="connsiteY289" fmla="*/ 378534 h 397788"/>
                <a:gd name="connsiteX290" fmla="*/ 295129 w 397782"/>
                <a:gd name="connsiteY290" fmla="*/ 360467 h 397788"/>
                <a:gd name="connsiteX291" fmla="*/ 295129 w 397782"/>
                <a:gd name="connsiteY291" fmla="*/ 293941 h 397788"/>
                <a:gd name="connsiteX292" fmla="*/ 282336 w 397782"/>
                <a:gd name="connsiteY292" fmla="*/ 276234 h 397788"/>
                <a:gd name="connsiteX293" fmla="*/ 224766 w 397782"/>
                <a:gd name="connsiteY293" fmla="*/ 257044 h 397788"/>
                <a:gd name="connsiteX294" fmla="*/ 217106 w 397782"/>
                <a:gd name="connsiteY294" fmla="*/ 280032 h 397788"/>
                <a:gd name="connsiteX295" fmla="*/ 224555 w 397782"/>
                <a:gd name="connsiteY295" fmla="*/ 295128 h 397788"/>
                <a:gd name="connsiteX296" fmla="*/ 211723 w 397782"/>
                <a:gd name="connsiteY296" fmla="*/ 313195 h 397788"/>
                <a:gd name="connsiteX297" fmla="*/ 211723 w 397782"/>
                <a:gd name="connsiteY297" fmla="*/ 360474 h 397788"/>
                <a:gd name="connsiteX298" fmla="*/ 224555 w 397782"/>
                <a:gd name="connsiteY298" fmla="*/ 378541 h 397788"/>
                <a:gd name="connsiteX299" fmla="*/ 205307 w 397782"/>
                <a:gd name="connsiteY299" fmla="*/ 397788 h 397788"/>
                <a:gd name="connsiteX300" fmla="*/ 186059 w 397782"/>
                <a:gd name="connsiteY300" fmla="*/ 378541 h 397788"/>
                <a:gd name="connsiteX301" fmla="*/ 198891 w 397782"/>
                <a:gd name="connsiteY301" fmla="*/ 360474 h 397788"/>
                <a:gd name="connsiteX302" fmla="*/ 198891 w 397782"/>
                <a:gd name="connsiteY302" fmla="*/ 313195 h 397788"/>
                <a:gd name="connsiteX303" fmla="*/ 186181 w 397782"/>
                <a:gd name="connsiteY303" fmla="*/ 296341 h 397788"/>
                <a:gd name="connsiteX304" fmla="*/ 131121 w 397782"/>
                <a:gd name="connsiteY304" fmla="*/ 280609 h 397788"/>
                <a:gd name="connsiteX305" fmla="*/ 115485 w 397782"/>
                <a:gd name="connsiteY305" fmla="*/ 288713 h 397788"/>
                <a:gd name="connsiteX306" fmla="*/ 96238 w 397782"/>
                <a:gd name="connsiteY306" fmla="*/ 269465 h 397788"/>
                <a:gd name="connsiteX307" fmla="*/ 102820 w 397782"/>
                <a:gd name="connsiteY307" fmla="*/ 255087 h 397788"/>
                <a:gd name="connsiteX308" fmla="*/ 90579 w 397782"/>
                <a:gd name="connsiteY308" fmla="*/ 224477 h 397788"/>
                <a:gd name="connsiteX309" fmla="*/ 89822 w 397782"/>
                <a:gd name="connsiteY309" fmla="*/ 224554 h 397788"/>
                <a:gd name="connsiteX310" fmla="*/ 70889 w 397782"/>
                <a:gd name="connsiteY310" fmla="*/ 208380 h 397788"/>
                <a:gd name="connsiteX311" fmla="*/ 35865 w 397782"/>
                <a:gd name="connsiteY311" fmla="*/ 202015 h 397788"/>
                <a:gd name="connsiteX312" fmla="*/ 19248 w 397782"/>
                <a:gd name="connsiteY312" fmla="*/ 211723 h 397788"/>
                <a:gd name="connsiteX313" fmla="*/ 0 w 397782"/>
                <a:gd name="connsiteY313" fmla="*/ 192475 h 397788"/>
                <a:gd name="connsiteX314" fmla="*/ 12832 w 397782"/>
                <a:gd name="connsiteY314" fmla="*/ 174415 h 397788"/>
                <a:gd name="connsiteX315" fmla="*/ 12832 w 397782"/>
                <a:gd name="connsiteY315" fmla="*/ 133552 h 397788"/>
                <a:gd name="connsiteX316" fmla="*/ 0 w 397782"/>
                <a:gd name="connsiteY316" fmla="*/ 115485 h 397788"/>
                <a:gd name="connsiteX317" fmla="*/ 19248 w 397782"/>
                <a:gd name="connsiteY317" fmla="*/ 96238 h 397788"/>
                <a:gd name="connsiteX318" fmla="*/ 25522 w 397782"/>
                <a:gd name="connsiteY318" fmla="*/ 97373 h 397788"/>
                <a:gd name="connsiteX319" fmla="*/ 54272 w 397782"/>
                <a:gd name="connsiteY319" fmla="*/ 61438 h 397788"/>
                <a:gd name="connsiteX320" fmla="*/ 51327 w 397782"/>
                <a:gd name="connsiteY320" fmla="*/ 51327 h 397788"/>
                <a:gd name="connsiteX321" fmla="*/ 70574 w 397782"/>
                <a:gd name="connsiteY321" fmla="*/ 32079 h 397788"/>
                <a:gd name="connsiteX322" fmla="*/ 83900 w 397782"/>
                <a:gd name="connsiteY322" fmla="*/ 37494 h 397788"/>
                <a:gd name="connsiteX323" fmla="*/ 115723 w 397782"/>
                <a:gd name="connsiteY323" fmla="*/ 21583 h 397788"/>
                <a:gd name="connsiteX324" fmla="*/ 115485 w 397782"/>
                <a:gd name="connsiteY324" fmla="*/ 19248 h 397788"/>
                <a:gd name="connsiteX325" fmla="*/ 134733 w 397782"/>
                <a:gd name="connsiteY325" fmla="*/ 0 h 397788"/>
                <a:gd name="connsiteX326" fmla="*/ 12832 w 397782"/>
                <a:gd name="connsiteY326" fmla="*/ 0 h 397788"/>
                <a:gd name="connsiteX327" fmla="*/ 25664 w 397782"/>
                <a:gd name="connsiteY327" fmla="*/ 0 h 397788"/>
                <a:gd name="connsiteX328" fmla="*/ 25664 w 397782"/>
                <a:gd name="connsiteY328" fmla="*/ 12832 h 397788"/>
                <a:gd name="connsiteX329" fmla="*/ 38495 w 397782"/>
                <a:gd name="connsiteY329" fmla="*/ 12832 h 397788"/>
                <a:gd name="connsiteX330" fmla="*/ 38495 w 397782"/>
                <a:gd name="connsiteY330" fmla="*/ 25664 h 397788"/>
                <a:gd name="connsiteX331" fmla="*/ 25664 w 397782"/>
                <a:gd name="connsiteY331" fmla="*/ 25664 h 397788"/>
                <a:gd name="connsiteX332" fmla="*/ 25664 w 397782"/>
                <a:gd name="connsiteY332" fmla="*/ 38495 h 397788"/>
                <a:gd name="connsiteX333" fmla="*/ 12832 w 397782"/>
                <a:gd name="connsiteY333" fmla="*/ 38495 h 397788"/>
                <a:gd name="connsiteX334" fmla="*/ 12832 w 397782"/>
                <a:gd name="connsiteY334" fmla="*/ 25664 h 397788"/>
                <a:gd name="connsiteX335" fmla="*/ 0 w 397782"/>
                <a:gd name="connsiteY335" fmla="*/ 25664 h 397788"/>
                <a:gd name="connsiteX336" fmla="*/ 0 w 397782"/>
                <a:gd name="connsiteY336" fmla="*/ 12832 h 397788"/>
                <a:gd name="connsiteX337" fmla="*/ 12832 w 397782"/>
                <a:gd name="connsiteY337" fmla="*/ 12832 h 397788"/>
                <a:gd name="connsiteX338" fmla="*/ 12832 w 397782"/>
                <a:gd name="connsiteY338" fmla="*/ 25663 h 397788"/>
                <a:gd name="connsiteX339" fmla="*/ 25663 w 397782"/>
                <a:gd name="connsiteY339" fmla="*/ 25663 h 397788"/>
                <a:gd name="connsiteX340" fmla="*/ 25663 w 397782"/>
                <a:gd name="connsiteY340" fmla="*/ 12832 h 397788"/>
                <a:gd name="connsiteX341" fmla="*/ 12832 w 397782"/>
                <a:gd name="connsiteY341" fmla="*/ 12832 h 397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397782" h="397788">
                  <a:moveTo>
                    <a:pt x="301545" y="372118"/>
                  </a:moveTo>
                  <a:cubicBezTo>
                    <a:pt x="298010" y="372118"/>
                    <a:pt x="295129" y="374993"/>
                    <a:pt x="295129" y="378534"/>
                  </a:cubicBezTo>
                  <a:cubicBezTo>
                    <a:pt x="295129" y="382076"/>
                    <a:pt x="298010" y="384950"/>
                    <a:pt x="301545" y="384950"/>
                  </a:cubicBezTo>
                  <a:cubicBezTo>
                    <a:pt x="305080" y="384950"/>
                    <a:pt x="307960" y="382076"/>
                    <a:pt x="307960" y="378534"/>
                  </a:cubicBezTo>
                  <a:cubicBezTo>
                    <a:pt x="307960" y="374993"/>
                    <a:pt x="305080" y="372118"/>
                    <a:pt x="301545" y="372118"/>
                  </a:cubicBezTo>
                  <a:close/>
                  <a:moveTo>
                    <a:pt x="205307" y="372118"/>
                  </a:moveTo>
                  <a:cubicBezTo>
                    <a:pt x="201772" y="372118"/>
                    <a:pt x="198891" y="374993"/>
                    <a:pt x="198891" y="378534"/>
                  </a:cubicBezTo>
                  <a:cubicBezTo>
                    <a:pt x="198891" y="382076"/>
                    <a:pt x="201772" y="384950"/>
                    <a:pt x="205307" y="384950"/>
                  </a:cubicBezTo>
                  <a:cubicBezTo>
                    <a:pt x="208842" y="384950"/>
                    <a:pt x="211723" y="382076"/>
                    <a:pt x="211723" y="378534"/>
                  </a:cubicBezTo>
                  <a:cubicBezTo>
                    <a:pt x="211723" y="374993"/>
                    <a:pt x="208842" y="372118"/>
                    <a:pt x="205307" y="372118"/>
                  </a:cubicBezTo>
                  <a:close/>
                  <a:moveTo>
                    <a:pt x="64158" y="320792"/>
                  </a:moveTo>
                  <a:lnTo>
                    <a:pt x="76990" y="320792"/>
                  </a:lnTo>
                  <a:lnTo>
                    <a:pt x="76990" y="333623"/>
                  </a:lnTo>
                  <a:lnTo>
                    <a:pt x="89822" y="333623"/>
                  </a:lnTo>
                  <a:lnTo>
                    <a:pt x="89822" y="320792"/>
                  </a:lnTo>
                  <a:lnTo>
                    <a:pt x="102654" y="320792"/>
                  </a:lnTo>
                  <a:lnTo>
                    <a:pt x="102654" y="333624"/>
                  </a:lnTo>
                  <a:lnTo>
                    <a:pt x="89822" y="333624"/>
                  </a:lnTo>
                  <a:lnTo>
                    <a:pt x="89822" y="346455"/>
                  </a:lnTo>
                  <a:lnTo>
                    <a:pt x="76990" y="346455"/>
                  </a:lnTo>
                  <a:lnTo>
                    <a:pt x="76990" y="333624"/>
                  </a:lnTo>
                  <a:lnTo>
                    <a:pt x="64158" y="333624"/>
                  </a:lnTo>
                  <a:close/>
                  <a:moveTo>
                    <a:pt x="320792" y="307960"/>
                  </a:moveTo>
                  <a:lnTo>
                    <a:pt x="333624" y="307960"/>
                  </a:lnTo>
                  <a:lnTo>
                    <a:pt x="333624" y="320792"/>
                  </a:lnTo>
                  <a:lnTo>
                    <a:pt x="320792" y="320792"/>
                  </a:lnTo>
                  <a:close/>
                  <a:moveTo>
                    <a:pt x="76990" y="307960"/>
                  </a:moveTo>
                  <a:lnTo>
                    <a:pt x="89822" y="307960"/>
                  </a:lnTo>
                  <a:lnTo>
                    <a:pt x="89822" y="320792"/>
                  </a:lnTo>
                  <a:lnTo>
                    <a:pt x="76990" y="320792"/>
                  </a:lnTo>
                  <a:close/>
                  <a:moveTo>
                    <a:pt x="333624" y="295128"/>
                  </a:moveTo>
                  <a:lnTo>
                    <a:pt x="346456" y="295128"/>
                  </a:lnTo>
                  <a:lnTo>
                    <a:pt x="346456" y="307960"/>
                  </a:lnTo>
                  <a:lnTo>
                    <a:pt x="359287" y="307960"/>
                  </a:lnTo>
                  <a:lnTo>
                    <a:pt x="359287" y="320792"/>
                  </a:lnTo>
                  <a:lnTo>
                    <a:pt x="346456" y="320792"/>
                  </a:lnTo>
                  <a:lnTo>
                    <a:pt x="346456" y="333624"/>
                  </a:lnTo>
                  <a:lnTo>
                    <a:pt x="333624" y="333624"/>
                  </a:lnTo>
                  <a:lnTo>
                    <a:pt x="333624" y="320792"/>
                  </a:lnTo>
                  <a:lnTo>
                    <a:pt x="346455" y="320792"/>
                  </a:lnTo>
                  <a:lnTo>
                    <a:pt x="346455" y="307960"/>
                  </a:lnTo>
                  <a:lnTo>
                    <a:pt x="333624" y="307960"/>
                  </a:lnTo>
                  <a:close/>
                  <a:moveTo>
                    <a:pt x="205307" y="288713"/>
                  </a:moveTo>
                  <a:cubicBezTo>
                    <a:pt x="201772" y="288713"/>
                    <a:pt x="198891" y="291587"/>
                    <a:pt x="198891" y="295128"/>
                  </a:cubicBezTo>
                  <a:cubicBezTo>
                    <a:pt x="198891" y="298670"/>
                    <a:pt x="201772" y="301544"/>
                    <a:pt x="205307" y="301544"/>
                  </a:cubicBezTo>
                  <a:cubicBezTo>
                    <a:pt x="208842" y="301544"/>
                    <a:pt x="211723" y="298670"/>
                    <a:pt x="211723" y="295128"/>
                  </a:cubicBezTo>
                  <a:cubicBezTo>
                    <a:pt x="211723" y="291587"/>
                    <a:pt x="208842" y="288713"/>
                    <a:pt x="205307" y="288713"/>
                  </a:cubicBezTo>
                  <a:close/>
                  <a:moveTo>
                    <a:pt x="301545" y="269465"/>
                  </a:moveTo>
                  <a:cubicBezTo>
                    <a:pt x="298010" y="269465"/>
                    <a:pt x="295129" y="272339"/>
                    <a:pt x="295129" y="275881"/>
                  </a:cubicBezTo>
                  <a:cubicBezTo>
                    <a:pt x="295129" y="279422"/>
                    <a:pt x="298010" y="282297"/>
                    <a:pt x="301545" y="282297"/>
                  </a:cubicBezTo>
                  <a:cubicBezTo>
                    <a:pt x="305080" y="282297"/>
                    <a:pt x="307960" y="279422"/>
                    <a:pt x="307960" y="275881"/>
                  </a:cubicBezTo>
                  <a:cubicBezTo>
                    <a:pt x="307960" y="272339"/>
                    <a:pt x="305080" y="269465"/>
                    <a:pt x="301545" y="269465"/>
                  </a:cubicBezTo>
                  <a:close/>
                  <a:moveTo>
                    <a:pt x="115485" y="263049"/>
                  </a:moveTo>
                  <a:cubicBezTo>
                    <a:pt x="111950" y="263049"/>
                    <a:pt x="109069" y="265924"/>
                    <a:pt x="109069" y="269465"/>
                  </a:cubicBezTo>
                  <a:cubicBezTo>
                    <a:pt x="109069" y="273007"/>
                    <a:pt x="111950" y="275881"/>
                    <a:pt x="115485" y="275881"/>
                  </a:cubicBezTo>
                  <a:cubicBezTo>
                    <a:pt x="119020" y="275881"/>
                    <a:pt x="121901" y="273007"/>
                    <a:pt x="121901" y="269465"/>
                  </a:cubicBezTo>
                  <a:cubicBezTo>
                    <a:pt x="121901" y="265924"/>
                    <a:pt x="119020" y="263049"/>
                    <a:pt x="115485" y="263049"/>
                  </a:cubicBezTo>
                  <a:close/>
                  <a:moveTo>
                    <a:pt x="38495" y="263049"/>
                  </a:moveTo>
                  <a:lnTo>
                    <a:pt x="51327" y="263049"/>
                  </a:lnTo>
                  <a:lnTo>
                    <a:pt x="51327" y="275881"/>
                  </a:lnTo>
                  <a:lnTo>
                    <a:pt x="38495" y="275881"/>
                  </a:lnTo>
                  <a:close/>
                  <a:moveTo>
                    <a:pt x="197371" y="247921"/>
                  </a:moveTo>
                  <a:lnTo>
                    <a:pt x="205525" y="274187"/>
                  </a:lnTo>
                  <a:lnTo>
                    <a:pt x="212589" y="252996"/>
                  </a:lnTo>
                  <a:close/>
                  <a:moveTo>
                    <a:pt x="38495" y="237386"/>
                  </a:moveTo>
                  <a:lnTo>
                    <a:pt x="51327" y="237386"/>
                  </a:lnTo>
                  <a:lnTo>
                    <a:pt x="51327" y="250217"/>
                  </a:lnTo>
                  <a:lnTo>
                    <a:pt x="64159" y="250217"/>
                  </a:lnTo>
                  <a:lnTo>
                    <a:pt x="64159" y="263049"/>
                  </a:lnTo>
                  <a:lnTo>
                    <a:pt x="51327" y="263049"/>
                  </a:lnTo>
                  <a:lnTo>
                    <a:pt x="51327" y="250218"/>
                  </a:lnTo>
                  <a:lnTo>
                    <a:pt x="38495" y="250218"/>
                  </a:lnTo>
                  <a:lnTo>
                    <a:pt x="38495" y="263049"/>
                  </a:lnTo>
                  <a:lnTo>
                    <a:pt x="25663" y="263049"/>
                  </a:lnTo>
                  <a:lnTo>
                    <a:pt x="25663" y="250217"/>
                  </a:lnTo>
                  <a:lnTo>
                    <a:pt x="38495" y="250217"/>
                  </a:lnTo>
                  <a:close/>
                  <a:moveTo>
                    <a:pt x="104925" y="217099"/>
                  </a:moveTo>
                  <a:cubicBezTo>
                    <a:pt x="104187" y="218036"/>
                    <a:pt x="103379" y="218896"/>
                    <a:pt x="102487" y="219685"/>
                  </a:cubicBezTo>
                  <a:lnTo>
                    <a:pt x="114728" y="250295"/>
                  </a:lnTo>
                  <a:cubicBezTo>
                    <a:pt x="114985" y="250282"/>
                    <a:pt x="115229" y="250218"/>
                    <a:pt x="115485" y="250218"/>
                  </a:cubicBezTo>
                  <a:cubicBezTo>
                    <a:pt x="125686" y="250218"/>
                    <a:pt x="133969" y="258212"/>
                    <a:pt x="134617" y="268252"/>
                  </a:cubicBezTo>
                  <a:lnTo>
                    <a:pt x="189678" y="283984"/>
                  </a:lnTo>
                  <a:cubicBezTo>
                    <a:pt x="190833" y="282374"/>
                    <a:pt x="192244" y="280969"/>
                    <a:pt x="193829" y="279775"/>
                  </a:cubicBezTo>
                  <a:lnTo>
                    <a:pt x="182390" y="242923"/>
                  </a:lnTo>
                  <a:close/>
                  <a:moveTo>
                    <a:pt x="254818" y="206917"/>
                  </a:moveTo>
                  <a:cubicBezTo>
                    <a:pt x="251815" y="213416"/>
                    <a:pt x="245329" y="217959"/>
                    <a:pt x="237745" y="218100"/>
                  </a:cubicBezTo>
                  <a:lnTo>
                    <a:pt x="228821" y="244880"/>
                  </a:lnTo>
                  <a:lnTo>
                    <a:pt x="286448" y="264089"/>
                  </a:lnTo>
                  <a:cubicBezTo>
                    <a:pt x="289970" y="259585"/>
                    <a:pt x="295398" y="256633"/>
                    <a:pt x="301545" y="256633"/>
                  </a:cubicBezTo>
                  <a:cubicBezTo>
                    <a:pt x="305125" y="256633"/>
                    <a:pt x="308435" y="257679"/>
                    <a:pt x="311309" y="259379"/>
                  </a:cubicBezTo>
                  <a:lnTo>
                    <a:pt x="360538" y="218357"/>
                  </a:lnTo>
                  <a:cubicBezTo>
                    <a:pt x="360307" y="217741"/>
                    <a:pt x="360115" y="217112"/>
                    <a:pt x="359948" y="216470"/>
                  </a:cubicBezTo>
                  <a:close/>
                  <a:moveTo>
                    <a:pt x="378535" y="205307"/>
                  </a:moveTo>
                  <a:cubicBezTo>
                    <a:pt x="375000" y="205307"/>
                    <a:pt x="372119" y="208181"/>
                    <a:pt x="372119" y="211723"/>
                  </a:cubicBezTo>
                  <a:cubicBezTo>
                    <a:pt x="372119" y="215264"/>
                    <a:pt x="375000" y="218138"/>
                    <a:pt x="378535" y="218138"/>
                  </a:cubicBezTo>
                  <a:cubicBezTo>
                    <a:pt x="382070" y="218138"/>
                    <a:pt x="384951" y="215264"/>
                    <a:pt x="384951" y="211723"/>
                  </a:cubicBezTo>
                  <a:cubicBezTo>
                    <a:pt x="384951" y="208181"/>
                    <a:pt x="382070" y="205307"/>
                    <a:pt x="378535" y="205307"/>
                  </a:cubicBezTo>
                  <a:close/>
                  <a:moveTo>
                    <a:pt x="89822" y="198891"/>
                  </a:moveTo>
                  <a:cubicBezTo>
                    <a:pt x="86287" y="198891"/>
                    <a:pt x="83406" y="201765"/>
                    <a:pt x="83406" y="205307"/>
                  </a:cubicBezTo>
                  <a:cubicBezTo>
                    <a:pt x="83406" y="208848"/>
                    <a:pt x="86287" y="211723"/>
                    <a:pt x="89822" y="211723"/>
                  </a:cubicBezTo>
                  <a:cubicBezTo>
                    <a:pt x="93357" y="211723"/>
                    <a:pt x="96238" y="208848"/>
                    <a:pt x="96238" y="205307"/>
                  </a:cubicBezTo>
                  <a:cubicBezTo>
                    <a:pt x="96238" y="201765"/>
                    <a:pt x="93357" y="198891"/>
                    <a:pt x="89822" y="198891"/>
                  </a:cubicBezTo>
                  <a:close/>
                  <a:moveTo>
                    <a:pt x="237386" y="192475"/>
                  </a:moveTo>
                  <a:cubicBezTo>
                    <a:pt x="233851" y="192475"/>
                    <a:pt x="230970" y="195349"/>
                    <a:pt x="230970" y="198891"/>
                  </a:cubicBezTo>
                  <a:cubicBezTo>
                    <a:pt x="230970" y="202433"/>
                    <a:pt x="233851" y="205307"/>
                    <a:pt x="237386" y="205307"/>
                  </a:cubicBezTo>
                  <a:cubicBezTo>
                    <a:pt x="240921" y="205307"/>
                    <a:pt x="243802" y="202433"/>
                    <a:pt x="243802" y="198891"/>
                  </a:cubicBezTo>
                  <a:cubicBezTo>
                    <a:pt x="243802" y="195349"/>
                    <a:pt x="240921" y="192475"/>
                    <a:pt x="237386" y="192475"/>
                  </a:cubicBezTo>
                  <a:close/>
                  <a:moveTo>
                    <a:pt x="19248" y="186059"/>
                  </a:moveTo>
                  <a:cubicBezTo>
                    <a:pt x="15713" y="186059"/>
                    <a:pt x="12832" y="188934"/>
                    <a:pt x="12832" y="192475"/>
                  </a:cubicBezTo>
                  <a:cubicBezTo>
                    <a:pt x="12832" y="196017"/>
                    <a:pt x="15713" y="198891"/>
                    <a:pt x="19248" y="198891"/>
                  </a:cubicBezTo>
                  <a:cubicBezTo>
                    <a:pt x="22783" y="198891"/>
                    <a:pt x="25663" y="196017"/>
                    <a:pt x="25663" y="192475"/>
                  </a:cubicBezTo>
                  <a:cubicBezTo>
                    <a:pt x="25663" y="188934"/>
                    <a:pt x="22783" y="186059"/>
                    <a:pt x="19248" y="186059"/>
                  </a:cubicBezTo>
                  <a:close/>
                  <a:moveTo>
                    <a:pt x="161429" y="175403"/>
                  </a:moveTo>
                  <a:lnTo>
                    <a:pt x="108800" y="202689"/>
                  </a:lnTo>
                  <a:cubicBezTo>
                    <a:pt x="108903" y="203433"/>
                    <a:pt x="109018" y="204178"/>
                    <a:pt x="109031" y="204947"/>
                  </a:cubicBezTo>
                  <a:lnTo>
                    <a:pt x="177700" y="227839"/>
                  </a:lnTo>
                  <a:close/>
                  <a:moveTo>
                    <a:pt x="312631" y="165157"/>
                  </a:moveTo>
                  <a:lnTo>
                    <a:pt x="258995" y="194413"/>
                  </a:lnTo>
                  <a:lnTo>
                    <a:pt x="358601" y="203465"/>
                  </a:lnTo>
                  <a:close/>
                  <a:moveTo>
                    <a:pt x="190012" y="160588"/>
                  </a:moveTo>
                  <a:lnTo>
                    <a:pt x="173010" y="169404"/>
                  </a:lnTo>
                  <a:lnTo>
                    <a:pt x="192693" y="232831"/>
                  </a:lnTo>
                  <a:lnTo>
                    <a:pt x="216650" y="240818"/>
                  </a:lnTo>
                  <a:lnTo>
                    <a:pt x="225594" y="213987"/>
                  </a:lnTo>
                  <a:cubicBezTo>
                    <a:pt x="221090" y="210465"/>
                    <a:pt x="218139" y="205037"/>
                    <a:pt x="218139" y="198891"/>
                  </a:cubicBezTo>
                  <a:cubicBezTo>
                    <a:pt x="218139" y="195927"/>
                    <a:pt x="218864" y="193155"/>
                    <a:pt x="220070" y="190647"/>
                  </a:cubicBezTo>
                  <a:close/>
                  <a:moveTo>
                    <a:pt x="365754" y="136176"/>
                  </a:moveTo>
                  <a:lnTo>
                    <a:pt x="324751" y="158542"/>
                  </a:lnTo>
                  <a:lnTo>
                    <a:pt x="368770" y="195228"/>
                  </a:lnTo>
                  <a:cubicBezTo>
                    <a:pt x="369828" y="194599"/>
                    <a:pt x="370945" y="194079"/>
                    <a:pt x="372125" y="193656"/>
                  </a:cubicBezTo>
                  <a:lnTo>
                    <a:pt x="372125" y="139962"/>
                  </a:lnTo>
                  <a:cubicBezTo>
                    <a:pt x="369745" y="139115"/>
                    <a:pt x="367596" y="137831"/>
                    <a:pt x="365754" y="136176"/>
                  </a:cubicBezTo>
                  <a:close/>
                  <a:moveTo>
                    <a:pt x="161384" y="131967"/>
                  </a:moveTo>
                  <a:lnTo>
                    <a:pt x="169141" y="156951"/>
                  </a:lnTo>
                  <a:lnTo>
                    <a:pt x="180491" y="151067"/>
                  </a:lnTo>
                  <a:close/>
                  <a:moveTo>
                    <a:pt x="249948" y="129504"/>
                  </a:moveTo>
                  <a:lnTo>
                    <a:pt x="201958" y="154391"/>
                  </a:lnTo>
                  <a:lnTo>
                    <a:pt x="229142" y="181575"/>
                  </a:lnTo>
                  <a:cubicBezTo>
                    <a:pt x="231650" y="180368"/>
                    <a:pt x="234422" y="179643"/>
                    <a:pt x="237386" y="179643"/>
                  </a:cubicBezTo>
                  <a:cubicBezTo>
                    <a:pt x="242314" y="179643"/>
                    <a:pt x="246760" y="181555"/>
                    <a:pt x="250167" y="184609"/>
                  </a:cubicBezTo>
                  <a:lnTo>
                    <a:pt x="302026" y="156322"/>
                  </a:lnTo>
                  <a:lnTo>
                    <a:pt x="272814" y="131980"/>
                  </a:lnTo>
                  <a:cubicBezTo>
                    <a:pt x="269940" y="133687"/>
                    <a:pt x="266630" y="134733"/>
                    <a:pt x="263050" y="134733"/>
                  </a:cubicBezTo>
                  <a:cubicBezTo>
                    <a:pt x="257975" y="134733"/>
                    <a:pt x="253394" y="132724"/>
                    <a:pt x="249948" y="129504"/>
                  </a:cubicBezTo>
                  <a:close/>
                  <a:moveTo>
                    <a:pt x="72961" y="119219"/>
                  </a:moveTo>
                  <a:lnTo>
                    <a:pt x="37597" y="120990"/>
                  </a:lnTo>
                  <a:cubicBezTo>
                    <a:pt x="35833" y="126848"/>
                    <a:pt x="31393" y="131499"/>
                    <a:pt x="25663" y="133546"/>
                  </a:cubicBezTo>
                  <a:lnTo>
                    <a:pt x="25663" y="174408"/>
                  </a:lnTo>
                  <a:cubicBezTo>
                    <a:pt x="32176" y="176731"/>
                    <a:pt x="37052" y="182415"/>
                    <a:pt x="38187" y="189402"/>
                  </a:cubicBezTo>
                  <a:lnTo>
                    <a:pt x="73205" y="195766"/>
                  </a:lnTo>
                  <a:cubicBezTo>
                    <a:pt x="75213" y="192283"/>
                    <a:pt x="78222" y="189479"/>
                    <a:pt x="81905" y="187804"/>
                  </a:cubicBezTo>
                  <a:close/>
                  <a:moveTo>
                    <a:pt x="129780" y="116377"/>
                  </a:moveTo>
                  <a:lnTo>
                    <a:pt x="85818" y="118578"/>
                  </a:lnTo>
                  <a:lnTo>
                    <a:pt x="94711" y="186765"/>
                  </a:lnTo>
                  <a:cubicBezTo>
                    <a:pt x="97829" y="187593"/>
                    <a:pt x="100633" y="189145"/>
                    <a:pt x="102923" y="191282"/>
                  </a:cubicBezTo>
                  <a:lnTo>
                    <a:pt x="157573" y="162943"/>
                  </a:lnTo>
                  <a:lnTo>
                    <a:pt x="146801" y="128233"/>
                  </a:lnTo>
                  <a:cubicBezTo>
                    <a:pt x="139115" y="127925"/>
                    <a:pt x="132571" y="123139"/>
                    <a:pt x="129780" y="116377"/>
                  </a:cubicBezTo>
                  <a:close/>
                  <a:moveTo>
                    <a:pt x="378535" y="115485"/>
                  </a:moveTo>
                  <a:cubicBezTo>
                    <a:pt x="375000" y="115485"/>
                    <a:pt x="372119" y="118359"/>
                    <a:pt x="372119" y="121901"/>
                  </a:cubicBezTo>
                  <a:cubicBezTo>
                    <a:pt x="372119" y="125442"/>
                    <a:pt x="375000" y="128317"/>
                    <a:pt x="378535" y="128317"/>
                  </a:cubicBezTo>
                  <a:cubicBezTo>
                    <a:pt x="382070" y="128317"/>
                    <a:pt x="384951" y="125442"/>
                    <a:pt x="384951" y="121901"/>
                  </a:cubicBezTo>
                  <a:cubicBezTo>
                    <a:pt x="384951" y="118359"/>
                    <a:pt x="382070" y="115485"/>
                    <a:pt x="378535" y="115485"/>
                  </a:cubicBezTo>
                  <a:close/>
                  <a:moveTo>
                    <a:pt x="263050" y="109069"/>
                  </a:moveTo>
                  <a:cubicBezTo>
                    <a:pt x="259514" y="109069"/>
                    <a:pt x="256634" y="111944"/>
                    <a:pt x="256634" y="115485"/>
                  </a:cubicBezTo>
                  <a:cubicBezTo>
                    <a:pt x="256634" y="119027"/>
                    <a:pt x="259514" y="121901"/>
                    <a:pt x="263050" y="121901"/>
                  </a:cubicBezTo>
                  <a:cubicBezTo>
                    <a:pt x="266585" y="121901"/>
                    <a:pt x="269465" y="119027"/>
                    <a:pt x="269465" y="115485"/>
                  </a:cubicBezTo>
                  <a:cubicBezTo>
                    <a:pt x="269465" y="111944"/>
                    <a:pt x="266585" y="109069"/>
                    <a:pt x="263050" y="109069"/>
                  </a:cubicBezTo>
                  <a:close/>
                  <a:moveTo>
                    <a:pt x="19248" y="109069"/>
                  </a:moveTo>
                  <a:cubicBezTo>
                    <a:pt x="15713" y="109069"/>
                    <a:pt x="12832" y="111944"/>
                    <a:pt x="12832" y="115485"/>
                  </a:cubicBezTo>
                  <a:cubicBezTo>
                    <a:pt x="12832" y="119027"/>
                    <a:pt x="15713" y="121901"/>
                    <a:pt x="19248" y="121901"/>
                  </a:cubicBezTo>
                  <a:cubicBezTo>
                    <a:pt x="22783" y="121901"/>
                    <a:pt x="25663" y="119027"/>
                    <a:pt x="25663" y="115485"/>
                  </a:cubicBezTo>
                  <a:cubicBezTo>
                    <a:pt x="25663" y="111944"/>
                    <a:pt x="22783" y="109069"/>
                    <a:pt x="19248" y="109069"/>
                  </a:cubicBezTo>
                  <a:close/>
                  <a:moveTo>
                    <a:pt x="147564" y="102653"/>
                  </a:moveTo>
                  <a:cubicBezTo>
                    <a:pt x="144029" y="102653"/>
                    <a:pt x="141149" y="105528"/>
                    <a:pt x="141149" y="109069"/>
                  </a:cubicBezTo>
                  <a:cubicBezTo>
                    <a:pt x="141149" y="112611"/>
                    <a:pt x="144029" y="115485"/>
                    <a:pt x="147564" y="115485"/>
                  </a:cubicBezTo>
                  <a:cubicBezTo>
                    <a:pt x="151100" y="115485"/>
                    <a:pt x="153980" y="112611"/>
                    <a:pt x="153980" y="109069"/>
                  </a:cubicBezTo>
                  <a:cubicBezTo>
                    <a:pt x="153980" y="105528"/>
                    <a:pt x="151100" y="102653"/>
                    <a:pt x="147564" y="102653"/>
                  </a:cubicBezTo>
                  <a:close/>
                  <a:moveTo>
                    <a:pt x="318085" y="74584"/>
                  </a:moveTo>
                  <a:lnTo>
                    <a:pt x="280821" y="108126"/>
                  </a:lnTo>
                  <a:cubicBezTo>
                    <a:pt x="281765" y="110391"/>
                    <a:pt x="282297" y="112880"/>
                    <a:pt x="282297" y="115485"/>
                  </a:cubicBezTo>
                  <a:cubicBezTo>
                    <a:pt x="282297" y="117827"/>
                    <a:pt x="281816" y="120047"/>
                    <a:pt x="281046" y="122132"/>
                  </a:cubicBezTo>
                  <a:lnTo>
                    <a:pt x="314145" y="149714"/>
                  </a:lnTo>
                  <a:lnTo>
                    <a:pt x="359595" y="124923"/>
                  </a:lnTo>
                  <a:cubicBezTo>
                    <a:pt x="359435" y="123928"/>
                    <a:pt x="359287" y="122934"/>
                    <a:pt x="359287" y="121901"/>
                  </a:cubicBezTo>
                  <a:cubicBezTo>
                    <a:pt x="359287" y="118180"/>
                    <a:pt x="360397" y="114741"/>
                    <a:pt x="362226" y="111796"/>
                  </a:cubicBezTo>
                  <a:lnTo>
                    <a:pt x="333476" y="75855"/>
                  </a:lnTo>
                  <a:cubicBezTo>
                    <a:pt x="331500" y="76541"/>
                    <a:pt x="329415" y="76990"/>
                    <a:pt x="327208" y="76990"/>
                  </a:cubicBezTo>
                  <a:cubicBezTo>
                    <a:pt x="323891" y="76990"/>
                    <a:pt x="320811" y="76073"/>
                    <a:pt x="318085" y="74584"/>
                  </a:cubicBezTo>
                  <a:close/>
                  <a:moveTo>
                    <a:pt x="195658" y="72955"/>
                  </a:moveTo>
                  <a:lnTo>
                    <a:pt x="165195" y="101390"/>
                  </a:lnTo>
                  <a:cubicBezTo>
                    <a:pt x="166222" y="103744"/>
                    <a:pt x="166812" y="106336"/>
                    <a:pt x="166812" y="109069"/>
                  </a:cubicBezTo>
                  <a:cubicBezTo>
                    <a:pt x="166812" y="112033"/>
                    <a:pt x="166087" y="114805"/>
                    <a:pt x="164887" y="117314"/>
                  </a:cubicBezTo>
                  <a:lnTo>
                    <a:pt x="192437" y="144870"/>
                  </a:lnTo>
                  <a:lnTo>
                    <a:pt x="244065" y="118103"/>
                  </a:lnTo>
                  <a:cubicBezTo>
                    <a:pt x="243950" y="117237"/>
                    <a:pt x="243802" y="116383"/>
                    <a:pt x="243802" y="115485"/>
                  </a:cubicBezTo>
                  <a:cubicBezTo>
                    <a:pt x="243802" y="113490"/>
                    <a:pt x="244193" y="111604"/>
                    <a:pt x="244764" y="109781"/>
                  </a:cubicBezTo>
                  <a:close/>
                  <a:moveTo>
                    <a:pt x="64300" y="69439"/>
                  </a:moveTo>
                  <a:lnTo>
                    <a:pt x="35550" y="105374"/>
                  </a:lnTo>
                  <a:cubicBezTo>
                    <a:pt x="36109" y="106272"/>
                    <a:pt x="36628" y="107189"/>
                    <a:pt x="37032" y="108171"/>
                  </a:cubicBezTo>
                  <a:lnTo>
                    <a:pt x="71287" y="106458"/>
                  </a:lnTo>
                  <a:lnTo>
                    <a:pt x="66552" y="70138"/>
                  </a:lnTo>
                  <a:cubicBezTo>
                    <a:pt x="65775" y="69971"/>
                    <a:pt x="65044" y="69695"/>
                    <a:pt x="64300" y="69439"/>
                  </a:cubicBezTo>
                  <a:close/>
                  <a:moveTo>
                    <a:pt x="327208" y="51327"/>
                  </a:moveTo>
                  <a:cubicBezTo>
                    <a:pt x="323673" y="51327"/>
                    <a:pt x="320792" y="54201"/>
                    <a:pt x="320792" y="57743"/>
                  </a:cubicBezTo>
                  <a:cubicBezTo>
                    <a:pt x="320792" y="61284"/>
                    <a:pt x="323673" y="64158"/>
                    <a:pt x="327208" y="64158"/>
                  </a:cubicBezTo>
                  <a:cubicBezTo>
                    <a:pt x="330743" y="64158"/>
                    <a:pt x="333624" y="61284"/>
                    <a:pt x="333624" y="57743"/>
                  </a:cubicBezTo>
                  <a:cubicBezTo>
                    <a:pt x="333624" y="54201"/>
                    <a:pt x="330743" y="51327"/>
                    <a:pt x="327208" y="51327"/>
                  </a:cubicBezTo>
                  <a:close/>
                  <a:moveTo>
                    <a:pt x="70574" y="44911"/>
                  </a:moveTo>
                  <a:cubicBezTo>
                    <a:pt x="67039" y="44911"/>
                    <a:pt x="64159" y="47785"/>
                    <a:pt x="64159" y="51327"/>
                  </a:cubicBezTo>
                  <a:cubicBezTo>
                    <a:pt x="64159" y="54868"/>
                    <a:pt x="67039" y="57743"/>
                    <a:pt x="70574" y="57743"/>
                  </a:cubicBezTo>
                  <a:cubicBezTo>
                    <a:pt x="74109" y="57743"/>
                    <a:pt x="76990" y="54868"/>
                    <a:pt x="76990" y="51327"/>
                  </a:cubicBezTo>
                  <a:cubicBezTo>
                    <a:pt x="76990" y="47785"/>
                    <a:pt x="74109" y="44911"/>
                    <a:pt x="70574" y="44911"/>
                  </a:cubicBezTo>
                  <a:close/>
                  <a:moveTo>
                    <a:pt x="359287" y="38495"/>
                  </a:moveTo>
                  <a:lnTo>
                    <a:pt x="372119" y="38495"/>
                  </a:lnTo>
                  <a:lnTo>
                    <a:pt x="372119" y="51327"/>
                  </a:lnTo>
                  <a:lnTo>
                    <a:pt x="359287" y="51327"/>
                  </a:lnTo>
                  <a:close/>
                  <a:moveTo>
                    <a:pt x="121407" y="33087"/>
                  </a:moveTo>
                  <a:lnTo>
                    <a:pt x="89585" y="48998"/>
                  </a:lnTo>
                  <a:cubicBezTo>
                    <a:pt x="89681" y="49768"/>
                    <a:pt x="89822" y="50531"/>
                    <a:pt x="89822" y="51327"/>
                  </a:cubicBezTo>
                  <a:cubicBezTo>
                    <a:pt x="89822" y="58795"/>
                    <a:pt x="85504" y="65211"/>
                    <a:pt x="79274" y="68399"/>
                  </a:cubicBezTo>
                  <a:lnTo>
                    <a:pt x="84150" y="105810"/>
                  </a:lnTo>
                  <a:lnTo>
                    <a:pt x="129215" y="103558"/>
                  </a:lnTo>
                  <a:cubicBezTo>
                    <a:pt x="131602" y="95641"/>
                    <a:pt x="138877" y="89822"/>
                    <a:pt x="147564" y="89822"/>
                  </a:cubicBezTo>
                  <a:cubicBezTo>
                    <a:pt x="150760" y="89822"/>
                    <a:pt x="153730" y="90675"/>
                    <a:pt x="156380" y="92055"/>
                  </a:cubicBezTo>
                  <a:lnTo>
                    <a:pt x="185225" y="65134"/>
                  </a:lnTo>
                  <a:lnTo>
                    <a:pt x="145389" y="35255"/>
                  </a:lnTo>
                  <a:cubicBezTo>
                    <a:pt x="142336" y="37295"/>
                    <a:pt x="138672" y="38495"/>
                    <a:pt x="134733" y="38495"/>
                  </a:cubicBezTo>
                  <a:cubicBezTo>
                    <a:pt x="129555" y="38495"/>
                    <a:pt x="124872" y="36416"/>
                    <a:pt x="121407" y="33087"/>
                  </a:cubicBezTo>
                  <a:close/>
                  <a:moveTo>
                    <a:pt x="257564" y="32663"/>
                  </a:moveTo>
                  <a:cubicBezTo>
                    <a:pt x="254061" y="36250"/>
                    <a:pt x="249198" y="38495"/>
                    <a:pt x="243802" y="38495"/>
                  </a:cubicBezTo>
                  <a:cubicBezTo>
                    <a:pt x="240607" y="38495"/>
                    <a:pt x="237636" y="37635"/>
                    <a:pt x="234987" y="36256"/>
                  </a:cubicBezTo>
                  <a:lnTo>
                    <a:pt x="205185" y="64069"/>
                  </a:lnTo>
                  <a:lnTo>
                    <a:pt x="252393" y="99478"/>
                  </a:lnTo>
                  <a:cubicBezTo>
                    <a:pt x="255447" y="97437"/>
                    <a:pt x="259110" y="96238"/>
                    <a:pt x="263050" y="96238"/>
                  </a:cubicBezTo>
                  <a:cubicBezTo>
                    <a:pt x="266367" y="96238"/>
                    <a:pt x="269446" y="97155"/>
                    <a:pt x="272173" y="98644"/>
                  </a:cubicBezTo>
                  <a:lnTo>
                    <a:pt x="309436" y="65108"/>
                  </a:lnTo>
                  <a:cubicBezTo>
                    <a:pt x="308493" y="62837"/>
                    <a:pt x="307960" y="60354"/>
                    <a:pt x="307960" y="57743"/>
                  </a:cubicBezTo>
                  <a:cubicBezTo>
                    <a:pt x="307960" y="57146"/>
                    <a:pt x="308082" y="56588"/>
                    <a:pt x="308134" y="56004"/>
                  </a:cubicBezTo>
                  <a:close/>
                  <a:moveTo>
                    <a:pt x="153980" y="25663"/>
                  </a:moveTo>
                  <a:lnTo>
                    <a:pt x="194753" y="56241"/>
                  </a:lnTo>
                  <a:lnTo>
                    <a:pt x="226171" y="26921"/>
                  </a:lnTo>
                  <a:cubicBezTo>
                    <a:pt x="225998" y="26517"/>
                    <a:pt x="225889" y="26080"/>
                    <a:pt x="225735" y="25663"/>
                  </a:cubicBezTo>
                  <a:close/>
                  <a:moveTo>
                    <a:pt x="372119" y="25663"/>
                  </a:moveTo>
                  <a:lnTo>
                    <a:pt x="384951" y="25663"/>
                  </a:lnTo>
                  <a:lnTo>
                    <a:pt x="384951" y="38495"/>
                  </a:lnTo>
                  <a:lnTo>
                    <a:pt x="397782" y="38495"/>
                  </a:lnTo>
                  <a:lnTo>
                    <a:pt x="397782" y="51327"/>
                  </a:lnTo>
                  <a:lnTo>
                    <a:pt x="384951" y="51327"/>
                  </a:lnTo>
                  <a:lnTo>
                    <a:pt x="384951" y="64159"/>
                  </a:lnTo>
                  <a:lnTo>
                    <a:pt x="372119" y="64159"/>
                  </a:lnTo>
                  <a:lnTo>
                    <a:pt x="372119" y="51327"/>
                  </a:lnTo>
                  <a:lnTo>
                    <a:pt x="384950" y="51327"/>
                  </a:lnTo>
                  <a:lnTo>
                    <a:pt x="384950" y="38495"/>
                  </a:lnTo>
                  <a:lnTo>
                    <a:pt x="372119" y="38495"/>
                  </a:lnTo>
                  <a:close/>
                  <a:moveTo>
                    <a:pt x="243802" y="12832"/>
                  </a:moveTo>
                  <a:cubicBezTo>
                    <a:pt x="240267" y="12832"/>
                    <a:pt x="237386" y="15706"/>
                    <a:pt x="237386" y="19248"/>
                  </a:cubicBezTo>
                  <a:cubicBezTo>
                    <a:pt x="237386" y="22789"/>
                    <a:pt x="240267" y="25663"/>
                    <a:pt x="243802" y="25663"/>
                  </a:cubicBezTo>
                  <a:cubicBezTo>
                    <a:pt x="247337" y="25663"/>
                    <a:pt x="250218" y="22789"/>
                    <a:pt x="250218" y="19248"/>
                  </a:cubicBezTo>
                  <a:cubicBezTo>
                    <a:pt x="250218" y="15706"/>
                    <a:pt x="247337" y="12832"/>
                    <a:pt x="243802" y="12832"/>
                  </a:cubicBezTo>
                  <a:close/>
                  <a:moveTo>
                    <a:pt x="134733" y="12832"/>
                  </a:moveTo>
                  <a:cubicBezTo>
                    <a:pt x="131198" y="12832"/>
                    <a:pt x="128317" y="15706"/>
                    <a:pt x="128317" y="19248"/>
                  </a:cubicBezTo>
                  <a:cubicBezTo>
                    <a:pt x="128317" y="22789"/>
                    <a:pt x="131198" y="25663"/>
                    <a:pt x="134733" y="25663"/>
                  </a:cubicBezTo>
                  <a:cubicBezTo>
                    <a:pt x="138268" y="25663"/>
                    <a:pt x="141149" y="22789"/>
                    <a:pt x="141149" y="19248"/>
                  </a:cubicBezTo>
                  <a:cubicBezTo>
                    <a:pt x="141149" y="15706"/>
                    <a:pt x="138268" y="12832"/>
                    <a:pt x="134733" y="12832"/>
                  </a:cubicBezTo>
                  <a:close/>
                  <a:moveTo>
                    <a:pt x="134733" y="0"/>
                  </a:moveTo>
                  <a:cubicBezTo>
                    <a:pt x="143086" y="0"/>
                    <a:pt x="150144" y="5383"/>
                    <a:pt x="152800" y="12832"/>
                  </a:cubicBezTo>
                  <a:lnTo>
                    <a:pt x="225735" y="12832"/>
                  </a:lnTo>
                  <a:cubicBezTo>
                    <a:pt x="228391" y="5383"/>
                    <a:pt x="235449" y="0"/>
                    <a:pt x="243802" y="0"/>
                  </a:cubicBezTo>
                  <a:cubicBezTo>
                    <a:pt x="254414" y="0"/>
                    <a:pt x="263050" y="8636"/>
                    <a:pt x="263050" y="19248"/>
                  </a:cubicBezTo>
                  <a:cubicBezTo>
                    <a:pt x="263050" y="19844"/>
                    <a:pt x="262928" y="20402"/>
                    <a:pt x="262876" y="20980"/>
                  </a:cubicBezTo>
                  <a:lnTo>
                    <a:pt x="313452" y="44321"/>
                  </a:lnTo>
                  <a:cubicBezTo>
                    <a:pt x="316949" y="40741"/>
                    <a:pt x="321812" y="38495"/>
                    <a:pt x="327208" y="38495"/>
                  </a:cubicBezTo>
                  <a:cubicBezTo>
                    <a:pt x="337820" y="38495"/>
                    <a:pt x="346456" y="47131"/>
                    <a:pt x="346456" y="57743"/>
                  </a:cubicBezTo>
                  <a:cubicBezTo>
                    <a:pt x="346456" y="61464"/>
                    <a:pt x="345346" y="64909"/>
                    <a:pt x="343511" y="67854"/>
                  </a:cubicBezTo>
                  <a:lnTo>
                    <a:pt x="372260" y="103789"/>
                  </a:lnTo>
                  <a:cubicBezTo>
                    <a:pt x="374236" y="103103"/>
                    <a:pt x="376328" y="102653"/>
                    <a:pt x="378535" y="102653"/>
                  </a:cubicBezTo>
                  <a:cubicBezTo>
                    <a:pt x="389147" y="102653"/>
                    <a:pt x="397782" y="111289"/>
                    <a:pt x="397782" y="121901"/>
                  </a:cubicBezTo>
                  <a:cubicBezTo>
                    <a:pt x="397782" y="130254"/>
                    <a:pt x="392399" y="137312"/>
                    <a:pt x="384951" y="139962"/>
                  </a:cubicBezTo>
                  <a:lnTo>
                    <a:pt x="384951" y="193656"/>
                  </a:lnTo>
                  <a:cubicBezTo>
                    <a:pt x="392399" y="196312"/>
                    <a:pt x="397782" y="203369"/>
                    <a:pt x="397782" y="211723"/>
                  </a:cubicBezTo>
                  <a:cubicBezTo>
                    <a:pt x="397782" y="222334"/>
                    <a:pt x="389147" y="230970"/>
                    <a:pt x="378535" y="230970"/>
                  </a:cubicBezTo>
                  <a:cubicBezTo>
                    <a:pt x="374955" y="230970"/>
                    <a:pt x="371638" y="229924"/>
                    <a:pt x="368770" y="228218"/>
                  </a:cubicBezTo>
                  <a:lnTo>
                    <a:pt x="319541" y="269241"/>
                  </a:lnTo>
                  <a:cubicBezTo>
                    <a:pt x="320311" y="271319"/>
                    <a:pt x="320792" y="273539"/>
                    <a:pt x="320792" y="275881"/>
                  </a:cubicBezTo>
                  <a:cubicBezTo>
                    <a:pt x="320792" y="284234"/>
                    <a:pt x="315409" y="291292"/>
                    <a:pt x="307960" y="293948"/>
                  </a:cubicBezTo>
                  <a:lnTo>
                    <a:pt x="307960" y="360467"/>
                  </a:lnTo>
                  <a:cubicBezTo>
                    <a:pt x="315409" y="363123"/>
                    <a:pt x="320792" y="370181"/>
                    <a:pt x="320792" y="378534"/>
                  </a:cubicBezTo>
                  <a:cubicBezTo>
                    <a:pt x="320792" y="389146"/>
                    <a:pt x="312156" y="397782"/>
                    <a:pt x="301545" y="397782"/>
                  </a:cubicBezTo>
                  <a:cubicBezTo>
                    <a:pt x="290933" y="397782"/>
                    <a:pt x="282297" y="389146"/>
                    <a:pt x="282297" y="378534"/>
                  </a:cubicBezTo>
                  <a:cubicBezTo>
                    <a:pt x="282297" y="370181"/>
                    <a:pt x="287680" y="363123"/>
                    <a:pt x="295129" y="360467"/>
                  </a:cubicBezTo>
                  <a:lnTo>
                    <a:pt x="295129" y="293941"/>
                  </a:lnTo>
                  <a:cubicBezTo>
                    <a:pt x="287789" y="291324"/>
                    <a:pt x="282490" y="284427"/>
                    <a:pt x="282336" y="276234"/>
                  </a:cubicBezTo>
                  <a:lnTo>
                    <a:pt x="224766" y="257044"/>
                  </a:lnTo>
                  <a:lnTo>
                    <a:pt x="217106" y="280032"/>
                  </a:lnTo>
                  <a:cubicBezTo>
                    <a:pt x="221603" y="283561"/>
                    <a:pt x="224555" y="288982"/>
                    <a:pt x="224555" y="295128"/>
                  </a:cubicBezTo>
                  <a:cubicBezTo>
                    <a:pt x="224555" y="303482"/>
                    <a:pt x="219172" y="310539"/>
                    <a:pt x="211723" y="313195"/>
                  </a:cubicBezTo>
                  <a:lnTo>
                    <a:pt x="211723" y="360474"/>
                  </a:lnTo>
                  <a:cubicBezTo>
                    <a:pt x="219172" y="363130"/>
                    <a:pt x="224555" y="370187"/>
                    <a:pt x="224555" y="378541"/>
                  </a:cubicBezTo>
                  <a:cubicBezTo>
                    <a:pt x="224555" y="389152"/>
                    <a:pt x="215919" y="397788"/>
                    <a:pt x="205307" y="397788"/>
                  </a:cubicBezTo>
                  <a:cubicBezTo>
                    <a:pt x="194695" y="397788"/>
                    <a:pt x="186059" y="389152"/>
                    <a:pt x="186059" y="378541"/>
                  </a:cubicBezTo>
                  <a:cubicBezTo>
                    <a:pt x="186059" y="370187"/>
                    <a:pt x="191442" y="363130"/>
                    <a:pt x="198891" y="360474"/>
                  </a:cubicBezTo>
                  <a:lnTo>
                    <a:pt x="198891" y="313195"/>
                  </a:lnTo>
                  <a:cubicBezTo>
                    <a:pt x="191808" y="310668"/>
                    <a:pt x="186675" y="304156"/>
                    <a:pt x="186181" y="296341"/>
                  </a:cubicBezTo>
                  <a:lnTo>
                    <a:pt x="131121" y="280609"/>
                  </a:lnTo>
                  <a:cubicBezTo>
                    <a:pt x="127630" y="285492"/>
                    <a:pt x="121940" y="288713"/>
                    <a:pt x="115485" y="288713"/>
                  </a:cubicBezTo>
                  <a:cubicBezTo>
                    <a:pt x="104873" y="288713"/>
                    <a:pt x="96238" y="280077"/>
                    <a:pt x="96238" y="269465"/>
                  </a:cubicBezTo>
                  <a:cubicBezTo>
                    <a:pt x="96238" y="263723"/>
                    <a:pt x="98817" y="258616"/>
                    <a:pt x="102820" y="255087"/>
                  </a:cubicBezTo>
                  <a:lnTo>
                    <a:pt x="90579" y="224477"/>
                  </a:lnTo>
                  <a:cubicBezTo>
                    <a:pt x="90322" y="224490"/>
                    <a:pt x="90079" y="224554"/>
                    <a:pt x="89822" y="224554"/>
                  </a:cubicBezTo>
                  <a:cubicBezTo>
                    <a:pt x="80262" y="224554"/>
                    <a:pt x="72371" y="217529"/>
                    <a:pt x="70889" y="208380"/>
                  </a:cubicBezTo>
                  <a:lnTo>
                    <a:pt x="35865" y="202015"/>
                  </a:lnTo>
                  <a:cubicBezTo>
                    <a:pt x="32535" y="207783"/>
                    <a:pt x="26376" y="211723"/>
                    <a:pt x="19248" y="211723"/>
                  </a:cubicBezTo>
                  <a:cubicBezTo>
                    <a:pt x="8636" y="211723"/>
                    <a:pt x="0" y="203087"/>
                    <a:pt x="0" y="192475"/>
                  </a:cubicBezTo>
                  <a:cubicBezTo>
                    <a:pt x="0" y="184122"/>
                    <a:pt x="5383" y="177064"/>
                    <a:pt x="12832" y="174415"/>
                  </a:cubicBezTo>
                  <a:lnTo>
                    <a:pt x="12832" y="133552"/>
                  </a:lnTo>
                  <a:cubicBezTo>
                    <a:pt x="5383" y="130896"/>
                    <a:pt x="0" y="123838"/>
                    <a:pt x="0" y="115485"/>
                  </a:cubicBezTo>
                  <a:cubicBezTo>
                    <a:pt x="0" y="104873"/>
                    <a:pt x="8636" y="96238"/>
                    <a:pt x="19248" y="96238"/>
                  </a:cubicBezTo>
                  <a:cubicBezTo>
                    <a:pt x="21455" y="96238"/>
                    <a:pt x="23546" y="96687"/>
                    <a:pt x="25522" y="97373"/>
                  </a:cubicBezTo>
                  <a:lnTo>
                    <a:pt x="54272" y="61438"/>
                  </a:lnTo>
                  <a:cubicBezTo>
                    <a:pt x="52437" y="58493"/>
                    <a:pt x="51327" y="55048"/>
                    <a:pt x="51327" y="51327"/>
                  </a:cubicBezTo>
                  <a:cubicBezTo>
                    <a:pt x="51327" y="40715"/>
                    <a:pt x="59963" y="32079"/>
                    <a:pt x="70574" y="32079"/>
                  </a:cubicBezTo>
                  <a:cubicBezTo>
                    <a:pt x="75752" y="32079"/>
                    <a:pt x="80435" y="34158"/>
                    <a:pt x="83900" y="37494"/>
                  </a:cubicBezTo>
                  <a:lnTo>
                    <a:pt x="115723" y="21583"/>
                  </a:lnTo>
                  <a:cubicBezTo>
                    <a:pt x="115626" y="20807"/>
                    <a:pt x="115485" y="20043"/>
                    <a:pt x="115485" y="19248"/>
                  </a:cubicBezTo>
                  <a:cubicBezTo>
                    <a:pt x="115485" y="8636"/>
                    <a:pt x="124121" y="0"/>
                    <a:pt x="134733" y="0"/>
                  </a:cubicBezTo>
                  <a:close/>
                  <a:moveTo>
                    <a:pt x="12832" y="0"/>
                  </a:moveTo>
                  <a:lnTo>
                    <a:pt x="25664" y="0"/>
                  </a:lnTo>
                  <a:lnTo>
                    <a:pt x="25664" y="12832"/>
                  </a:lnTo>
                  <a:lnTo>
                    <a:pt x="38495" y="12832"/>
                  </a:lnTo>
                  <a:lnTo>
                    <a:pt x="38495" y="25664"/>
                  </a:lnTo>
                  <a:lnTo>
                    <a:pt x="25664" y="25664"/>
                  </a:lnTo>
                  <a:lnTo>
                    <a:pt x="25664" y="38495"/>
                  </a:lnTo>
                  <a:lnTo>
                    <a:pt x="12832" y="38495"/>
                  </a:lnTo>
                  <a:lnTo>
                    <a:pt x="12832" y="25664"/>
                  </a:lnTo>
                  <a:lnTo>
                    <a:pt x="0" y="25664"/>
                  </a:lnTo>
                  <a:lnTo>
                    <a:pt x="0" y="12832"/>
                  </a:lnTo>
                  <a:lnTo>
                    <a:pt x="12832" y="12832"/>
                  </a:lnTo>
                  <a:lnTo>
                    <a:pt x="12832" y="25663"/>
                  </a:lnTo>
                  <a:lnTo>
                    <a:pt x="25663" y="25663"/>
                  </a:lnTo>
                  <a:lnTo>
                    <a:pt x="25663" y="12832"/>
                  </a:lnTo>
                  <a:lnTo>
                    <a:pt x="12832" y="1283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  <a:tileRect/>
            </a:gradFill>
            <a:ln w="126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阿里巴巴普惠体 R" panose="00020600040101010101" charset="-122"/>
              </a:endParaRPr>
            </a:p>
          </p:txBody>
        </p:sp>
        <p:pic>
          <p:nvPicPr>
            <p:cNvPr id="215" name="图片 214" descr="图片包含 监控, 室内, 黑暗, 灯光&#10;&#10;描述已自动生成"/>
            <p:cNvPicPr>
              <a:picLocks noChangeAspect="1"/>
            </p:cNvPicPr>
            <p:nvPr/>
          </p:nvPicPr>
          <p:blipFill>
            <a:blip r:embed="rId2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042656">
              <a:off x="2227352" y="1378235"/>
              <a:ext cx="1218336" cy="1845662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68400" y="1158338"/>
            <a:ext cx="1668468" cy="2273735"/>
            <a:chOff x="68400" y="1620489"/>
            <a:chExt cx="1668468" cy="2273735"/>
          </a:xfrm>
        </p:grpSpPr>
        <p:sp>
          <p:nvSpPr>
            <p:cNvPr id="122" name="矩形 121"/>
            <p:cNvSpPr/>
            <p:nvPr/>
          </p:nvSpPr>
          <p:spPr>
            <a:xfrm>
              <a:off x="594440" y="1620489"/>
              <a:ext cx="335028" cy="73866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4800" i="1">
                  <a:ln w="3175">
                    <a:gradFill>
                      <a:gsLst>
                        <a:gs pos="42000">
                          <a:schemeClr val="accent5"/>
                        </a:gs>
                        <a:gs pos="79000">
                          <a:schemeClr val="accent4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  <a:gradFill>
                    <a:gsLst>
                      <a:gs pos="38000">
                        <a:schemeClr val="accent5">
                          <a:alpha val="50000"/>
                        </a:schemeClr>
                      </a:gs>
                      <a:gs pos="69000">
                        <a:schemeClr val="accent4">
                          <a:alpha val="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阿里巴巴普惠体 B" panose="00020600040101010101" charset="-122"/>
                </a:rPr>
                <a:t>1</a:t>
              </a:r>
              <a:endParaRPr lang="zh-CN" altLang="en-US" sz="4800" i="1">
                <a:ln w="3175">
                  <a:gradFill>
                    <a:gsLst>
                      <a:gs pos="42000">
                        <a:schemeClr val="accent5"/>
                      </a:gs>
                      <a:gs pos="79000">
                        <a:schemeClr val="accent4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38000">
                      <a:schemeClr val="accent5">
                        <a:alpha val="50000"/>
                      </a:schemeClr>
                    </a:gs>
                    <a:gs pos="69000">
                      <a:schemeClr val="accent4">
                        <a:alpha val="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阿里巴巴普惠体 B" panose="00020600040101010101" charset="-122"/>
              </a:endParaRPr>
            </a:p>
          </p:txBody>
        </p:sp>
        <p:sp>
          <p:nvSpPr>
            <p:cNvPr id="123" name="矩形 122"/>
            <p:cNvSpPr/>
            <p:nvPr/>
          </p:nvSpPr>
          <p:spPr>
            <a:xfrm>
              <a:off x="518586" y="2120332"/>
              <a:ext cx="1218282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400">
                  <a:ln w="3175">
                    <a:noFill/>
                  </a:ln>
                  <a:gradFill>
                    <a:gsLst>
                      <a:gs pos="0">
                        <a:schemeClr val="accent3"/>
                      </a:gs>
                      <a:gs pos="100000">
                        <a:schemeClr val="accent2"/>
                      </a:gs>
                    </a:gsLst>
                    <a:lin ang="5400000" scaled="0"/>
                  </a:gradFill>
                  <a:effectLst>
                    <a:innerShdw dist="25400">
                      <a:schemeClr val="tx1"/>
                    </a:innerShdw>
                  </a:effectLst>
                  <a:latin typeface="阿里巴巴普惠体 H" panose="00020600040101010101" pitchFamily="18" charset="-122"/>
                  <a:ea typeface="阿里巴巴普惠体 H" panose="00020600040101010101" pitchFamily="18" charset="-122"/>
                  <a:cs typeface="阿里巴巴普惠体 H" panose="00020600040101010101" pitchFamily="18" charset="-122"/>
                </a:rPr>
                <a:t>超宽通信</a:t>
              </a:r>
            </a:p>
          </p:txBody>
        </p:sp>
        <p:sp>
          <p:nvSpPr>
            <p:cNvPr id="124" name="椭圆 123"/>
            <p:cNvSpPr/>
            <p:nvPr/>
          </p:nvSpPr>
          <p:spPr>
            <a:xfrm>
              <a:off x="455786" y="2721422"/>
              <a:ext cx="680864" cy="680862"/>
            </a:xfrm>
            <a:prstGeom prst="ellipse">
              <a:avLst/>
            </a:prstGeom>
            <a:solidFill>
              <a:srgbClr val="0E0A55"/>
            </a:solidFill>
            <a:ln w="12700" cap="flat" cmpd="sng" algn="ctr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阿里巴巴普惠体 R" panose="00020600040101010101" charset="-122"/>
              </a:endParaRPr>
            </a:p>
          </p:txBody>
        </p:sp>
        <p:sp>
          <p:nvSpPr>
            <p:cNvPr id="198" name="任意多边形: 形状 197"/>
            <p:cNvSpPr/>
            <p:nvPr/>
          </p:nvSpPr>
          <p:spPr>
            <a:xfrm>
              <a:off x="583071" y="2849138"/>
              <a:ext cx="426292" cy="425134"/>
            </a:xfrm>
            <a:custGeom>
              <a:avLst/>
              <a:gdLst>
                <a:gd name="connsiteX0" fmla="*/ 412541 w 426292"/>
                <a:gd name="connsiteY0" fmla="*/ 411355 h 425134"/>
                <a:gd name="connsiteX1" fmla="*/ 426292 w 426292"/>
                <a:gd name="connsiteY1" fmla="*/ 411355 h 425134"/>
                <a:gd name="connsiteX2" fmla="*/ 426292 w 426292"/>
                <a:gd name="connsiteY2" fmla="*/ 425134 h 425134"/>
                <a:gd name="connsiteX3" fmla="*/ 412541 w 426292"/>
                <a:gd name="connsiteY3" fmla="*/ 425134 h 425134"/>
                <a:gd name="connsiteX4" fmla="*/ 0 w 426292"/>
                <a:gd name="connsiteY4" fmla="*/ 411355 h 425134"/>
                <a:gd name="connsiteX5" fmla="*/ 13751 w 426292"/>
                <a:gd name="connsiteY5" fmla="*/ 411355 h 425134"/>
                <a:gd name="connsiteX6" fmla="*/ 13751 w 426292"/>
                <a:gd name="connsiteY6" fmla="*/ 425134 h 425134"/>
                <a:gd name="connsiteX7" fmla="*/ 0 w 426292"/>
                <a:gd name="connsiteY7" fmla="*/ 425134 h 425134"/>
                <a:gd name="connsiteX8" fmla="*/ 213147 w 426292"/>
                <a:gd name="connsiteY8" fmla="*/ 360931 h 425134"/>
                <a:gd name="connsiteX9" fmla="*/ 128224 w 426292"/>
                <a:gd name="connsiteY9" fmla="*/ 411355 h 425134"/>
                <a:gd name="connsiteX10" fmla="*/ 298069 w 426292"/>
                <a:gd name="connsiteY10" fmla="*/ 411355 h 425134"/>
                <a:gd name="connsiteX11" fmla="*/ 284811 w 426292"/>
                <a:gd name="connsiteY11" fmla="*/ 318373 h 425134"/>
                <a:gd name="connsiteX12" fmla="*/ 226636 w 426292"/>
                <a:gd name="connsiteY12" fmla="*/ 352918 h 425134"/>
                <a:gd name="connsiteX13" fmla="*/ 311256 w 426292"/>
                <a:gd name="connsiteY13" fmla="*/ 403164 h 425134"/>
                <a:gd name="connsiteX14" fmla="*/ 141482 w 426292"/>
                <a:gd name="connsiteY14" fmla="*/ 318373 h 425134"/>
                <a:gd name="connsiteX15" fmla="*/ 115037 w 426292"/>
                <a:gd name="connsiteY15" fmla="*/ 403164 h 425134"/>
                <a:gd name="connsiteX16" fmla="*/ 199657 w 426292"/>
                <a:gd name="connsiteY16" fmla="*/ 352918 h 425134"/>
                <a:gd name="connsiteX17" fmla="*/ 162603 w 426292"/>
                <a:gd name="connsiteY17" fmla="*/ 314901 h 425134"/>
                <a:gd name="connsiteX18" fmla="*/ 213147 w 426292"/>
                <a:gd name="connsiteY18" fmla="*/ 344912 h 425134"/>
                <a:gd name="connsiteX19" fmla="*/ 263690 w 426292"/>
                <a:gd name="connsiteY19" fmla="*/ 314901 h 425134"/>
                <a:gd name="connsiteX20" fmla="*/ 213147 w 426292"/>
                <a:gd name="connsiteY20" fmla="*/ 246150 h 425134"/>
                <a:gd name="connsiteX21" fmla="*/ 154854 w 426292"/>
                <a:gd name="connsiteY21" fmla="*/ 301122 h 425134"/>
                <a:gd name="connsiteX22" fmla="*/ 271439 w 426292"/>
                <a:gd name="connsiteY22" fmla="*/ 301122 h 425134"/>
                <a:gd name="connsiteX23" fmla="*/ 251121 w 426292"/>
                <a:gd name="connsiteY23" fmla="*/ 210336 h 425134"/>
                <a:gd name="connsiteX24" fmla="*/ 223185 w 426292"/>
                <a:gd name="connsiteY24" fmla="*/ 236684 h 425134"/>
                <a:gd name="connsiteX25" fmla="*/ 274403 w 426292"/>
                <a:gd name="connsiteY25" fmla="*/ 284988 h 425134"/>
                <a:gd name="connsiteX26" fmla="*/ 175173 w 426292"/>
                <a:gd name="connsiteY26" fmla="*/ 210336 h 425134"/>
                <a:gd name="connsiteX27" fmla="*/ 151890 w 426292"/>
                <a:gd name="connsiteY27" fmla="*/ 284988 h 425134"/>
                <a:gd name="connsiteX28" fmla="*/ 203108 w 426292"/>
                <a:gd name="connsiteY28" fmla="*/ 236684 h 425134"/>
                <a:gd name="connsiteX29" fmla="*/ 189233 w 426292"/>
                <a:gd name="connsiteY29" fmla="*/ 204668 h 425134"/>
                <a:gd name="connsiteX30" fmla="*/ 213147 w 426292"/>
                <a:gd name="connsiteY30" fmla="*/ 227217 h 425134"/>
                <a:gd name="connsiteX31" fmla="*/ 237060 w 426292"/>
                <a:gd name="connsiteY31" fmla="*/ 204668 h 425134"/>
                <a:gd name="connsiteX32" fmla="*/ 178768 w 426292"/>
                <a:gd name="connsiteY32" fmla="*/ 177110 h 425134"/>
                <a:gd name="connsiteX33" fmla="*/ 171892 w 426292"/>
                <a:gd name="connsiteY33" fmla="*/ 183999 h 425134"/>
                <a:gd name="connsiteX34" fmla="*/ 171892 w 426292"/>
                <a:gd name="connsiteY34" fmla="*/ 190889 h 425134"/>
                <a:gd name="connsiteX35" fmla="*/ 254401 w 426292"/>
                <a:gd name="connsiteY35" fmla="*/ 190889 h 425134"/>
                <a:gd name="connsiteX36" fmla="*/ 254401 w 426292"/>
                <a:gd name="connsiteY36" fmla="*/ 183999 h 425134"/>
                <a:gd name="connsiteX37" fmla="*/ 247525 w 426292"/>
                <a:gd name="connsiteY37" fmla="*/ 177110 h 425134"/>
                <a:gd name="connsiteX38" fmla="*/ 247277 w 426292"/>
                <a:gd name="connsiteY38" fmla="*/ 135917 h 425134"/>
                <a:gd name="connsiteX39" fmla="*/ 232625 w 426292"/>
                <a:gd name="connsiteY39" fmla="*/ 160135 h 425134"/>
                <a:gd name="connsiteX40" fmla="*/ 258883 w 426292"/>
                <a:gd name="connsiteY40" fmla="*/ 142944 h 425134"/>
                <a:gd name="connsiteX41" fmla="*/ 247277 w 426292"/>
                <a:gd name="connsiteY41" fmla="*/ 135917 h 425134"/>
                <a:gd name="connsiteX42" fmla="*/ 179560 w 426292"/>
                <a:gd name="connsiteY42" fmla="*/ 135641 h 425134"/>
                <a:gd name="connsiteX43" fmla="*/ 167411 w 426292"/>
                <a:gd name="connsiteY43" fmla="*/ 142944 h 425134"/>
                <a:gd name="connsiteX44" fmla="*/ 194574 w 426292"/>
                <a:gd name="connsiteY44" fmla="*/ 160471 h 425134"/>
                <a:gd name="connsiteX45" fmla="*/ 179560 w 426292"/>
                <a:gd name="connsiteY45" fmla="*/ 135641 h 425134"/>
                <a:gd name="connsiteX46" fmla="*/ 213147 w 426292"/>
                <a:gd name="connsiteY46" fmla="*/ 127897 h 425134"/>
                <a:gd name="connsiteX47" fmla="*/ 192473 w 426292"/>
                <a:gd name="connsiteY47" fmla="*/ 130743 h 425134"/>
                <a:gd name="connsiteX48" fmla="*/ 213277 w 426292"/>
                <a:gd name="connsiteY48" fmla="*/ 160871 h 425134"/>
                <a:gd name="connsiteX49" fmla="*/ 234385 w 426292"/>
                <a:gd name="connsiteY49" fmla="*/ 130908 h 425134"/>
                <a:gd name="connsiteX50" fmla="*/ 213147 w 426292"/>
                <a:gd name="connsiteY50" fmla="*/ 127897 h 425134"/>
                <a:gd name="connsiteX51" fmla="*/ 187521 w 426292"/>
                <a:gd name="connsiteY51" fmla="*/ 84830 h 425134"/>
                <a:gd name="connsiteX52" fmla="*/ 185644 w 426292"/>
                <a:gd name="connsiteY52" fmla="*/ 100339 h 425134"/>
                <a:gd name="connsiteX53" fmla="*/ 187927 w 426292"/>
                <a:gd name="connsiteY53" fmla="*/ 117687 h 425134"/>
                <a:gd name="connsiteX54" fmla="*/ 213147 w 426292"/>
                <a:gd name="connsiteY54" fmla="*/ 114125 h 425134"/>
                <a:gd name="connsiteX55" fmla="*/ 238773 w 426292"/>
                <a:gd name="connsiteY55" fmla="*/ 117818 h 425134"/>
                <a:gd name="connsiteX56" fmla="*/ 240649 w 426292"/>
                <a:gd name="connsiteY56" fmla="*/ 102310 h 425134"/>
                <a:gd name="connsiteX57" fmla="*/ 238366 w 426292"/>
                <a:gd name="connsiteY57" fmla="*/ 84962 h 425134"/>
                <a:gd name="connsiteX58" fmla="*/ 213147 w 426292"/>
                <a:gd name="connsiteY58" fmla="*/ 88524 h 425134"/>
                <a:gd name="connsiteX59" fmla="*/ 187521 w 426292"/>
                <a:gd name="connsiteY59" fmla="*/ 84830 h 425134"/>
                <a:gd name="connsiteX60" fmla="*/ 266990 w 426292"/>
                <a:gd name="connsiteY60" fmla="*/ 70873 h 425134"/>
                <a:gd name="connsiteX61" fmla="*/ 251362 w 426292"/>
                <a:gd name="connsiteY61" fmla="*/ 80104 h 425134"/>
                <a:gd name="connsiteX62" fmla="*/ 254401 w 426292"/>
                <a:gd name="connsiteY62" fmla="*/ 102310 h 425134"/>
                <a:gd name="connsiteX63" fmla="*/ 251762 w 426292"/>
                <a:gd name="connsiteY63" fmla="*/ 122723 h 425134"/>
                <a:gd name="connsiteX64" fmla="*/ 266990 w 426292"/>
                <a:gd name="connsiteY64" fmla="*/ 131776 h 425134"/>
                <a:gd name="connsiteX65" fmla="*/ 275028 w 426292"/>
                <a:gd name="connsiteY65" fmla="*/ 101324 h 425134"/>
                <a:gd name="connsiteX66" fmla="*/ 266990 w 426292"/>
                <a:gd name="connsiteY66" fmla="*/ 70873 h 425134"/>
                <a:gd name="connsiteX67" fmla="*/ 159303 w 426292"/>
                <a:gd name="connsiteY67" fmla="*/ 70873 h 425134"/>
                <a:gd name="connsiteX68" fmla="*/ 151265 w 426292"/>
                <a:gd name="connsiteY68" fmla="*/ 101324 h 425134"/>
                <a:gd name="connsiteX69" fmla="*/ 159303 w 426292"/>
                <a:gd name="connsiteY69" fmla="*/ 131776 h 425134"/>
                <a:gd name="connsiteX70" fmla="*/ 174931 w 426292"/>
                <a:gd name="connsiteY70" fmla="*/ 122545 h 425134"/>
                <a:gd name="connsiteX71" fmla="*/ 171892 w 426292"/>
                <a:gd name="connsiteY71" fmla="*/ 100339 h 425134"/>
                <a:gd name="connsiteX72" fmla="*/ 174531 w 426292"/>
                <a:gd name="connsiteY72" fmla="*/ 79926 h 425134"/>
                <a:gd name="connsiteX73" fmla="*/ 159303 w 426292"/>
                <a:gd name="connsiteY73" fmla="*/ 70873 h 425134"/>
                <a:gd name="connsiteX74" fmla="*/ 193668 w 426292"/>
                <a:gd name="connsiteY74" fmla="*/ 42514 h 425134"/>
                <a:gd name="connsiteX75" fmla="*/ 167411 w 426292"/>
                <a:gd name="connsiteY75" fmla="*/ 59704 h 425134"/>
                <a:gd name="connsiteX76" fmla="*/ 179017 w 426292"/>
                <a:gd name="connsiteY76" fmla="*/ 66732 h 425134"/>
                <a:gd name="connsiteX77" fmla="*/ 193668 w 426292"/>
                <a:gd name="connsiteY77" fmla="*/ 42514 h 425134"/>
                <a:gd name="connsiteX78" fmla="*/ 231719 w 426292"/>
                <a:gd name="connsiteY78" fmla="*/ 42178 h 425134"/>
                <a:gd name="connsiteX79" fmla="*/ 246733 w 426292"/>
                <a:gd name="connsiteY79" fmla="*/ 67008 h 425134"/>
                <a:gd name="connsiteX80" fmla="*/ 258883 w 426292"/>
                <a:gd name="connsiteY80" fmla="*/ 59704 h 425134"/>
                <a:gd name="connsiteX81" fmla="*/ 231719 w 426292"/>
                <a:gd name="connsiteY81" fmla="*/ 42178 h 425134"/>
                <a:gd name="connsiteX82" fmla="*/ 213016 w 426292"/>
                <a:gd name="connsiteY82" fmla="*/ 41771 h 425134"/>
                <a:gd name="connsiteX83" fmla="*/ 191902 w 426292"/>
                <a:gd name="connsiteY83" fmla="*/ 71734 h 425134"/>
                <a:gd name="connsiteX84" fmla="*/ 213140 w 426292"/>
                <a:gd name="connsiteY84" fmla="*/ 74745 h 425134"/>
                <a:gd name="connsiteX85" fmla="*/ 233821 w 426292"/>
                <a:gd name="connsiteY85" fmla="*/ 71899 h 425134"/>
                <a:gd name="connsiteX86" fmla="*/ 213016 w 426292"/>
                <a:gd name="connsiteY86" fmla="*/ 41771 h 425134"/>
                <a:gd name="connsiteX87" fmla="*/ 213147 w 426292"/>
                <a:gd name="connsiteY87" fmla="*/ 25539 h 425134"/>
                <a:gd name="connsiteX88" fmla="*/ 288779 w 426292"/>
                <a:gd name="connsiteY88" fmla="*/ 101324 h 425134"/>
                <a:gd name="connsiteX89" fmla="*/ 254572 w 426292"/>
                <a:gd name="connsiteY89" fmla="*/ 164653 h 425134"/>
                <a:gd name="connsiteX90" fmla="*/ 268152 w 426292"/>
                <a:gd name="connsiteY90" fmla="*/ 183999 h 425134"/>
                <a:gd name="connsiteX91" fmla="*/ 268152 w 426292"/>
                <a:gd name="connsiteY91" fmla="*/ 204668 h 425134"/>
                <a:gd name="connsiteX92" fmla="*/ 263751 w 426292"/>
                <a:gd name="connsiteY92" fmla="*/ 204668 h 425134"/>
                <a:gd name="connsiteX93" fmla="*/ 328210 w 426292"/>
                <a:gd name="connsiteY93" fmla="*/ 411355 h 425134"/>
                <a:gd name="connsiteX94" fmla="*/ 398790 w 426292"/>
                <a:gd name="connsiteY94" fmla="*/ 411355 h 425134"/>
                <a:gd name="connsiteX95" fmla="*/ 398790 w 426292"/>
                <a:gd name="connsiteY95" fmla="*/ 425134 h 425134"/>
                <a:gd name="connsiteX96" fmla="*/ 27503 w 426292"/>
                <a:gd name="connsiteY96" fmla="*/ 425134 h 425134"/>
                <a:gd name="connsiteX97" fmla="*/ 27503 w 426292"/>
                <a:gd name="connsiteY97" fmla="*/ 411355 h 425134"/>
                <a:gd name="connsiteX98" fmla="*/ 98083 w 426292"/>
                <a:gd name="connsiteY98" fmla="*/ 411355 h 425134"/>
                <a:gd name="connsiteX99" fmla="*/ 162542 w 426292"/>
                <a:gd name="connsiteY99" fmla="*/ 204668 h 425134"/>
                <a:gd name="connsiteX100" fmla="*/ 158141 w 426292"/>
                <a:gd name="connsiteY100" fmla="*/ 204668 h 425134"/>
                <a:gd name="connsiteX101" fmla="*/ 158141 w 426292"/>
                <a:gd name="connsiteY101" fmla="*/ 183999 h 425134"/>
                <a:gd name="connsiteX102" fmla="*/ 171721 w 426292"/>
                <a:gd name="connsiteY102" fmla="*/ 164653 h 425134"/>
                <a:gd name="connsiteX103" fmla="*/ 137514 w 426292"/>
                <a:gd name="connsiteY103" fmla="*/ 101324 h 425134"/>
                <a:gd name="connsiteX104" fmla="*/ 213147 w 426292"/>
                <a:gd name="connsiteY104" fmla="*/ 25539 h 425134"/>
                <a:gd name="connsiteX105" fmla="*/ 290931 w 426292"/>
                <a:gd name="connsiteY105" fmla="*/ 24362 h 425134"/>
                <a:gd name="connsiteX106" fmla="*/ 323157 w 426292"/>
                <a:gd name="connsiteY106" fmla="*/ 102311 h 425134"/>
                <a:gd name="connsiteX107" fmla="*/ 290931 w 426292"/>
                <a:gd name="connsiteY107" fmla="*/ 180252 h 425134"/>
                <a:gd name="connsiteX108" fmla="*/ 281208 w 426292"/>
                <a:gd name="connsiteY108" fmla="*/ 170510 h 425134"/>
                <a:gd name="connsiteX109" fmla="*/ 309406 w 426292"/>
                <a:gd name="connsiteY109" fmla="*/ 102311 h 425134"/>
                <a:gd name="connsiteX110" fmla="*/ 281208 w 426292"/>
                <a:gd name="connsiteY110" fmla="*/ 34104 h 425134"/>
                <a:gd name="connsiteX111" fmla="*/ 135361 w 426292"/>
                <a:gd name="connsiteY111" fmla="*/ 24362 h 425134"/>
                <a:gd name="connsiteX112" fmla="*/ 145084 w 426292"/>
                <a:gd name="connsiteY112" fmla="*/ 34104 h 425134"/>
                <a:gd name="connsiteX113" fmla="*/ 116886 w 426292"/>
                <a:gd name="connsiteY113" fmla="*/ 102311 h 425134"/>
                <a:gd name="connsiteX114" fmla="*/ 145084 w 426292"/>
                <a:gd name="connsiteY114" fmla="*/ 170510 h 425134"/>
                <a:gd name="connsiteX115" fmla="*/ 135361 w 426292"/>
                <a:gd name="connsiteY115" fmla="*/ 180252 h 425134"/>
                <a:gd name="connsiteX116" fmla="*/ 103135 w 426292"/>
                <a:gd name="connsiteY116" fmla="*/ 102311 h 425134"/>
                <a:gd name="connsiteX117" fmla="*/ 135361 w 426292"/>
                <a:gd name="connsiteY117" fmla="*/ 24362 h 425134"/>
                <a:gd name="connsiteX118" fmla="*/ 315251 w 426292"/>
                <a:gd name="connsiteY118" fmla="*/ 0 h 425134"/>
                <a:gd name="connsiteX119" fmla="*/ 357535 w 426292"/>
                <a:gd name="connsiteY119" fmla="*/ 102311 h 425134"/>
                <a:gd name="connsiteX120" fmla="*/ 315251 w 426292"/>
                <a:gd name="connsiteY120" fmla="*/ 204608 h 425134"/>
                <a:gd name="connsiteX121" fmla="*/ 305528 w 426292"/>
                <a:gd name="connsiteY121" fmla="*/ 194866 h 425134"/>
                <a:gd name="connsiteX122" fmla="*/ 343784 w 426292"/>
                <a:gd name="connsiteY122" fmla="*/ 102311 h 425134"/>
                <a:gd name="connsiteX123" fmla="*/ 305528 w 426292"/>
                <a:gd name="connsiteY123" fmla="*/ 9742 h 425134"/>
                <a:gd name="connsiteX124" fmla="*/ 111041 w 426292"/>
                <a:gd name="connsiteY124" fmla="*/ 0 h 425134"/>
                <a:gd name="connsiteX125" fmla="*/ 120764 w 426292"/>
                <a:gd name="connsiteY125" fmla="*/ 9742 h 425134"/>
                <a:gd name="connsiteX126" fmla="*/ 82508 w 426292"/>
                <a:gd name="connsiteY126" fmla="*/ 102311 h 425134"/>
                <a:gd name="connsiteX127" fmla="*/ 120764 w 426292"/>
                <a:gd name="connsiteY127" fmla="*/ 194866 h 425134"/>
                <a:gd name="connsiteX128" fmla="*/ 111041 w 426292"/>
                <a:gd name="connsiteY128" fmla="*/ 204615 h 425134"/>
                <a:gd name="connsiteX129" fmla="*/ 68757 w 426292"/>
                <a:gd name="connsiteY129" fmla="*/ 102311 h 425134"/>
                <a:gd name="connsiteX130" fmla="*/ 111041 w 426292"/>
                <a:gd name="connsiteY130" fmla="*/ 0 h 42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</a:cxnLst>
              <a:rect l="l" t="t" r="r" b="b"/>
              <a:pathLst>
                <a:path w="426292" h="425134">
                  <a:moveTo>
                    <a:pt x="412541" y="411355"/>
                  </a:moveTo>
                  <a:lnTo>
                    <a:pt x="426292" y="411355"/>
                  </a:lnTo>
                  <a:lnTo>
                    <a:pt x="426292" y="425134"/>
                  </a:lnTo>
                  <a:lnTo>
                    <a:pt x="412541" y="425134"/>
                  </a:lnTo>
                  <a:close/>
                  <a:moveTo>
                    <a:pt x="0" y="411355"/>
                  </a:moveTo>
                  <a:lnTo>
                    <a:pt x="13751" y="411355"/>
                  </a:lnTo>
                  <a:lnTo>
                    <a:pt x="13751" y="425134"/>
                  </a:lnTo>
                  <a:lnTo>
                    <a:pt x="0" y="425134"/>
                  </a:lnTo>
                  <a:close/>
                  <a:moveTo>
                    <a:pt x="213147" y="360931"/>
                  </a:moveTo>
                  <a:lnTo>
                    <a:pt x="128224" y="411355"/>
                  </a:lnTo>
                  <a:lnTo>
                    <a:pt x="298069" y="411355"/>
                  </a:lnTo>
                  <a:close/>
                  <a:moveTo>
                    <a:pt x="284811" y="318373"/>
                  </a:moveTo>
                  <a:lnTo>
                    <a:pt x="226636" y="352918"/>
                  </a:lnTo>
                  <a:lnTo>
                    <a:pt x="311256" y="403164"/>
                  </a:lnTo>
                  <a:close/>
                  <a:moveTo>
                    <a:pt x="141482" y="318373"/>
                  </a:moveTo>
                  <a:lnTo>
                    <a:pt x="115037" y="403164"/>
                  </a:lnTo>
                  <a:lnTo>
                    <a:pt x="199657" y="352918"/>
                  </a:lnTo>
                  <a:close/>
                  <a:moveTo>
                    <a:pt x="162603" y="314901"/>
                  </a:moveTo>
                  <a:lnTo>
                    <a:pt x="213147" y="344912"/>
                  </a:lnTo>
                  <a:lnTo>
                    <a:pt x="263690" y="314901"/>
                  </a:lnTo>
                  <a:close/>
                  <a:moveTo>
                    <a:pt x="213147" y="246150"/>
                  </a:moveTo>
                  <a:lnTo>
                    <a:pt x="154854" y="301122"/>
                  </a:lnTo>
                  <a:lnTo>
                    <a:pt x="271439" y="301122"/>
                  </a:lnTo>
                  <a:close/>
                  <a:moveTo>
                    <a:pt x="251121" y="210336"/>
                  </a:moveTo>
                  <a:lnTo>
                    <a:pt x="223185" y="236684"/>
                  </a:lnTo>
                  <a:lnTo>
                    <a:pt x="274403" y="284988"/>
                  </a:lnTo>
                  <a:close/>
                  <a:moveTo>
                    <a:pt x="175173" y="210336"/>
                  </a:moveTo>
                  <a:lnTo>
                    <a:pt x="151890" y="284988"/>
                  </a:lnTo>
                  <a:lnTo>
                    <a:pt x="203108" y="236684"/>
                  </a:lnTo>
                  <a:close/>
                  <a:moveTo>
                    <a:pt x="189233" y="204668"/>
                  </a:moveTo>
                  <a:lnTo>
                    <a:pt x="213147" y="227217"/>
                  </a:lnTo>
                  <a:lnTo>
                    <a:pt x="237060" y="204668"/>
                  </a:lnTo>
                  <a:close/>
                  <a:moveTo>
                    <a:pt x="178768" y="177110"/>
                  </a:moveTo>
                  <a:cubicBezTo>
                    <a:pt x="174974" y="177110"/>
                    <a:pt x="171892" y="180195"/>
                    <a:pt x="171892" y="183999"/>
                  </a:cubicBezTo>
                  <a:lnTo>
                    <a:pt x="171892" y="190889"/>
                  </a:lnTo>
                  <a:lnTo>
                    <a:pt x="254401" y="190889"/>
                  </a:lnTo>
                  <a:lnTo>
                    <a:pt x="254401" y="183999"/>
                  </a:lnTo>
                  <a:cubicBezTo>
                    <a:pt x="254401" y="180195"/>
                    <a:pt x="251319" y="177110"/>
                    <a:pt x="247525" y="177110"/>
                  </a:cubicBezTo>
                  <a:close/>
                  <a:moveTo>
                    <a:pt x="247277" y="135917"/>
                  </a:moveTo>
                  <a:cubicBezTo>
                    <a:pt x="243110" y="145626"/>
                    <a:pt x="237728" y="153797"/>
                    <a:pt x="232625" y="160135"/>
                  </a:cubicBezTo>
                  <a:cubicBezTo>
                    <a:pt x="242821" y="156737"/>
                    <a:pt x="251816" y="150742"/>
                    <a:pt x="258883" y="142944"/>
                  </a:cubicBezTo>
                  <a:cubicBezTo>
                    <a:pt x="256173" y="140939"/>
                    <a:pt x="252269" y="138376"/>
                    <a:pt x="247277" y="135917"/>
                  </a:cubicBezTo>
                  <a:close/>
                  <a:moveTo>
                    <a:pt x="179560" y="135641"/>
                  </a:moveTo>
                  <a:cubicBezTo>
                    <a:pt x="174300" y="138184"/>
                    <a:pt x="170214" y="140862"/>
                    <a:pt x="167411" y="142944"/>
                  </a:cubicBezTo>
                  <a:cubicBezTo>
                    <a:pt x="174699" y="150978"/>
                    <a:pt x="184009" y="157131"/>
                    <a:pt x="194574" y="160471"/>
                  </a:cubicBezTo>
                  <a:cubicBezTo>
                    <a:pt x="189454" y="153982"/>
                    <a:pt x="183911" y="145609"/>
                    <a:pt x="179560" y="135641"/>
                  </a:cubicBezTo>
                  <a:close/>
                  <a:moveTo>
                    <a:pt x="213147" y="127897"/>
                  </a:moveTo>
                  <a:cubicBezTo>
                    <a:pt x="205489" y="127897"/>
                    <a:pt x="198563" y="129041"/>
                    <a:pt x="192473" y="130743"/>
                  </a:cubicBezTo>
                  <a:cubicBezTo>
                    <a:pt x="198798" y="144909"/>
                    <a:pt x="207956" y="155475"/>
                    <a:pt x="213277" y="160871"/>
                  </a:cubicBezTo>
                  <a:cubicBezTo>
                    <a:pt x="218743" y="155600"/>
                    <a:pt x="228130" y="145155"/>
                    <a:pt x="234385" y="130908"/>
                  </a:cubicBezTo>
                  <a:cubicBezTo>
                    <a:pt x="228150" y="129111"/>
                    <a:pt x="221039" y="127897"/>
                    <a:pt x="213147" y="127897"/>
                  </a:cubicBezTo>
                  <a:close/>
                  <a:moveTo>
                    <a:pt x="187521" y="84830"/>
                  </a:moveTo>
                  <a:cubicBezTo>
                    <a:pt x="186372" y="89722"/>
                    <a:pt x="185644" y="94882"/>
                    <a:pt x="185644" y="100339"/>
                  </a:cubicBezTo>
                  <a:cubicBezTo>
                    <a:pt x="185644" y="106451"/>
                    <a:pt x="186537" y="112224"/>
                    <a:pt x="187927" y="117687"/>
                  </a:cubicBezTo>
                  <a:cubicBezTo>
                    <a:pt x="195303" y="115558"/>
                    <a:pt x="203739" y="114125"/>
                    <a:pt x="213147" y="114125"/>
                  </a:cubicBezTo>
                  <a:cubicBezTo>
                    <a:pt x="222732" y="114125"/>
                    <a:pt x="231293" y="115622"/>
                    <a:pt x="238773" y="117818"/>
                  </a:cubicBezTo>
                  <a:cubicBezTo>
                    <a:pt x="239921" y="112927"/>
                    <a:pt x="240649" y="107767"/>
                    <a:pt x="240649" y="102310"/>
                  </a:cubicBezTo>
                  <a:cubicBezTo>
                    <a:pt x="240649" y="96198"/>
                    <a:pt x="239756" y="90425"/>
                    <a:pt x="238366" y="84962"/>
                  </a:cubicBezTo>
                  <a:cubicBezTo>
                    <a:pt x="230990" y="87091"/>
                    <a:pt x="222554" y="88524"/>
                    <a:pt x="213147" y="88524"/>
                  </a:cubicBezTo>
                  <a:cubicBezTo>
                    <a:pt x="203562" y="88524"/>
                    <a:pt x="195001" y="87027"/>
                    <a:pt x="187521" y="84830"/>
                  </a:cubicBezTo>
                  <a:close/>
                  <a:moveTo>
                    <a:pt x="266990" y="70873"/>
                  </a:moveTo>
                  <a:cubicBezTo>
                    <a:pt x="263331" y="73595"/>
                    <a:pt x="258080" y="76989"/>
                    <a:pt x="251362" y="80104"/>
                  </a:cubicBezTo>
                  <a:cubicBezTo>
                    <a:pt x="253232" y="87000"/>
                    <a:pt x="254401" y="94415"/>
                    <a:pt x="254401" y="102310"/>
                  </a:cubicBezTo>
                  <a:cubicBezTo>
                    <a:pt x="254401" y="109583"/>
                    <a:pt x="253370" y="116372"/>
                    <a:pt x="251762" y="122723"/>
                  </a:cubicBezTo>
                  <a:cubicBezTo>
                    <a:pt x="258292" y="125788"/>
                    <a:pt x="263408" y="129111"/>
                    <a:pt x="266990" y="131776"/>
                  </a:cubicBezTo>
                  <a:cubicBezTo>
                    <a:pt x="272083" y="122770"/>
                    <a:pt x="275028" y="112395"/>
                    <a:pt x="275028" y="101324"/>
                  </a:cubicBezTo>
                  <a:cubicBezTo>
                    <a:pt x="275028" y="90253"/>
                    <a:pt x="272083" y="79879"/>
                    <a:pt x="266990" y="70873"/>
                  </a:cubicBezTo>
                  <a:close/>
                  <a:moveTo>
                    <a:pt x="159303" y="70873"/>
                  </a:moveTo>
                  <a:cubicBezTo>
                    <a:pt x="154210" y="79879"/>
                    <a:pt x="151265" y="90253"/>
                    <a:pt x="151265" y="101324"/>
                  </a:cubicBezTo>
                  <a:cubicBezTo>
                    <a:pt x="151265" y="112395"/>
                    <a:pt x="154210" y="122770"/>
                    <a:pt x="159303" y="131776"/>
                  </a:cubicBezTo>
                  <a:cubicBezTo>
                    <a:pt x="162962" y="129054"/>
                    <a:pt x="168213" y="125657"/>
                    <a:pt x="174931" y="122545"/>
                  </a:cubicBezTo>
                  <a:cubicBezTo>
                    <a:pt x="173061" y="115649"/>
                    <a:pt x="171892" y="108234"/>
                    <a:pt x="171892" y="100339"/>
                  </a:cubicBezTo>
                  <a:cubicBezTo>
                    <a:pt x="171892" y="93062"/>
                    <a:pt x="172923" y="86277"/>
                    <a:pt x="174531" y="79926"/>
                  </a:cubicBezTo>
                  <a:cubicBezTo>
                    <a:pt x="168001" y="76858"/>
                    <a:pt x="162885" y="73537"/>
                    <a:pt x="159303" y="70873"/>
                  </a:cubicBezTo>
                  <a:close/>
                  <a:moveTo>
                    <a:pt x="193668" y="42514"/>
                  </a:moveTo>
                  <a:cubicBezTo>
                    <a:pt x="183472" y="45912"/>
                    <a:pt x="174478" y="51907"/>
                    <a:pt x="167411" y="59704"/>
                  </a:cubicBezTo>
                  <a:cubicBezTo>
                    <a:pt x="170120" y="61709"/>
                    <a:pt x="174024" y="64273"/>
                    <a:pt x="179017" y="66732"/>
                  </a:cubicBezTo>
                  <a:cubicBezTo>
                    <a:pt x="183183" y="57023"/>
                    <a:pt x="188565" y="48852"/>
                    <a:pt x="193668" y="42514"/>
                  </a:cubicBezTo>
                  <a:close/>
                  <a:moveTo>
                    <a:pt x="231719" y="42178"/>
                  </a:moveTo>
                  <a:cubicBezTo>
                    <a:pt x="236839" y="48667"/>
                    <a:pt x="242382" y="57037"/>
                    <a:pt x="246733" y="67008"/>
                  </a:cubicBezTo>
                  <a:cubicBezTo>
                    <a:pt x="251994" y="64465"/>
                    <a:pt x="256079" y="61783"/>
                    <a:pt x="258883" y="59704"/>
                  </a:cubicBezTo>
                  <a:cubicBezTo>
                    <a:pt x="251594" y="51671"/>
                    <a:pt x="242284" y="45518"/>
                    <a:pt x="231719" y="42178"/>
                  </a:cubicBezTo>
                  <a:close/>
                  <a:moveTo>
                    <a:pt x="213016" y="41771"/>
                  </a:moveTo>
                  <a:cubicBezTo>
                    <a:pt x="207557" y="47042"/>
                    <a:pt x="198163" y="57494"/>
                    <a:pt x="191902" y="71734"/>
                  </a:cubicBezTo>
                  <a:cubicBezTo>
                    <a:pt x="198136" y="73531"/>
                    <a:pt x="205247" y="74745"/>
                    <a:pt x="213140" y="74745"/>
                  </a:cubicBezTo>
                  <a:cubicBezTo>
                    <a:pt x="220798" y="74745"/>
                    <a:pt x="227724" y="73608"/>
                    <a:pt x="233821" y="71899"/>
                  </a:cubicBezTo>
                  <a:cubicBezTo>
                    <a:pt x="227496" y="57733"/>
                    <a:pt x="218337" y="47167"/>
                    <a:pt x="213016" y="41771"/>
                  </a:cubicBezTo>
                  <a:close/>
                  <a:moveTo>
                    <a:pt x="213147" y="25539"/>
                  </a:moveTo>
                  <a:cubicBezTo>
                    <a:pt x="254847" y="25539"/>
                    <a:pt x="288779" y="59540"/>
                    <a:pt x="288779" y="101324"/>
                  </a:cubicBezTo>
                  <a:cubicBezTo>
                    <a:pt x="288779" y="127786"/>
                    <a:pt x="275145" y="151095"/>
                    <a:pt x="254572" y="164653"/>
                  </a:cubicBezTo>
                  <a:cubicBezTo>
                    <a:pt x="262472" y="167552"/>
                    <a:pt x="268152" y="175091"/>
                    <a:pt x="268152" y="183999"/>
                  </a:cubicBezTo>
                  <a:lnTo>
                    <a:pt x="268152" y="204668"/>
                  </a:lnTo>
                  <a:lnTo>
                    <a:pt x="263751" y="204668"/>
                  </a:lnTo>
                  <a:lnTo>
                    <a:pt x="328210" y="411355"/>
                  </a:lnTo>
                  <a:lnTo>
                    <a:pt x="398790" y="411355"/>
                  </a:lnTo>
                  <a:lnTo>
                    <a:pt x="398790" y="425134"/>
                  </a:lnTo>
                  <a:lnTo>
                    <a:pt x="27503" y="425134"/>
                  </a:lnTo>
                  <a:lnTo>
                    <a:pt x="27503" y="411355"/>
                  </a:lnTo>
                  <a:lnTo>
                    <a:pt x="98083" y="411355"/>
                  </a:lnTo>
                  <a:lnTo>
                    <a:pt x="162542" y="204668"/>
                  </a:lnTo>
                  <a:lnTo>
                    <a:pt x="158141" y="204668"/>
                  </a:lnTo>
                  <a:lnTo>
                    <a:pt x="158141" y="183999"/>
                  </a:lnTo>
                  <a:cubicBezTo>
                    <a:pt x="158141" y="175091"/>
                    <a:pt x="163822" y="167552"/>
                    <a:pt x="171721" y="164653"/>
                  </a:cubicBezTo>
                  <a:cubicBezTo>
                    <a:pt x="151141" y="151095"/>
                    <a:pt x="137514" y="127786"/>
                    <a:pt x="137514" y="101324"/>
                  </a:cubicBezTo>
                  <a:cubicBezTo>
                    <a:pt x="137514" y="59540"/>
                    <a:pt x="171446" y="25539"/>
                    <a:pt x="213147" y="25539"/>
                  </a:cubicBezTo>
                  <a:close/>
                  <a:moveTo>
                    <a:pt x="290931" y="24362"/>
                  </a:moveTo>
                  <a:cubicBezTo>
                    <a:pt x="311716" y="45182"/>
                    <a:pt x="323157" y="72865"/>
                    <a:pt x="323157" y="102311"/>
                  </a:cubicBezTo>
                  <a:cubicBezTo>
                    <a:pt x="323157" y="131749"/>
                    <a:pt x="311716" y="159432"/>
                    <a:pt x="290931" y="180252"/>
                  </a:cubicBezTo>
                  <a:lnTo>
                    <a:pt x="281208" y="170510"/>
                  </a:lnTo>
                  <a:cubicBezTo>
                    <a:pt x="299394" y="152287"/>
                    <a:pt x="309406" y="128069"/>
                    <a:pt x="309406" y="102311"/>
                  </a:cubicBezTo>
                  <a:cubicBezTo>
                    <a:pt x="309406" y="76542"/>
                    <a:pt x="299394" y="52327"/>
                    <a:pt x="281208" y="34104"/>
                  </a:cubicBezTo>
                  <a:close/>
                  <a:moveTo>
                    <a:pt x="135361" y="24362"/>
                  </a:moveTo>
                  <a:lnTo>
                    <a:pt x="145084" y="34104"/>
                  </a:lnTo>
                  <a:cubicBezTo>
                    <a:pt x="126898" y="52321"/>
                    <a:pt x="116886" y="76542"/>
                    <a:pt x="116886" y="102311"/>
                  </a:cubicBezTo>
                  <a:cubicBezTo>
                    <a:pt x="116886" y="128069"/>
                    <a:pt x="126898" y="152287"/>
                    <a:pt x="145084" y="170510"/>
                  </a:cubicBezTo>
                  <a:lnTo>
                    <a:pt x="135361" y="180252"/>
                  </a:lnTo>
                  <a:cubicBezTo>
                    <a:pt x="114577" y="159432"/>
                    <a:pt x="103135" y="131749"/>
                    <a:pt x="103135" y="102311"/>
                  </a:cubicBezTo>
                  <a:cubicBezTo>
                    <a:pt x="103135" y="72858"/>
                    <a:pt x="114577" y="45182"/>
                    <a:pt x="135361" y="24362"/>
                  </a:cubicBezTo>
                  <a:close/>
                  <a:moveTo>
                    <a:pt x="315251" y="0"/>
                  </a:moveTo>
                  <a:cubicBezTo>
                    <a:pt x="342511" y="27323"/>
                    <a:pt x="357535" y="63661"/>
                    <a:pt x="357535" y="102311"/>
                  </a:cubicBezTo>
                  <a:cubicBezTo>
                    <a:pt x="357535" y="140954"/>
                    <a:pt x="342511" y="177282"/>
                    <a:pt x="315251" y="204608"/>
                  </a:cubicBezTo>
                  <a:lnTo>
                    <a:pt x="305528" y="194866"/>
                  </a:lnTo>
                  <a:cubicBezTo>
                    <a:pt x="330190" y="170137"/>
                    <a:pt x="343784" y="137280"/>
                    <a:pt x="343784" y="102311"/>
                  </a:cubicBezTo>
                  <a:cubicBezTo>
                    <a:pt x="343784" y="67338"/>
                    <a:pt x="330190" y="34468"/>
                    <a:pt x="305528" y="9742"/>
                  </a:cubicBezTo>
                  <a:close/>
                  <a:moveTo>
                    <a:pt x="111041" y="0"/>
                  </a:moveTo>
                  <a:lnTo>
                    <a:pt x="120764" y="9742"/>
                  </a:lnTo>
                  <a:cubicBezTo>
                    <a:pt x="96102" y="34468"/>
                    <a:pt x="82508" y="67345"/>
                    <a:pt x="82508" y="102311"/>
                  </a:cubicBezTo>
                  <a:cubicBezTo>
                    <a:pt x="82508" y="137274"/>
                    <a:pt x="96102" y="170137"/>
                    <a:pt x="120764" y="194866"/>
                  </a:cubicBezTo>
                  <a:lnTo>
                    <a:pt x="111041" y="204615"/>
                  </a:lnTo>
                  <a:cubicBezTo>
                    <a:pt x="83781" y="177289"/>
                    <a:pt x="68757" y="140954"/>
                    <a:pt x="68757" y="102311"/>
                  </a:cubicBezTo>
                  <a:cubicBezTo>
                    <a:pt x="68757" y="63651"/>
                    <a:pt x="83781" y="27323"/>
                    <a:pt x="11104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  <a:tileRect/>
            </a:gradFill>
            <a:ln w="126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阿里巴巴普惠体 R" panose="00020600040101010101" charset="-122"/>
              </a:endParaRPr>
            </a:p>
          </p:txBody>
        </p:sp>
        <p:pic>
          <p:nvPicPr>
            <p:cNvPr id="216" name="图片 215" descr="图片包含 监控, 室内, 黑暗, 灯光&#10;&#10;描述已自动生成"/>
            <p:cNvPicPr>
              <a:picLocks noChangeAspect="1"/>
            </p:cNvPicPr>
            <p:nvPr/>
          </p:nvPicPr>
          <p:blipFill>
            <a:blip r:embed="rId2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042656">
              <a:off x="68400" y="2048562"/>
              <a:ext cx="1218336" cy="1845662"/>
            </a:xfrm>
            <a:prstGeom prst="rect">
              <a:avLst/>
            </a:prstGeom>
          </p:spPr>
        </p:pic>
      </p:grpSp>
      <p:sp>
        <p:nvSpPr>
          <p:cNvPr id="30" name="文本占位符 2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重点领域</a:t>
            </a:r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4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（一）城市运营管理中心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6" b="-61978"/>
          <a:stretch>
            <a:fillRect/>
          </a:stretch>
        </p:blipFill>
        <p:spPr>
          <a:xfrm>
            <a:off x="2844802" y="4022042"/>
            <a:ext cx="6502398" cy="6502398"/>
          </a:xfrm>
          <a:prstGeom prst="ellipse">
            <a:avLst/>
          </a:prstGeom>
          <a:ln w="19050">
            <a:gradFill>
              <a:gsLst>
                <a:gs pos="0">
                  <a:schemeClr val="accent5"/>
                </a:gs>
                <a:gs pos="50000">
                  <a:schemeClr val="accent4"/>
                </a:gs>
              </a:gsLst>
              <a:lin ang="5400000" scaled="1"/>
            </a:gradFill>
          </a:ln>
        </p:spPr>
      </p:pic>
      <p:sp>
        <p:nvSpPr>
          <p:cNvPr id="6" name="椭圆 5"/>
          <p:cNvSpPr/>
          <p:nvPr/>
        </p:nvSpPr>
        <p:spPr>
          <a:xfrm>
            <a:off x="2552700" y="3729941"/>
            <a:ext cx="7086600" cy="7086600"/>
          </a:xfrm>
          <a:prstGeom prst="ellipse">
            <a:avLst/>
          </a:prstGeom>
          <a:noFill/>
          <a:ln w="19050" cap="flat" cmpd="sng" algn="ctr">
            <a:gradFill>
              <a:gsLst>
                <a:gs pos="0">
                  <a:schemeClr val="accent5"/>
                </a:gs>
                <a:gs pos="49000">
                  <a:schemeClr val="accent4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5970675" y="3593591"/>
            <a:ext cx="250650" cy="250650"/>
          </a:xfrm>
          <a:prstGeom prst="ellipse">
            <a:avLst/>
          </a:prstGeom>
          <a:solidFill>
            <a:schemeClr val="accent4"/>
          </a:solidFill>
          <a:ln w="127000" cap="flat" cmpd="sng" algn="ctr">
            <a:solidFill>
              <a:schemeClr val="accent5">
                <a:alpha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719475" y="5669134"/>
            <a:ext cx="250650" cy="250650"/>
          </a:xfrm>
          <a:prstGeom prst="ellipse">
            <a:avLst/>
          </a:prstGeom>
          <a:solidFill>
            <a:schemeClr val="accent4"/>
          </a:solidFill>
          <a:ln w="127000" cap="flat" cmpd="sng" algn="ctr">
            <a:solidFill>
              <a:schemeClr val="accent5">
                <a:alpha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9221875" y="5669134"/>
            <a:ext cx="250650" cy="250650"/>
          </a:xfrm>
          <a:prstGeom prst="ellipse">
            <a:avLst/>
          </a:prstGeom>
          <a:solidFill>
            <a:schemeClr val="accent4"/>
          </a:solidFill>
          <a:ln w="127000" cap="flat" cmpd="sng" algn="ctr">
            <a:solidFill>
              <a:schemeClr val="accent5">
                <a:alpha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: 形状 24"/>
          <p:cNvSpPr/>
          <p:nvPr/>
        </p:nvSpPr>
        <p:spPr>
          <a:xfrm>
            <a:off x="4724400" y="2922221"/>
            <a:ext cx="2743200" cy="579076"/>
          </a:xfrm>
          <a:custGeom>
            <a:avLst/>
            <a:gdLst>
              <a:gd name="connsiteX0" fmla="*/ 209497 w 2133600"/>
              <a:gd name="connsiteY0" fmla="*/ 0 h 579076"/>
              <a:gd name="connsiteX1" fmla="*/ 1924103 w 2133600"/>
              <a:gd name="connsiteY1" fmla="*/ 0 h 579076"/>
              <a:gd name="connsiteX2" fmla="*/ 2133600 w 2133600"/>
              <a:gd name="connsiteY2" fmla="*/ 209497 h 579076"/>
              <a:gd name="connsiteX3" fmla="*/ 1924103 w 2133600"/>
              <a:gd name="connsiteY3" fmla="*/ 418994 h 579076"/>
              <a:gd name="connsiteX4" fmla="*/ 1140267 w 2133600"/>
              <a:gd name="connsiteY4" fmla="*/ 418994 h 579076"/>
              <a:gd name="connsiteX5" fmla="*/ 1066800 w 2133600"/>
              <a:gd name="connsiteY5" fmla="*/ 579076 h 579076"/>
              <a:gd name="connsiteX6" fmla="*/ 993334 w 2133600"/>
              <a:gd name="connsiteY6" fmla="*/ 418994 h 579076"/>
              <a:gd name="connsiteX7" fmla="*/ 209497 w 2133600"/>
              <a:gd name="connsiteY7" fmla="*/ 418994 h 579076"/>
              <a:gd name="connsiteX8" fmla="*/ 0 w 2133600"/>
              <a:gd name="connsiteY8" fmla="*/ 209497 h 579076"/>
              <a:gd name="connsiteX9" fmla="*/ 209497 w 2133600"/>
              <a:gd name="connsiteY9" fmla="*/ 0 h 579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33600" h="579076">
                <a:moveTo>
                  <a:pt x="209497" y="0"/>
                </a:moveTo>
                <a:lnTo>
                  <a:pt x="1924103" y="0"/>
                </a:lnTo>
                <a:cubicBezTo>
                  <a:pt x="2039805" y="0"/>
                  <a:pt x="2133600" y="93795"/>
                  <a:pt x="2133600" y="209497"/>
                </a:cubicBezTo>
                <a:cubicBezTo>
                  <a:pt x="2133600" y="325199"/>
                  <a:pt x="2039805" y="418994"/>
                  <a:pt x="1924103" y="418994"/>
                </a:cubicBezTo>
                <a:lnTo>
                  <a:pt x="1140267" y="418994"/>
                </a:lnTo>
                <a:lnTo>
                  <a:pt x="1066800" y="579076"/>
                </a:lnTo>
                <a:lnTo>
                  <a:pt x="993334" y="418994"/>
                </a:lnTo>
                <a:lnTo>
                  <a:pt x="209497" y="418994"/>
                </a:lnTo>
                <a:cubicBezTo>
                  <a:pt x="93795" y="418994"/>
                  <a:pt x="0" y="325199"/>
                  <a:pt x="0" y="209497"/>
                </a:cubicBezTo>
                <a:cubicBezTo>
                  <a:pt x="0" y="93795"/>
                  <a:pt x="93795" y="0"/>
                  <a:pt x="209497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5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zh-CN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920343" y="2985177"/>
            <a:ext cx="2351314" cy="28873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全面掌握城市运行状态</a:t>
            </a:r>
          </a:p>
        </p:txBody>
      </p:sp>
      <p:sp>
        <p:nvSpPr>
          <p:cNvPr id="24" name="任意多边形: 形状 23"/>
          <p:cNvSpPr/>
          <p:nvPr/>
        </p:nvSpPr>
        <p:spPr>
          <a:xfrm>
            <a:off x="406400" y="4972468"/>
            <a:ext cx="2746678" cy="573063"/>
          </a:xfrm>
          <a:custGeom>
            <a:avLst/>
            <a:gdLst>
              <a:gd name="connsiteX0" fmla="*/ 209497 w 2133600"/>
              <a:gd name="connsiteY0" fmla="*/ 0 h 573063"/>
              <a:gd name="connsiteX1" fmla="*/ 1924103 w 2133600"/>
              <a:gd name="connsiteY1" fmla="*/ 0 h 573063"/>
              <a:gd name="connsiteX2" fmla="*/ 2133600 w 2133600"/>
              <a:gd name="connsiteY2" fmla="*/ 209497 h 573063"/>
              <a:gd name="connsiteX3" fmla="*/ 1924103 w 2133600"/>
              <a:gd name="connsiteY3" fmla="*/ 418994 h 573063"/>
              <a:gd name="connsiteX4" fmla="*/ 1895940 w 2133600"/>
              <a:gd name="connsiteY4" fmla="*/ 418994 h 573063"/>
              <a:gd name="connsiteX5" fmla="*/ 1825233 w 2133600"/>
              <a:gd name="connsiteY5" fmla="*/ 573063 h 573063"/>
              <a:gd name="connsiteX6" fmla="*/ 1754526 w 2133600"/>
              <a:gd name="connsiteY6" fmla="*/ 418994 h 573063"/>
              <a:gd name="connsiteX7" fmla="*/ 209497 w 2133600"/>
              <a:gd name="connsiteY7" fmla="*/ 418994 h 573063"/>
              <a:gd name="connsiteX8" fmla="*/ 0 w 2133600"/>
              <a:gd name="connsiteY8" fmla="*/ 209497 h 573063"/>
              <a:gd name="connsiteX9" fmla="*/ 209497 w 2133600"/>
              <a:gd name="connsiteY9" fmla="*/ 0 h 573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33600" h="573063">
                <a:moveTo>
                  <a:pt x="209497" y="0"/>
                </a:moveTo>
                <a:lnTo>
                  <a:pt x="1924103" y="0"/>
                </a:lnTo>
                <a:cubicBezTo>
                  <a:pt x="2039805" y="0"/>
                  <a:pt x="2133600" y="93795"/>
                  <a:pt x="2133600" y="209497"/>
                </a:cubicBezTo>
                <a:cubicBezTo>
                  <a:pt x="2133600" y="325199"/>
                  <a:pt x="2039805" y="418994"/>
                  <a:pt x="1924103" y="418994"/>
                </a:cubicBezTo>
                <a:lnTo>
                  <a:pt x="1895940" y="418994"/>
                </a:lnTo>
                <a:lnTo>
                  <a:pt x="1825233" y="573063"/>
                </a:lnTo>
                <a:lnTo>
                  <a:pt x="1754526" y="418994"/>
                </a:lnTo>
                <a:lnTo>
                  <a:pt x="209497" y="418994"/>
                </a:lnTo>
                <a:cubicBezTo>
                  <a:pt x="93795" y="418994"/>
                  <a:pt x="0" y="325199"/>
                  <a:pt x="0" y="209497"/>
                </a:cubicBezTo>
                <a:cubicBezTo>
                  <a:pt x="0" y="93795"/>
                  <a:pt x="93795" y="0"/>
                  <a:pt x="209497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5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zh-CN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15938" y="5035424"/>
            <a:ext cx="2328773" cy="28873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基于数据分析辅助决策</a:t>
            </a:r>
          </a:p>
        </p:txBody>
      </p:sp>
      <p:sp>
        <p:nvSpPr>
          <p:cNvPr id="23" name="任意多边形: 形状 22"/>
          <p:cNvSpPr/>
          <p:nvPr/>
        </p:nvSpPr>
        <p:spPr>
          <a:xfrm>
            <a:off x="9077628" y="4972468"/>
            <a:ext cx="2707972" cy="573063"/>
          </a:xfrm>
          <a:custGeom>
            <a:avLst/>
            <a:gdLst>
              <a:gd name="connsiteX0" fmla="*/ 209497 w 2133600"/>
              <a:gd name="connsiteY0" fmla="*/ 0 h 573063"/>
              <a:gd name="connsiteX1" fmla="*/ 1924103 w 2133600"/>
              <a:gd name="connsiteY1" fmla="*/ 0 h 573063"/>
              <a:gd name="connsiteX2" fmla="*/ 2133600 w 2133600"/>
              <a:gd name="connsiteY2" fmla="*/ 209497 h 573063"/>
              <a:gd name="connsiteX3" fmla="*/ 1924103 w 2133600"/>
              <a:gd name="connsiteY3" fmla="*/ 418994 h 573063"/>
              <a:gd name="connsiteX4" fmla="*/ 336380 w 2133600"/>
              <a:gd name="connsiteY4" fmla="*/ 418994 h 573063"/>
              <a:gd name="connsiteX5" fmla="*/ 265673 w 2133600"/>
              <a:gd name="connsiteY5" fmla="*/ 573063 h 573063"/>
              <a:gd name="connsiteX6" fmla="*/ 194261 w 2133600"/>
              <a:gd name="connsiteY6" fmla="*/ 417458 h 573063"/>
              <a:gd name="connsiteX7" fmla="*/ 167276 w 2133600"/>
              <a:gd name="connsiteY7" fmla="*/ 414738 h 573063"/>
              <a:gd name="connsiteX8" fmla="*/ 0 w 2133600"/>
              <a:gd name="connsiteY8" fmla="*/ 209497 h 573063"/>
              <a:gd name="connsiteX9" fmla="*/ 209497 w 2133600"/>
              <a:gd name="connsiteY9" fmla="*/ 0 h 573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33600" h="573063">
                <a:moveTo>
                  <a:pt x="209497" y="0"/>
                </a:moveTo>
                <a:lnTo>
                  <a:pt x="1924103" y="0"/>
                </a:lnTo>
                <a:cubicBezTo>
                  <a:pt x="2039805" y="0"/>
                  <a:pt x="2133600" y="93795"/>
                  <a:pt x="2133600" y="209497"/>
                </a:cubicBezTo>
                <a:cubicBezTo>
                  <a:pt x="2133600" y="325199"/>
                  <a:pt x="2039805" y="418994"/>
                  <a:pt x="1924103" y="418994"/>
                </a:cubicBezTo>
                <a:lnTo>
                  <a:pt x="336380" y="418994"/>
                </a:lnTo>
                <a:lnTo>
                  <a:pt x="265673" y="573063"/>
                </a:lnTo>
                <a:lnTo>
                  <a:pt x="194261" y="417458"/>
                </a:lnTo>
                <a:lnTo>
                  <a:pt x="167276" y="414738"/>
                </a:lnTo>
                <a:cubicBezTo>
                  <a:pt x="71812" y="395203"/>
                  <a:pt x="0" y="310737"/>
                  <a:pt x="0" y="209497"/>
                </a:cubicBezTo>
                <a:cubicBezTo>
                  <a:pt x="0" y="93795"/>
                  <a:pt x="93795" y="0"/>
                  <a:pt x="209497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5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zh-CN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385994" y="5035424"/>
            <a:ext cx="2216725" cy="28873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监测预警应急联动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36295" b="22008"/>
          <a:stretch>
            <a:fillRect/>
          </a:stretch>
        </p:blipFill>
        <p:spPr>
          <a:xfrm>
            <a:off x="817008" y="1226677"/>
            <a:ext cx="2078875" cy="2078875"/>
          </a:xfrm>
          <a:prstGeom prst="ellipse">
            <a:avLst/>
          </a:prstGeom>
          <a:ln w="1905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 t="3404" r="25434" b="22586"/>
          <a:stretch>
            <a:fillRect/>
          </a:stretch>
        </p:blipFill>
        <p:spPr>
          <a:xfrm>
            <a:off x="9296118" y="1226677"/>
            <a:ext cx="2078875" cy="2078875"/>
          </a:xfrm>
          <a:prstGeom prst="ellipse">
            <a:avLst/>
          </a:prstGeom>
          <a:ln w="1905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</p:pic>
      <p:sp>
        <p:nvSpPr>
          <p:cNvPr id="33" name="矩形: 圆角 32"/>
          <p:cNvSpPr/>
          <p:nvPr/>
        </p:nvSpPr>
        <p:spPr>
          <a:xfrm>
            <a:off x="966127" y="2978150"/>
            <a:ext cx="1794854" cy="400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大数据中心</a:t>
            </a:r>
          </a:p>
        </p:txBody>
      </p:sp>
      <p:sp>
        <p:nvSpPr>
          <p:cNvPr id="34" name="矩形: 圆角 33"/>
          <p:cNvSpPr/>
          <p:nvPr/>
        </p:nvSpPr>
        <p:spPr>
          <a:xfrm>
            <a:off x="9438128" y="2978150"/>
            <a:ext cx="1794854" cy="400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AR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体验中心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033737" y="1363602"/>
            <a:ext cx="4124527" cy="1239758"/>
            <a:chOff x="4052658" y="934214"/>
            <a:chExt cx="4124527" cy="1239758"/>
          </a:xfrm>
        </p:grpSpPr>
        <p:sp>
          <p:nvSpPr>
            <p:cNvPr id="20" name="矩形 19"/>
            <p:cNvSpPr/>
            <p:nvPr/>
          </p:nvSpPr>
          <p:spPr>
            <a:xfrm>
              <a:off x="4492682" y="934214"/>
              <a:ext cx="3244478" cy="49244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zh-CN" altLang="en-US" sz="3200">
                  <a:ln w="3175">
                    <a:noFill/>
                  </a:ln>
                  <a:gradFill>
                    <a:gsLst>
                      <a:gs pos="0">
                        <a:srgbClr val="31D3EF"/>
                      </a:gs>
                      <a:gs pos="100000">
                        <a:srgbClr val="27AFFB"/>
                      </a:gs>
                    </a:gsLst>
                    <a:lin ang="5400000" scaled="0"/>
                  </a:gradFill>
                  <a:effectLst>
                    <a:innerShdw dist="25400">
                      <a:prstClr val="white"/>
                    </a:innerShdw>
                  </a:effectLst>
                  <a:latin typeface="阿里巴巴普惠体 H" panose="00020600040101010101" pitchFamily="18" charset="-122"/>
                  <a:ea typeface="阿里巴巴普惠体 H" panose="00020600040101010101" pitchFamily="18" charset="-122"/>
                  <a:cs typeface="阿里巴巴普惠体 H" panose="00020600040101010101" pitchFamily="18" charset="-122"/>
                </a:rPr>
                <a:t>城市综合管理中心</a:t>
              </a:r>
              <a:endParaRPr lang="zh-CN" altLang="en-US" sz="3200" dirty="0">
                <a:ln w="3175">
                  <a:noFill/>
                </a:ln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effectLst>
                  <a:innerShdw dist="25400">
                    <a:schemeClr val="tx1"/>
                  </a:innerShdw>
                </a:effectLst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6022748" y="1369427"/>
              <a:ext cx="184346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2400">
                  <a:ln w="3175">
                    <a:noFill/>
                  </a:ln>
                  <a:gradFill>
                    <a:gsLst>
                      <a:gs pos="0">
                        <a:schemeClr val="accent3"/>
                      </a:gs>
                      <a:gs pos="100000">
                        <a:schemeClr val="accent2"/>
                      </a:gs>
                    </a:gsLst>
                    <a:lin ang="5400000" scaled="0"/>
                  </a:gradFill>
                  <a:effectLst>
                    <a:innerShdw dist="25400">
                      <a:schemeClr val="tx1"/>
                    </a:innerShdw>
                  </a:effectLst>
                  <a:latin typeface="阿里巴巴普惠体 H" panose="00020600040101010101" pitchFamily="18" charset="-122"/>
                  <a:ea typeface="阿里巴巴普惠体 H" panose="00020600040101010101" pitchFamily="18" charset="-122"/>
                  <a:cs typeface="阿里巴巴普惠体 H" panose="00020600040101010101" pitchFamily="18" charset="-122"/>
                </a:rPr>
                <a:t>+</a:t>
              </a:r>
              <a:endParaRPr lang="zh-CN" altLang="en-US" sz="2400" dirty="0">
                <a:ln w="3175">
                  <a:noFill/>
                </a:ln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effectLst>
                  <a:innerShdw dist="25400">
                    <a:schemeClr val="tx1"/>
                  </a:innerShdw>
                </a:effectLst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052658" y="1681529"/>
              <a:ext cx="4124527" cy="49244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zh-CN" altLang="en-US" sz="3200">
                  <a:ln w="3175">
                    <a:noFill/>
                  </a:ln>
                  <a:gradFill>
                    <a:gsLst>
                      <a:gs pos="0">
                        <a:srgbClr val="31D3EF"/>
                      </a:gs>
                      <a:gs pos="100000">
                        <a:srgbClr val="27AFFB"/>
                      </a:gs>
                    </a:gsLst>
                    <a:lin ang="5400000" scaled="0"/>
                  </a:gradFill>
                  <a:effectLst>
                    <a:innerShdw dist="25400">
                      <a:prstClr val="white"/>
                    </a:innerShdw>
                  </a:effectLst>
                  <a:latin typeface="阿里巴巴普惠体 H" panose="00020600040101010101" pitchFamily="18" charset="-122"/>
                  <a:ea typeface="阿里巴巴普惠体 H" panose="00020600040101010101" pitchFamily="18" charset="-122"/>
                  <a:cs typeface="阿里巴巴普惠体 H" panose="00020600040101010101" pitchFamily="18" charset="-122"/>
                </a:rPr>
                <a:t>会客厅 </a:t>
              </a:r>
              <a:r>
                <a:rPr lang="en-US" altLang="zh-CN" sz="3200">
                  <a:ln w="3175">
                    <a:noFill/>
                  </a:ln>
                  <a:gradFill>
                    <a:gsLst>
                      <a:gs pos="0">
                        <a:schemeClr val="accent3"/>
                      </a:gs>
                      <a:gs pos="100000">
                        <a:schemeClr val="accent2"/>
                      </a:gs>
                    </a:gsLst>
                    <a:lin ang="5400000" scaled="0"/>
                  </a:gradFill>
                  <a:effectLst>
                    <a:innerShdw dist="25400">
                      <a:schemeClr val="tx1"/>
                    </a:innerShdw>
                  </a:effectLst>
                  <a:latin typeface="阿里巴巴普惠体 H" panose="00020600040101010101" pitchFamily="18" charset="-122"/>
                  <a:ea typeface="阿里巴巴普惠体 H" panose="00020600040101010101" pitchFamily="18" charset="-122"/>
                  <a:cs typeface="阿里巴巴普惠体 H" panose="00020600040101010101" pitchFamily="18" charset="-122"/>
                </a:rPr>
                <a:t>&amp; </a:t>
              </a:r>
              <a:r>
                <a:rPr lang="zh-CN" altLang="en-US" sz="3200">
                  <a:ln w="3175">
                    <a:noFill/>
                  </a:ln>
                  <a:gradFill>
                    <a:gsLst>
                      <a:gs pos="0">
                        <a:schemeClr val="accent3"/>
                      </a:gs>
                      <a:gs pos="100000">
                        <a:schemeClr val="accent2"/>
                      </a:gs>
                    </a:gsLst>
                    <a:lin ang="5400000" scaled="0"/>
                  </a:gradFill>
                  <a:effectLst>
                    <a:innerShdw dist="25400">
                      <a:schemeClr val="tx1"/>
                    </a:innerShdw>
                  </a:effectLst>
                  <a:latin typeface="阿里巴巴普惠体 H" panose="00020600040101010101" pitchFamily="18" charset="-122"/>
                  <a:ea typeface="阿里巴巴普惠体 H" panose="00020600040101010101" pitchFamily="18" charset="-122"/>
                  <a:cs typeface="阿里巴巴普惠体 H" panose="00020600040101010101" pitchFamily="18" charset="-122"/>
                </a:rPr>
                <a:t>市民体验中心</a:t>
              </a:r>
              <a:endParaRPr lang="zh-CN" altLang="en-US" sz="3200" dirty="0">
                <a:ln w="3175">
                  <a:noFill/>
                </a:ln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effectLst>
                  <a:innerShdw dist="25400">
                    <a:schemeClr val="tx1"/>
                  </a:innerShdw>
                </a:effectLst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229639" y="371694"/>
            <a:ext cx="6042018" cy="448008"/>
          </a:xfrm>
        </p:spPr>
        <p:txBody>
          <a:bodyPr/>
          <a:lstStyle/>
          <a:p>
            <a:r>
              <a:rPr lang="zh-CN" altLang="en-US"/>
              <a:t>（二）</a:t>
            </a:r>
            <a:r>
              <a:rPr lang="zh-CN" altLang="en-US" dirty="0"/>
              <a:t>城市运营管理中心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grpSp>
        <p:nvGrpSpPr>
          <p:cNvPr id="29" name="组合 28"/>
          <p:cNvGrpSpPr/>
          <p:nvPr/>
        </p:nvGrpSpPr>
        <p:grpSpPr>
          <a:xfrm>
            <a:off x="708235" y="2588485"/>
            <a:ext cx="2147768" cy="303701"/>
            <a:chOff x="4176832" y="1199535"/>
            <a:chExt cx="7700213" cy="303701"/>
          </a:xfrm>
        </p:grpSpPr>
        <p:sp>
          <p:nvSpPr>
            <p:cNvPr id="30" name="梯形 29"/>
            <p:cNvSpPr/>
            <p:nvPr/>
          </p:nvSpPr>
          <p:spPr>
            <a:xfrm>
              <a:off x="4176832" y="1199535"/>
              <a:ext cx="7700213" cy="212567"/>
            </a:xfrm>
            <a:prstGeom prst="trapezoid">
              <a:avLst>
                <a:gd name="adj" fmla="val 95827"/>
              </a:avLst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梯形 30"/>
            <p:cNvSpPr/>
            <p:nvPr/>
          </p:nvSpPr>
          <p:spPr>
            <a:xfrm>
              <a:off x="4351020" y="1409798"/>
              <a:ext cx="7351838" cy="93438"/>
            </a:xfrm>
            <a:prstGeom prst="trapezoid">
              <a:avLst>
                <a:gd name="adj" fmla="val 95827"/>
              </a:avLst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708235" y="4255546"/>
            <a:ext cx="2147768" cy="303701"/>
            <a:chOff x="4176832" y="1199535"/>
            <a:chExt cx="7700213" cy="303701"/>
          </a:xfrm>
        </p:grpSpPr>
        <p:sp>
          <p:nvSpPr>
            <p:cNvPr id="35" name="梯形 34"/>
            <p:cNvSpPr/>
            <p:nvPr/>
          </p:nvSpPr>
          <p:spPr>
            <a:xfrm>
              <a:off x="4176832" y="1199535"/>
              <a:ext cx="7700213" cy="212567"/>
            </a:xfrm>
            <a:prstGeom prst="trapezoid">
              <a:avLst>
                <a:gd name="adj" fmla="val 95827"/>
              </a:avLst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梯形 35"/>
            <p:cNvSpPr/>
            <p:nvPr/>
          </p:nvSpPr>
          <p:spPr>
            <a:xfrm>
              <a:off x="4351020" y="1409798"/>
              <a:ext cx="7351838" cy="93438"/>
            </a:xfrm>
            <a:prstGeom prst="trapezoid">
              <a:avLst>
                <a:gd name="adj" fmla="val 95827"/>
              </a:avLst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08235" y="5922606"/>
            <a:ext cx="2147768" cy="303701"/>
            <a:chOff x="4176832" y="1199535"/>
            <a:chExt cx="7700213" cy="303701"/>
          </a:xfrm>
        </p:grpSpPr>
        <p:sp>
          <p:nvSpPr>
            <p:cNvPr id="38" name="梯形 37"/>
            <p:cNvSpPr/>
            <p:nvPr/>
          </p:nvSpPr>
          <p:spPr>
            <a:xfrm>
              <a:off x="4176832" y="1199535"/>
              <a:ext cx="7700213" cy="212567"/>
            </a:xfrm>
            <a:prstGeom prst="trapezoid">
              <a:avLst>
                <a:gd name="adj" fmla="val 95827"/>
              </a:avLst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梯形 38"/>
            <p:cNvSpPr/>
            <p:nvPr/>
          </p:nvSpPr>
          <p:spPr>
            <a:xfrm>
              <a:off x="4351020" y="1409798"/>
              <a:ext cx="7351838" cy="93438"/>
            </a:xfrm>
            <a:prstGeom prst="trapezoid">
              <a:avLst>
                <a:gd name="adj" fmla="val 95827"/>
              </a:avLst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: 圆角 11"/>
          <p:cNvSpPr/>
          <p:nvPr/>
        </p:nvSpPr>
        <p:spPr>
          <a:xfrm>
            <a:off x="928644" y="1506186"/>
            <a:ext cx="1711458" cy="2688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气象信息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482142" y="3628196"/>
            <a:ext cx="599954" cy="783752"/>
          </a:xfrm>
          <a:prstGeom prst="roundRect">
            <a:avLst>
              <a:gd name="adj" fmla="val 7986"/>
            </a:avLst>
          </a:prstGeom>
        </p:spPr>
      </p:pic>
      <p:sp>
        <p:nvSpPr>
          <p:cNvPr id="41" name="矩形: 圆角 40"/>
          <p:cNvSpPr/>
          <p:nvPr/>
        </p:nvSpPr>
        <p:spPr>
          <a:xfrm>
            <a:off x="928644" y="3229805"/>
            <a:ext cx="1711458" cy="30246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物联网监控预警</a:t>
            </a:r>
          </a:p>
        </p:txBody>
      </p:sp>
      <p:sp>
        <p:nvSpPr>
          <p:cNvPr id="42" name="矩形: 圆角 41"/>
          <p:cNvSpPr/>
          <p:nvPr/>
        </p:nvSpPr>
        <p:spPr>
          <a:xfrm>
            <a:off x="928644" y="4893299"/>
            <a:ext cx="1711458" cy="30246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视频监控联网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408" y="5297993"/>
            <a:ext cx="886689" cy="814009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60" b="82490" l="0" r="99454">
                        <a14:foregroundMark x1="28962" y1="44747" x2="29508" y2="54475"/>
                        <a14:foregroundMark x1="25137" y1="44358" x2="30055" y2="57977"/>
                        <a14:foregroundMark x1="45355" y1="41245" x2="51913" y2="29572"/>
                        <a14:foregroundMark x1="38798" y1="49805" x2="43716" y2="41634"/>
                        <a14:foregroundMark x1="58470" y1="50584" x2="99454" y2="37743"/>
                        <a14:foregroundMark x1="1527" y1="62886" x2="0" y2="63035"/>
                        <a14:foregroundMark x1="27869" y1="60311" x2="2299" y2="62810"/>
                        <a14:foregroundMark x1="33333" y1="66537" x2="33333" y2="72763"/>
                        <a14:foregroundMark x1="33880" y1="78210" x2="31694" y2="81712"/>
                        <a14:foregroundMark x1="35519" y1="76265" x2="35519" y2="72763"/>
                        <a14:backgroundMark x1="9836" y1="54864" x2="1639" y2="49416"/>
                        <a14:backgroundMark x1="2186" y1="62646" x2="1093" y2="62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591"/>
          <a:stretch>
            <a:fillRect/>
          </a:stretch>
        </p:blipFill>
        <p:spPr>
          <a:xfrm>
            <a:off x="910544" y="1581497"/>
            <a:ext cx="1996354" cy="1201336"/>
          </a:xfrm>
          <a:prstGeom prst="rect">
            <a:avLst/>
          </a:prstGeom>
        </p:spPr>
      </p:pic>
      <p:sp>
        <p:nvSpPr>
          <p:cNvPr id="14" name="十字形 13"/>
          <p:cNvSpPr/>
          <p:nvPr/>
        </p:nvSpPr>
        <p:spPr>
          <a:xfrm>
            <a:off x="3312681" y="3816349"/>
            <a:ext cx="407446" cy="407446"/>
          </a:xfrm>
          <a:prstGeom prst="plus">
            <a:avLst>
              <a:gd name="adj" fmla="val 39027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/>
          <p:cNvGrpSpPr/>
          <p:nvPr/>
        </p:nvGrpSpPr>
        <p:grpSpPr>
          <a:xfrm>
            <a:off x="4362409" y="3215835"/>
            <a:ext cx="1479027" cy="303701"/>
            <a:chOff x="4176832" y="1199535"/>
            <a:chExt cx="7700213" cy="303701"/>
          </a:xfrm>
        </p:grpSpPr>
        <p:sp>
          <p:nvSpPr>
            <p:cNvPr id="54" name="梯形 53"/>
            <p:cNvSpPr/>
            <p:nvPr/>
          </p:nvSpPr>
          <p:spPr>
            <a:xfrm>
              <a:off x="4176832" y="1199535"/>
              <a:ext cx="7700213" cy="212567"/>
            </a:xfrm>
            <a:prstGeom prst="trapezoid">
              <a:avLst>
                <a:gd name="adj" fmla="val 95827"/>
              </a:avLst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梯形 54"/>
            <p:cNvSpPr/>
            <p:nvPr/>
          </p:nvSpPr>
          <p:spPr>
            <a:xfrm>
              <a:off x="4351020" y="1409798"/>
              <a:ext cx="7351838" cy="93438"/>
            </a:xfrm>
            <a:prstGeom prst="trapezoid">
              <a:avLst>
                <a:gd name="adj" fmla="val 95827"/>
              </a:avLst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矩形: 圆角 15"/>
          <p:cNvSpPr/>
          <p:nvPr/>
        </p:nvSpPr>
        <p:spPr>
          <a:xfrm>
            <a:off x="4427094" y="2952750"/>
            <a:ext cx="1380884" cy="30377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文本预案</a:t>
            </a:r>
          </a:p>
        </p:txBody>
      </p:sp>
      <p:grpSp>
        <p:nvGrpSpPr>
          <p:cNvPr id="56" name="组合 55"/>
          <p:cNvGrpSpPr/>
          <p:nvPr/>
        </p:nvGrpSpPr>
        <p:grpSpPr>
          <a:xfrm>
            <a:off x="4362409" y="4720512"/>
            <a:ext cx="1479027" cy="303701"/>
            <a:chOff x="4176832" y="1199535"/>
            <a:chExt cx="7700213" cy="303701"/>
          </a:xfrm>
        </p:grpSpPr>
        <p:sp>
          <p:nvSpPr>
            <p:cNvPr id="57" name="梯形 56"/>
            <p:cNvSpPr/>
            <p:nvPr/>
          </p:nvSpPr>
          <p:spPr>
            <a:xfrm>
              <a:off x="4176832" y="1199535"/>
              <a:ext cx="7700213" cy="212567"/>
            </a:xfrm>
            <a:prstGeom prst="trapezoid">
              <a:avLst>
                <a:gd name="adj" fmla="val 95827"/>
              </a:avLst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梯形 57"/>
            <p:cNvSpPr/>
            <p:nvPr/>
          </p:nvSpPr>
          <p:spPr>
            <a:xfrm>
              <a:off x="4351020" y="1409798"/>
              <a:ext cx="7351838" cy="93438"/>
            </a:xfrm>
            <a:prstGeom prst="trapezoid">
              <a:avLst>
                <a:gd name="adj" fmla="val 95827"/>
              </a:avLst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9" name="矩形: 圆角 58"/>
          <p:cNvSpPr/>
          <p:nvPr/>
        </p:nvSpPr>
        <p:spPr>
          <a:xfrm>
            <a:off x="4427094" y="4457427"/>
            <a:ext cx="1380884" cy="30377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数字化预案</a:t>
            </a:r>
          </a:p>
        </p:txBody>
      </p:sp>
      <p:grpSp>
        <p:nvGrpSpPr>
          <p:cNvPr id="61" name="组合 60"/>
          <p:cNvGrpSpPr/>
          <p:nvPr/>
        </p:nvGrpSpPr>
        <p:grpSpPr>
          <a:xfrm>
            <a:off x="7384390" y="3256524"/>
            <a:ext cx="1438037" cy="2264275"/>
            <a:chOff x="5084763" y="1835150"/>
            <a:chExt cx="2022476" cy="3184526"/>
          </a:xfrm>
          <a:solidFill>
            <a:schemeClr val="accent1">
              <a:lumMod val="75000"/>
            </a:schemeClr>
          </a:solidFill>
          <a:effectLst/>
        </p:grpSpPr>
        <p:sp>
          <p:nvSpPr>
            <p:cNvPr id="62" name="Freeform 81"/>
            <p:cNvSpPr/>
            <p:nvPr/>
          </p:nvSpPr>
          <p:spPr bwMode="auto">
            <a:xfrm>
              <a:off x="5084763" y="1843088"/>
              <a:ext cx="1665288" cy="711200"/>
            </a:xfrm>
            <a:custGeom>
              <a:avLst/>
              <a:gdLst>
                <a:gd name="T0" fmla="*/ 220 w 1049"/>
                <a:gd name="T1" fmla="*/ 297 h 448"/>
                <a:gd name="T2" fmla="*/ 0 w 1049"/>
                <a:gd name="T3" fmla="*/ 170 h 448"/>
                <a:gd name="T4" fmla="*/ 292 w 1049"/>
                <a:gd name="T5" fmla="*/ 0 h 448"/>
                <a:gd name="T6" fmla="*/ 600 w 1049"/>
                <a:gd name="T7" fmla="*/ 0 h 448"/>
                <a:gd name="T8" fmla="*/ 1049 w 1049"/>
                <a:gd name="T9" fmla="*/ 260 h 448"/>
                <a:gd name="T10" fmla="*/ 725 w 1049"/>
                <a:gd name="T11" fmla="*/ 448 h 448"/>
                <a:gd name="T12" fmla="*/ 341 w 1049"/>
                <a:gd name="T13" fmla="*/ 226 h 448"/>
                <a:gd name="T14" fmla="*/ 220 w 1049"/>
                <a:gd name="T15" fmla="*/ 297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49" h="448">
                  <a:moveTo>
                    <a:pt x="220" y="297"/>
                  </a:moveTo>
                  <a:lnTo>
                    <a:pt x="0" y="170"/>
                  </a:lnTo>
                  <a:lnTo>
                    <a:pt x="292" y="0"/>
                  </a:lnTo>
                  <a:lnTo>
                    <a:pt x="600" y="0"/>
                  </a:lnTo>
                  <a:lnTo>
                    <a:pt x="1049" y="260"/>
                  </a:lnTo>
                  <a:lnTo>
                    <a:pt x="725" y="448"/>
                  </a:lnTo>
                  <a:lnTo>
                    <a:pt x="341" y="226"/>
                  </a:lnTo>
                  <a:lnTo>
                    <a:pt x="220" y="297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3" name="Freeform 91"/>
            <p:cNvSpPr/>
            <p:nvPr/>
          </p:nvSpPr>
          <p:spPr bwMode="auto">
            <a:xfrm>
              <a:off x="5084763" y="4140200"/>
              <a:ext cx="349250" cy="431800"/>
            </a:xfrm>
            <a:custGeom>
              <a:avLst/>
              <a:gdLst>
                <a:gd name="T0" fmla="*/ 220 w 220"/>
                <a:gd name="T1" fmla="*/ 127 h 272"/>
                <a:gd name="T2" fmla="*/ 0 w 220"/>
                <a:gd name="T3" fmla="*/ 0 h 272"/>
                <a:gd name="T4" fmla="*/ 0 w 220"/>
                <a:gd name="T5" fmla="*/ 145 h 272"/>
                <a:gd name="T6" fmla="*/ 220 w 220"/>
                <a:gd name="T7" fmla="*/ 272 h 272"/>
                <a:gd name="T8" fmla="*/ 220 w 220"/>
                <a:gd name="T9" fmla="*/ 127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272">
                  <a:moveTo>
                    <a:pt x="220" y="127"/>
                  </a:moveTo>
                  <a:lnTo>
                    <a:pt x="0" y="0"/>
                  </a:lnTo>
                  <a:lnTo>
                    <a:pt x="0" y="145"/>
                  </a:lnTo>
                  <a:lnTo>
                    <a:pt x="220" y="272"/>
                  </a:lnTo>
                  <a:lnTo>
                    <a:pt x="220" y="127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4" name="Freeform 93"/>
            <p:cNvSpPr/>
            <p:nvPr/>
          </p:nvSpPr>
          <p:spPr bwMode="auto">
            <a:xfrm>
              <a:off x="5084763" y="2112963"/>
              <a:ext cx="349250" cy="290513"/>
            </a:xfrm>
            <a:custGeom>
              <a:avLst/>
              <a:gdLst>
                <a:gd name="T0" fmla="*/ 220 w 220"/>
                <a:gd name="T1" fmla="*/ 127 h 183"/>
                <a:gd name="T2" fmla="*/ 0 w 220"/>
                <a:gd name="T3" fmla="*/ 0 h 183"/>
                <a:gd name="T4" fmla="*/ 0 w 220"/>
                <a:gd name="T5" fmla="*/ 56 h 183"/>
                <a:gd name="T6" fmla="*/ 0 w 220"/>
                <a:gd name="T7" fmla="*/ 56 h 183"/>
                <a:gd name="T8" fmla="*/ 220 w 220"/>
                <a:gd name="T9" fmla="*/ 183 h 183"/>
                <a:gd name="T10" fmla="*/ 220 w 220"/>
                <a:gd name="T11" fmla="*/ 127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" h="183">
                  <a:moveTo>
                    <a:pt x="220" y="127"/>
                  </a:moveTo>
                  <a:lnTo>
                    <a:pt x="0" y="0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220" y="183"/>
                  </a:lnTo>
                  <a:lnTo>
                    <a:pt x="220" y="127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5" name="Freeform 94"/>
            <p:cNvSpPr/>
            <p:nvPr/>
          </p:nvSpPr>
          <p:spPr bwMode="auto">
            <a:xfrm>
              <a:off x="5626101" y="2201863"/>
              <a:ext cx="609600" cy="442913"/>
            </a:xfrm>
            <a:custGeom>
              <a:avLst/>
              <a:gdLst>
                <a:gd name="T0" fmla="*/ 384 w 384"/>
                <a:gd name="T1" fmla="*/ 222 h 279"/>
                <a:gd name="T2" fmla="*/ 0 w 384"/>
                <a:gd name="T3" fmla="*/ 0 h 279"/>
                <a:gd name="T4" fmla="*/ 0 w 384"/>
                <a:gd name="T5" fmla="*/ 55 h 279"/>
                <a:gd name="T6" fmla="*/ 0 w 384"/>
                <a:gd name="T7" fmla="*/ 56 h 279"/>
                <a:gd name="T8" fmla="*/ 0 w 384"/>
                <a:gd name="T9" fmla="*/ 56 h 279"/>
                <a:gd name="T10" fmla="*/ 384 w 384"/>
                <a:gd name="T11" fmla="*/ 279 h 279"/>
                <a:gd name="T12" fmla="*/ 384 w 384"/>
                <a:gd name="T13" fmla="*/ 222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4" h="279">
                  <a:moveTo>
                    <a:pt x="384" y="222"/>
                  </a:moveTo>
                  <a:lnTo>
                    <a:pt x="0" y="0"/>
                  </a:lnTo>
                  <a:lnTo>
                    <a:pt x="0" y="55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384" y="279"/>
                  </a:lnTo>
                  <a:lnTo>
                    <a:pt x="384" y="222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6" name="Freeform 95"/>
            <p:cNvSpPr>
              <a:spLocks noEditPoints="1"/>
            </p:cNvSpPr>
            <p:nvPr/>
          </p:nvSpPr>
          <p:spPr bwMode="auto">
            <a:xfrm>
              <a:off x="5092701" y="2208213"/>
              <a:ext cx="165100" cy="2033588"/>
            </a:xfrm>
            <a:custGeom>
              <a:avLst/>
              <a:gdLst>
                <a:gd name="T0" fmla="*/ 14 w 59"/>
                <a:gd name="T1" fmla="*/ 701 h 727"/>
                <a:gd name="T2" fmla="*/ 14 w 59"/>
                <a:gd name="T3" fmla="*/ 701 h 727"/>
                <a:gd name="T4" fmla="*/ 13 w 59"/>
                <a:gd name="T5" fmla="*/ 700 h 727"/>
                <a:gd name="T6" fmla="*/ 13 w 59"/>
                <a:gd name="T7" fmla="*/ 7 h 727"/>
                <a:gd name="T8" fmla="*/ 11 w 59"/>
                <a:gd name="T9" fmla="*/ 6 h 727"/>
                <a:gd name="T10" fmla="*/ 11 w 59"/>
                <a:gd name="T11" fmla="*/ 699 h 727"/>
                <a:gd name="T12" fmla="*/ 13 w 59"/>
                <a:gd name="T13" fmla="*/ 700 h 727"/>
                <a:gd name="T14" fmla="*/ 14 w 59"/>
                <a:gd name="T15" fmla="*/ 701 h 727"/>
                <a:gd name="T16" fmla="*/ 26 w 59"/>
                <a:gd name="T17" fmla="*/ 707 h 727"/>
                <a:gd name="T18" fmla="*/ 26 w 59"/>
                <a:gd name="T19" fmla="*/ 707 h 727"/>
                <a:gd name="T20" fmla="*/ 24 w 59"/>
                <a:gd name="T21" fmla="*/ 706 h 727"/>
                <a:gd name="T22" fmla="*/ 24 w 59"/>
                <a:gd name="T23" fmla="*/ 14 h 727"/>
                <a:gd name="T24" fmla="*/ 22 w 59"/>
                <a:gd name="T25" fmla="*/ 13 h 727"/>
                <a:gd name="T26" fmla="*/ 22 w 59"/>
                <a:gd name="T27" fmla="*/ 705 h 727"/>
                <a:gd name="T28" fmla="*/ 24 w 59"/>
                <a:gd name="T29" fmla="*/ 706 h 727"/>
                <a:gd name="T30" fmla="*/ 26 w 59"/>
                <a:gd name="T31" fmla="*/ 707 h 727"/>
                <a:gd name="T32" fmla="*/ 37 w 59"/>
                <a:gd name="T33" fmla="*/ 714 h 727"/>
                <a:gd name="T34" fmla="*/ 37 w 59"/>
                <a:gd name="T35" fmla="*/ 714 h 727"/>
                <a:gd name="T36" fmla="*/ 35 w 59"/>
                <a:gd name="T37" fmla="*/ 713 h 727"/>
                <a:gd name="T38" fmla="*/ 35 w 59"/>
                <a:gd name="T39" fmla="*/ 20 h 727"/>
                <a:gd name="T40" fmla="*/ 34 w 59"/>
                <a:gd name="T41" fmla="*/ 19 h 727"/>
                <a:gd name="T42" fmla="*/ 34 w 59"/>
                <a:gd name="T43" fmla="*/ 712 h 727"/>
                <a:gd name="T44" fmla="*/ 35 w 59"/>
                <a:gd name="T45" fmla="*/ 713 h 727"/>
                <a:gd name="T46" fmla="*/ 37 w 59"/>
                <a:gd name="T47" fmla="*/ 714 h 727"/>
                <a:gd name="T48" fmla="*/ 48 w 59"/>
                <a:gd name="T49" fmla="*/ 720 h 727"/>
                <a:gd name="T50" fmla="*/ 48 w 59"/>
                <a:gd name="T51" fmla="*/ 720 h 727"/>
                <a:gd name="T52" fmla="*/ 46 w 59"/>
                <a:gd name="T53" fmla="*/ 719 h 727"/>
                <a:gd name="T54" fmla="*/ 46 w 59"/>
                <a:gd name="T55" fmla="*/ 27 h 727"/>
                <a:gd name="T56" fmla="*/ 45 w 59"/>
                <a:gd name="T57" fmla="*/ 26 h 727"/>
                <a:gd name="T58" fmla="*/ 45 w 59"/>
                <a:gd name="T59" fmla="*/ 718 h 727"/>
                <a:gd name="T60" fmla="*/ 46 w 59"/>
                <a:gd name="T61" fmla="*/ 719 h 727"/>
                <a:gd name="T62" fmla="*/ 48 w 59"/>
                <a:gd name="T63" fmla="*/ 720 h 727"/>
                <a:gd name="T64" fmla="*/ 59 w 59"/>
                <a:gd name="T65" fmla="*/ 727 h 727"/>
                <a:gd name="T66" fmla="*/ 59 w 59"/>
                <a:gd name="T67" fmla="*/ 727 h 727"/>
                <a:gd name="T68" fmla="*/ 58 w 59"/>
                <a:gd name="T69" fmla="*/ 726 h 727"/>
                <a:gd name="T70" fmla="*/ 58 w 59"/>
                <a:gd name="T71" fmla="*/ 33 h 727"/>
                <a:gd name="T72" fmla="*/ 56 w 59"/>
                <a:gd name="T73" fmla="*/ 32 h 727"/>
                <a:gd name="T74" fmla="*/ 56 w 59"/>
                <a:gd name="T75" fmla="*/ 725 h 727"/>
                <a:gd name="T76" fmla="*/ 58 w 59"/>
                <a:gd name="T77" fmla="*/ 726 h 727"/>
                <a:gd name="T78" fmla="*/ 59 w 59"/>
                <a:gd name="T79" fmla="*/ 727 h 727"/>
                <a:gd name="T80" fmla="*/ 3 w 59"/>
                <a:gd name="T81" fmla="*/ 694 h 727"/>
                <a:gd name="T82" fmla="*/ 3 w 59"/>
                <a:gd name="T83" fmla="*/ 694 h 727"/>
                <a:gd name="T84" fmla="*/ 1 w 59"/>
                <a:gd name="T85" fmla="*/ 693 h 727"/>
                <a:gd name="T86" fmla="*/ 1 w 59"/>
                <a:gd name="T87" fmla="*/ 1 h 727"/>
                <a:gd name="T88" fmla="*/ 0 w 59"/>
                <a:gd name="T89" fmla="*/ 0 h 727"/>
                <a:gd name="T90" fmla="*/ 0 w 59"/>
                <a:gd name="T91" fmla="*/ 692 h 727"/>
                <a:gd name="T92" fmla="*/ 1 w 59"/>
                <a:gd name="T93" fmla="*/ 693 h 727"/>
                <a:gd name="T94" fmla="*/ 3 w 59"/>
                <a:gd name="T95" fmla="*/ 694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9" h="727">
                  <a:moveTo>
                    <a:pt x="14" y="701"/>
                  </a:moveTo>
                  <a:cubicBezTo>
                    <a:pt x="14" y="701"/>
                    <a:pt x="14" y="701"/>
                    <a:pt x="14" y="701"/>
                  </a:cubicBezTo>
                  <a:cubicBezTo>
                    <a:pt x="14" y="700"/>
                    <a:pt x="13" y="700"/>
                    <a:pt x="13" y="700"/>
                  </a:cubicBezTo>
                  <a:cubicBezTo>
                    <a:pt x="13" y="469"/>
                    <a:pt x="13" y="238"/>
                    <a:pt x="13" y="7"/>
                  </a:cubicBezTo>
                  <a:cubicBezTo>
                    <a:pt x="12" y="7"/>
                    <a:pt x="12" y="7"/>
                    <a:pt x="11" y="6"/>
                  </a:cubicBezTo>
                  <a:cubicBezTo>
                    <a:pt x="11" y="237"/>
                    <a:pt x="11" y="468"/>
                    <a:pt x="11" y="699"/>
                  </a:cubicBezTo>
                  <a:cubicBezTo>
                    <a:pt x="12" y="699"/>
                    <a:pt x="12" y="700"/>
                    <a:pt x="13" y="700"/>
                  </a:cubicBezTo>
                  <a:cubicBezTo>
                    <a:pt x="13" y="700"/>
                    <a:pt x="14" y="700"/>
                    <a:pt x="14" y="701"/>
                  </a:cubicBezTo>
                  <a:close/>
                  <a:moveTo>
                    <a:pt x="26" y="707"/>
                  </a:moveTo>
                  <a:cubicBezTo>
                    <a:pt x="26" y="707"/>
                    <a:pt x="26" y="707"/>
                    <a:pt x="26" y="707"/>
                  </a:cubicBezTo>
                  <a:cubicBezTo>
                    <a:pt x="25" y="707"/>
                    <a:pt x="24" y="707"/>
                    <a:pt x="24" y="706"/>
                  </a:cubicBezTo>
                  <a:cubicBezTo>
                    <a:pt x="24" y="475"/>
                    <a:pt x="24" y="245"/>
                    <a:pt x="24" y="14"/>
                  </a:cubicBezTo>
                  <a:cubicBezTo>
                    <a:pt x="23" y="14"/>
                    <a:pt x="23" y="13"/>
                    <a:pt x="22" y="13"/>
                  </a:cubicBezTo>
                  <a:cubicBezTo>
                    <a:pt x="22" y="244"/>
                    <a:pt x="22" y="475"/>
                    <a:pt x="22" y="705"/>
                  </a:cubicBezTo>
                  <a:cubicBezTo>
                    <a:pt x="23" y="706"/>
                    <a:pt x="23" y="706"/>
                    <a:pt x="24" y="706"/>
                  </a:cubicBezTo>
                  <a:cubicBezTo>
                    <a:pt x="24" y="707"/>
                    <a:pt x="25" y="707"/>
                    <a:pt x="26" y="707"/>
                  </a:cubicBezTo>
                  <a:close/>
                  <a:moveTo>
                    <a:pt x="37" y="714"/>
                  </a:moveTo>
                  <a:cubicBezTo>
                    <a:pt x="37" y="714"/>
                    <a:pt x="37" y="714"/>
                    <a:pt x="37" y="714"/>
                  </a:cubicBezTo>
                  <a:cubicBezTo>
                    <a:pt x="36" y="713"/>
                    <a:pt x="36" y="713"/>
                    <a:pt x="35" y="713"/>
                  </a:cubicBezTo>
                  <a:cubicBezTo>
                    <a:pt x="35" y="482"/>
                    <a:pt x="35" y="251"/>
                    <a:pt x="35" y="20"/>
                  </a:cubicBezTo>
                  <a:cubicBezTo>
                    <a:pt x="35" y="20"/>
                    <a:pt x="34" y="20"/>
                    <a:pt x="34" y="19"/>
                  </a:cubicBezTo>
                  <a:cubicBezTo>
                    <a:pt x="34" y="250"/>
                    <a:pt x="34" y="481"/>
                    <a:pt x="34" y="712"/>
                  </a:cubicBezTo>
                  <a:cubicBezTo>
                    <a:pt x="34" y="712"/>
                    <a:pt x="35" y="713"/>
                    <a:pt x="35" y="713"/>
                  </a:cubicBezTo>
                  <a:cubicBezTo>
                    <a:pt x="36" y="713"/>
                    <a:pt x="36" y="713"/>
                    <a:pt x="37" y="714"/>
                  </a:cubicBezTo>
                  <a:close/>
                  <a:moveTo>
                    <a:pt x="48" y="720"/>
                  </a:moveTo>
                  <a:cubicBezTo>
                    <a:pt x="48" y="720"/>
                    <a:pt x="48" y="720"/>
                    <a:pt x="48" y="720"/>
                  </a:cubicBezTo>
                  <a:cubicBezTo>
                    <a:pt x="47" y="720"/>
                    <a:pt x="47" y="720"/>
                    <a:pt x="46" y="719"/>
                  </a:cubicBezTo>
                  <a:cubicBezTo>
                    <a:pt x="46" y="488"/>
                    <a:pt x="46" y="258"/>
                    <a:pt x="46" y="27"/>
                  </a:cubicBezTo>
                  <a:cubicBezTo>
                    <a:pt x="46" y="27"/>
                    <a:pt x="45" y="26"/>
                    <a:pt x="45" y="26"/>
                  </a:cubicBezTo>
                  <a:cubicBezTo>
                    <a:pt x="45" y="257"/>
                    <a:pt x="45" y="488"/>
                    <a:pt x="45" y="718"/>
                  </a:cubicBezTo>
                  <a:cubicBezTo>
                    <a:pt x="45" y="719"/>
                    <a:pt x="46" y="719"/>
                    <a:pt x="46" y="719"/>
                  </a:cubicBezTo>
                  <a:cubicBezTo>
                    <a:pt x="47" y="720"/>
                    <a:pt x="47" y="720"/>
                    <a:pt x="48" y="720"/>
                  </a:cubicBezTo>
                  <a:close/>
                  <a:moveTo>
                    <a:pt x="59" y="727"/>
                  </a:moveTo>
                  <a:cubicBezTo>
                    <a:pt x="59" y="727"/>
                    <a:pt x="59" y="727"/>
                    <a:pt x="59" y="727"/>
                  </a:cubicBezTo>
                  <a:cubicBezTo>
                    <a:pt x="58" y="726"/>
                    <a:pt x="58" y="726"/>
                    <a:pt x="58" y="726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6" y="725"/>
                    <a:pt x="56" y="725"/>
                    <a:pt x="56" y="725"/>
                  </a:cubicBezTo>
                  <a:cubicBezTo>
                    <a:pt x="58" y="726"/>
                    <a:pt x="58" y="726"/>
                    <a:pt x="58" y="726"/>
                  </a:cubicBezTo>
                  <a:cubicBezTo>
                    <a:pt x="59" y="727"/>
                    <a:pt x="59" y="727"/>
                    <a:pt x="59" y="727"/>
                  </a:cubicBezTo>
                  <a:close/>
                  <a:moveTo>
                    <a:pt x="3" y="694"/>
                  </a:moveTo>
                  <a:cubicBezTo>
                    <a:pt x="3" y="694"/>
                    <a:pt x="3" y="694"/>
                    <a:pt x="3" y="694"/>
                  </a:cubicBezTo>
                  <a:cubicBezTo>
                    <a:pt x="1" y="693"/>
                    <a:pt x="1" y="693"/>
                    <a:pt x="1" y="69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92"/>
                    <a:pt x="0" y="692"/>
                    <a:pt x="0" y="692"/>
                  </a:cubicBezTo>
                  <a:cubicBezTo>
                    <a:pt x="1" y="693"/>
                    <a:pt x="1" y="693"/>
                    <a:pt x="1" y="693"/>
                  </a:cubicBezTo>
                  <a:lnTo>
                    <a:pt x="3" y="694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7" name="Freeform 96"/>
            <p:cNvSpPr>
              <a:spLocks noEditPoints="1"/>
            </p:cNvSpPr>
            <p:nvPr/>
          </p:nvSpPr>
          <p:spPr bwMode="auto">
            <a:xfrm>
              <a:off x="5262563" y="2305050"/>
              <a:ext cx="165100" cy="2035175"/>
            </a:xfrm>
            <a:custGeom>
              <a:avLst/>
              <a:gdLst>
                <a:gd name="T0" fmla="*/ 14 w 59"/>
                <a:gd name="T1" fmla="*/ 701 h 727"/>
                <a:gd name="T2" fmla="*/ 14 w 59"/>
                <a:gd name="T3" fmla="*/ 701 h 727"/>
                <a:gd name="T4" fmla="*/ 12 w 59"/>
                <a:gd name="T5" fmla="*/ 700 h 727"/>
                <a:gd name="T6" fmla="*/ 12 w 59"/>
                <a:gd name="T7" fmla="*/ 7 h 727"/>
                <a:gd name="T8" fmla="*/ 11 w 59"/>
                <a:gd name="T9" fmla="*/ 7 h 727"/>
                <a:gd name="T10" fmla="*/ 11 w 59"/>
                <a:gd name="T11" fmla="*/ 699 h 727"/>
                <a:gd name="T12" fmla="*/ 12 w 59"/>
                <a:gd name="T13" fmla="*/ 700 h 727"/>
                <a:gd name="T14" fmla="*/ 14 w 59"/>
                <a:gd name="T15" fmla="*/ 701 h 727"/>
                <a:gd name="T16" fmla="*/ 25 w 59"/>
                <a:gd name="T17" fmla="*/ 707 h 727"/>
                <a:gd name="T18" fmla="*/ 25 w 59"/>
                <a:gd name="T19" fmla="*/ 707 h 727"/>
                <a:gd name="T20" fmla="*/ 24 w 59"/>
                <a:gd name="T21" fmla="*/ 706 h 727"/>
                <a:gd name="T22" fmla="*/ 24 w 59"/>
                <a:gd name="T23" fmla="*/ 14 h 727"/>
                <a:gd name="T24" fmla="*/ 22 w 59"/>
                <a:gd name="T25" fmla="*/ 13 h 727"/>
                <a:gd name="T26" fmla="*/ 22 w 59"/>
                <a:gd name="T27" fmla="*/ 706 h 727"/>
                <a:gd name="T28" fmla="*/ 24 w 59"/>
                <a:gd name="T29" fmla="*/ 706 h 727"/>
                <a:gd name="T30" fmla="*/ 25 w 59"/>
                <a:gd name="T31" fmla="*/ 707 h 727"/>
                <a:gd name="T32" fmla="*/ 37 w 59"/>
                <a:gd name="T33" fmla="*/ 714 h 727"/>
                <a:gd name="T34" fmla="*/ 37 w 59"/>
                <a:gd name="T35" fmla="*/ 714 h 727"/>
                <a:gd name="T36" fmla="*/ 35 w 59"/>
                <a:gd name="T37" fmla="*/ 713 h 727"/>
                <a:gd name="T38" fmla="*/ 35 w 59"/>
                <a:gd name="T39" fmla="*/ 20 h 727"/>
                <a:gd name="T40" fmla="*/ 34 w 59"/>
                <a:gd name="T41" fmla="*/ 20 h 727"/>
                <a:gd name="T42" fmla="*/ 34 w 59"/>
                <a:gd name="T43" fmla="*/ 712 h 727"/>
                <a:gd name="T44" fmla="*/ 35 w 59"/>
                <a:gd name="T45" fmla="*/ 713 h 727"/>
                <a:gd name="T46" fmla="*/ 37 w 59"/>
                <a:gd name="T47" fmla="*/ 714 h 727"/>
                <a:gd name="T48" fmla="*/ 48 w 59"/>
                <a:gd name="T49" fmla="*/ 720 h 727"/>
                <a:gd name="T50" fmla="*/ 48 w 59"/>
                <a:gd name="T51" fmla="*/ 720 h 727"/>
                <a:gd name="T52" fmla="*/ 46 w 59"/>
                <a:gd name="T53" fmla="*/ 719 h 727"/>
                <a:gd name="T54" fmla="*/ 46 w 59"/>
                <a:gd name="T55" fmla="*/ 27 h 727"/>
                <a:gd name="T56" fmla="*/ 45 w 59"/>
                <a:gd name="T57" fmla="*/ 26 h 727"/>
                <a:gd name="T58" fmla="*/ 45 w 59"/>
                <a:gd name="T59" fmla="*/ 719 h 727"/>
                <a:gd name="T60" fmla="*/ 46 w 59"/>
                <a:gd name="T61" fmla="*/ 719 h 727"/>
                <a:gd name="T62" fmla="*/ 48 w 59"/>
                <a:gd name="T63" fmla="*/ 720 h 727"/>
                <a:gd name="T64" fmla="*/ 59 w 59"/>
                <a:gd name="T65" fmla="*/ 727 h 727"/>
                <a:gd name="T66" fmla="*/ 59 w 59"/>
                <a:gd name="T67" fmla="*/ 727 h 727"/>
                <a:gd name="T68" fmla="*/ 58 w 59"/>
                <a:gd name="T69" fmla="*/ 726 h 727"/>
                <a:gd name="T70" fmla="*/ 57 w 59"/>
                <a:gd name="T71" fmla="*/ 33 h 727"/>
                <a:gd name="T72" fmla="*/ 56 w 59"/>
                <a:gd name="T73" fmla="*/ 33 h 727"/>
                <a:gd name="T74" fmla="*/ 56 w 59"/>
                <a:gd name="T75" fmla="*/ 725 h 727"/>
                <a:gd name="T76" fmla="*/ 58 w 59"/>
                <a:gd name="T77" fmla="*/ 726 h 727"/>
                <a:gd name="T78" fmla="*/ 59 w 59"/>
                <a:gd name="T79" fmla="*/ 727 h 727"/>
                <a:gd name="T80" fmla="*/ 3 w 59"/>
                <a:gd name="T81" fmla="*/ 694 h 727"/>
                <a:gd name="T82" fmla="*/ 3 w 59"/>
                <a:gd name="T83" fmla="*/ 694 h 727"/>
                <a:gd name="T84" fmla="*/ 1 w 59"/>
                <a:gd name="T85" fmla="*/ 693 h 727"/>
                <a:gd name="T86" fmla="*/ 1 w 59"/>
                <a:gd name="T87" fmla="*/ 1 h 727"/>
                <a:gd name="T88" fmla="*/ 0 w 59"/>
                <a:gd name="T89" fmla="*/ 0 h 727"/>
                <a:gd name="T90" fmla="*/ 0 w 59"/>
                <a:gd name="T91" fmla="*/ 693 h 727"/>
                <a:gd name="T92" fmla="*/ 1 w 59"/>
                <a:gd name="T93" fmla="*/ 693 h 727"/>
                <a:gd name="T94" fmla="*/ 3 w 59"/>
                <a:gd name="T95" fmla="*/ 694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9" h="727">
                  <a:moveTo>
                    <a:pt x="14" y="701"/>
                  </a:moveTo>
                  <a:cubicBezTo>
                    <a:pt x="14" y="701"/>
                    <a:pt x="14" y="701"/>
                    <a:pt x="14" y="701"/>
                  </a:cubicBezTo>
                  <a:cubicBezTo>
                    <a:pt x="14" y="701"/>
                    <a:pt x="13" y="700"/>
                    <a:pt x="12" y="700"/>
                  </a:cubicBezTo>
                  <a:cubicBezTo>
                    <a:pt x="12" y="469"/>
                    <a:pt x="12" y="238"/>
                    <a:pt x="12" y="7"/>
                  </a:cubicBezTo>
                  <a:cubicBezTo>
                    <a:pt x="12" y="7"/>
                    <a:pt x="11" y="7"/>
                    <a:pt x="11" y="7"/>
                  </a:cubicBezTo>
                  <a:cubicBezTo>
                    <a:pt x="11" y="237"/>
                    <a:pt x="11" y="468"/>
                    <a:pt x="11" y="699"/>
                  </a:cubicBezTo>
                  <a:cubicBezTo>
                    <a:pt x="12" y="699"/>
                    <a:pt x="12" y="700"/>
                    <a:pt x="12" y="700"/>
                  </a:cubicBezTo>
                  <a:cubicBezTo>
                    <a:pt x="13" y="700"/>
                    <a:pt x="14" y="701"/>
                    <a:pt x="14" y="701"/>
                  </a:cubicBezTo>
                  <a:close/>
                  <a:moveTo>
                    <a:pt x="25" y="707"/>
                  </a:moveTo>
                  <a:cubicBezTo>
                    <a:pt x="25" y="707"/>
                    <a:pt x="25" y="707"/>
                    <a:pt x="25" y="707"/>
                  </a:cubicBezTo>
                  <a:cubicBezTo>
                    <a:pt x="25" y="707"/>
                    <a:pt x="24" y="707"/>
                    <a:pt x="24" y="706"/>
                  </a:cubicBezTo>
                  <a:cubicBezTo>
                    <a:pt x="24" y="476"/>
                    <a:pt x="24" y="245"/>
                    <a:pt x="24" y="14"/>
                  </a:cubicBezTo>
                  <a:cubicBezTo>
                    <a:pt x="23" y="14"/>
                    <a:pt x="23" y="13"/>
                    <a:pt x="22" y="13"/>
                  </a:cubicBezTo>
                  <a:cubicBezTo>
                    <a:pt x="22" y="244"/>
                    <a:pt x="22" y="475"/>
                    <a:pt x="22" y="706"/>
                  </a:cubicBezTo>
                  <a:cubicBezTo>
                    <a:pt x="23" y="706"/>
                    <a:pt x="23" y="706"/>
                    <a:pt x="24" y="706"/>
                  </a:cubicBezTo>
                  <a:cubicBezTo>
                    <a:pt x="24" y="707"/>
                    <a:pt x="25" y="707"/>
                    <a:pt x="25" y="707"/>
                  </a:cubicBezTo>
                  <a:close/>
                  <a:moveTo>
                    <a:pt x="37" y="714"/>
                  </a:moveTo>
                  <a:cubicBezTo>
                    <a:pt x="37" y="714"/>
                    <a:pt x="37" y="714"/>
                    <a:pt x="37" y="714"/>
                  </a:cubicBezTo>
                  <a:cubicBezTo>
                    <a:pt x="36" y="714"/>
                    <a:pt x="36" y="713"/>
                    <a:pt x="35" y="713"/>
                  </a:cubicBezTo>
                  <a:cubicBezTo>
                    <a:pt x="35" y="482"/>
                    <a:pt x="35" y="251"/>
                    <a:pt x="35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50"/>
                    <a:pt x="34" y="481"/>
                    <a:pt x="34" y="712"/>
                  </a:cubicBezTo>
                  <a:cubicBezTo>
                    <a:pt x="34" y="712"/>
                    <a:pt x="35" y="713"/>
                    <a:pt x="35" y="713"/>
                  </a:cubicBezTo>
                  <a:cubicBezTo>
                    <a:pt x="36" y="713"/>
                    <a:pt x="36" y="714"/>
                    <a:pt x="37" y="714"/>
                  </a:cubicBezTo>
                  <a:close/>
                  <a:moveTo>
                    <a:pt x="48" y="720"/>
                  </a:moveTo>
                  <a:cubicBezTo>
                    <a:pt x="48" y="720"/>
                    <a:pt x="48" y="720"/>
                    <a:pt x="48" y="720"/>
                  </a:cubicBezTo>
                  <a:cubicBezTo>
                    <a:pt x="47" y="720"/>
                    <a:pt x="47" y="720"/>
                    <a:pt x="46" y="719"/>
                  </a:cubicBezTo>
                  <a:cubicBezTo>
                    <a:pt x="46" y="489"/>
                    <a:pt x="46" y="258"/>
                    <a:pt x="46" y="27"/>
                  </a:cubicBezTo>
                  <a:cubicBezTo>
                    <a:pt x="46" y="27"/>
                    <a:pt x="45" y="26"/>
                    <a:pt x="45" y="26"/>
                  </a:cubicBezTo>
                  <a:cubicBezTo>
                    <a:pt x="45" y="257"/>
                    <a:pt x="45" y="488"/>
                    <a:pt x="45" y="719"/>
                  </a:cubicBezTo>
                  <a:cubicBezTo>
                    <a:pt x="45" y="719"/>
                    <a:pt x="46" y="719"/>
                    <a:pt x="46" y="719"/>
                  </a:cubicBezTo>
                  <a:cubicBezTo>
                    <a:pt x="47" y="720"/>
                    <a:pt x="47" y="720"/>
                    <a:pt x="48" y="720"/>
                  </a:cubicBezTo>
                  <a:close/>
                  <a:moveTo>
                    <a:pt x="59" y="727"/>
                  </a:moveTo>
                  <a:cubicBezTo>
                    <a:pt x="59" y="727"/>
                    <a:pt x="59" y="727"/>
                    <a:pt x="59" y="727"/>
                  </a:cubicBezTo>
                  <a:cubicBezTo>
                    <a:pt x="58" y="726"/>
                    <a:pt x="58" y="726"/>
                    <a:pt x="58" y="726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725"/>
                    <a:pt x="56" y="725"/>
                    <a:pt x="56" y="725"/>
                  </a:cubicBezTo>
                  <a:cubicBezTo>
                    <a:pt x="58" y="726"/>
                    <a:pt x="58" y="726"/>
                    <a:pt x="58" y="726"/>
                  </a:cubicBezTo>
                  <a:cubicBezTo>
                    <a:pt x="59" y="727"/>
                    <a:pt x="59" y="727"/>
                    <a:pt x="59" y="727"/>
                  </a:cubicBezTo>
                  <a:close/>
                  <a:moveTo>
                    <a:pt x="3" y="694"/>
                  </a:moveTo>
                  <a:cubicBezTo>
                    <a:pt x="3" y="694"/>
                    <a:pt x="3" y="694"/>
                    <a:pt x="3" y="694"/>
                  </a:cubicBezTo>
                  <a:cubicBezTo>
                    <a:pt x="1" y="693"/>
                    <a:pt x="1" y="693"/>
                    <a:pt x="1" y="69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93"/>
                    <a:pt x="0" y="693"/>
                    <a:pt x="0" y="693"/>
                  </a:cubicBezTo>
                  <a:cubicBezTo>
                    <a:pt x="1" y="693"/>
                    <a:pt x="1" y="693"/>
                    <a:pt x="1" y="693"/>
                  </a:cubicBezTo>
                  <a:lnTo>
                    <a:pt x="3" y="694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8" name="Freeform 97"/>
            <p:cNvSpPr>
              <a:spLocks noEditPoints="1"/>
            </p:cNvSpPr>
            <p:nvPr/>
          </p:nvSpPr>
          <p:spPr bwMode="auto">
            <a:xfrm>
              <a:off x="5437188" y="2297113"/>
              <a:ext cx="180975" cy="2043113"/>
            </a:xfrm>
            <a:custGeom>
              <a:avLst/>
              <a:gdLst>
                <a:gd name="T0" fmla="*/ 12 w 65"/>
                <a:gd name="T1" fmla="*/ 723 h 730"/>
                <a:gd name="T2" fmla="*/ 12 w 65"/>
                <a:gd name="T3" fmla="*/ 723 h 730"/>
                <a:gd name="T4" fmla="*/ 14 w 65"/>
                <a:gd name="T5" fmla="*/ 722 h 730"/>
                <a:gd name="T6" fmla="*/ 14 w 65"/>
                <a:gd name="T7" fmla="*/ 29 h 730"/>
                <a:gd name="T8" fmla="*/ 16 w 65"/>
                <a:gd name="T9" fmla="*/ 29 h 730"/>
                <a:gd name="T10" fmla="*/ 15 w 65"/>
                <a:gd name="T11" fmla="*/ 721 h 730"/>
                <a:gd name="T12" fmla="*/ 14 w 65"/>
                <a:gd name="T13" fmla="*/ 722 h 730"/>
                <a:gd name="T14" fmla="*/ 12 w 65"/>
                <a:gd name="T15" fmla="*/ 723 h 730"/>
                <a:gd name="T16" fmla="*/ 25 w 65"/>
                <a:gd name="T17" fmla="*/ 716 h 730"/>
                <a:gd name="T18" fmla="*/ 25 w 65"/>
                <a:gd name="T19" fmla="*/ 716 h 730"/>
                <a:gd name="T20" fmla="*/ 26 w 65"/>
                <a:gd name="T21" fmla="*/ 715 h 730"/>
                <a:gd name="T22" fmla="*/ 26 w 65"/>
                <a:gd name="T23" fmla="*/ 22 h 730"/>
                <a:gd name="T24" fmla="*/ 28 w 65"/>
                <a:gd name="T25" fmla="*/ 21 h 730"/>
                <a:gd name="T26" fmla="*/ 28 w 65"/>
                <a:gd name="T27" fmla="*/ 714 h 730"/>
                <a:gd name="T28" fmla="*/ 26 w 65"/>
                <a:gd name="T29" fmla="*/ 715 h 730"/>
                <a:gd name="T30" fmla="*/ 25 w 65"/>
                <a:gd name="T31" fmla="*/ 716 h 730"/>
                <a:gd name="T32" fmla="*/ 37 w 65"/>
                <a:gd name="T33" fmla="*/ 709 h 730"/>
                <a:gd name="T34" fmla="*/ 37 w 65"/>
                <a:gd name="T35" fmla="*/ 709 h 730"/>
                <a:gd name="T36" fmla="*/ 39 w 65"/>
                <a:gd name="T37" fmla="*/ 708 h 730"/>
                <a:gd name="T38" fmla="*/ 39 w 65"/>
                <a:gd name="T39" fmla="*/ 15 h 730"/>
                <a:gd name="T40" fmla="*/ 40 w 65"/>
                <a:gd name="T41" fmla="*/ 14 h 730"/>
                <a:gd name="T42" fmla="*/ 40 w 65"/>
                <a:gd name="T43" fmla="*/ 707 h 730"/>
                <a:gd name="T44" fmla="*/ 39 w 65"/>
                <a:gd name="T45" fmla="*/ 708 h 730"/>
                <a:gd name="T46" fmla="*/ 37 w 65"/>
                <a:gd name="T47" fmla="*/ 709 h 730"/>
                <a:gd name="T48" fmla="*/ 49 w 65"/>
                <a:gd name="T49" fmla="*/ 702 h 730"/>
                <a:gd name="T50" fmla="*/ 49 w 65"/>
                <a:gd name="T51" fmla="*/ 702 h 730"/>
                <a:gd name="T52" fmla="*/ 51 w 65"/>
                <a:gd name="T53" fmla="*/ 701 h 730"/>
                <a:gd name="T54" fmla="*/ 51 w 65"/>
                <a:gd name="T55" fmla="*/ 8 h 730"/>
                <a:gd name="T56" fmla="*/ 52 w 65"/>
                <a:gd name="T57" fmla="*/ 7 h 730"/>
                <a:gd name="T58" fmla="*/ 52 w 65"/>
                <a:gd name="T59" fmla="*/ 700 h 730"/>
                <a:gd name="T60" fmla="*/ 51 w 65"/>
                <a:gd name="T61" fmla="*/ 701 h 730"/>
                <a:gd name="T62" fmla="*/ 49 w 65"/>
                <a:gd name="T63" fmla="*/ 702 h 730"/>
                <a:gd name="T64" fmla="*/ 61 w 65"/>
                <a:gd name="T65" fmla="*/ 694 h 730"/>
                <a:gd name="T66" fmla="*/ 61 w 65"/>
                <a:gd name="T67" fmla="*/ 694 h 730"/>
                <a:gd name="T68" fmla="*/ 63 w 65"/>
                <a:gd name="T69" fmla="*/ 694 h 730"/>
                <a:gd name="T70" fmla="*/ 63 w 65"/>
                <a:gd name="T71" fmla="*/ 1 h 730"/>
                <a:gd name="T72" fmla="*/ 65 w 65"/>
                <a:gd name="T73" fmla="*/ 0 h 730"/>
                <a:gd name="T74" fmla="*/ 65 w 65"/>
                <a:gd name="T75" fmla="*/ 693 h 730"/>
                <a:gd name="T76" fmla="*/ 63 w 65"/>
                <a:gd name="T77" fmla="*/ 694 h 730"/>
                <a:gd name="T78" fmla="*/ 61 w 65"/>
                <a:gd name="T79" fmla="*/ 694 h 730"/>
                <a:gd name="T80" fmla="*/ 0 w 65"/>
                <a:gd name="T81" fmla="*/ 730 h 730"/>
                <a:gd name="T82" fmla="*/ 0 w 65"/>
                <a:gd name="T83" fmla="*/ 730 h 730"/>
                <a:gd name="T84" fmla="*/ 2 w 65"/>
                <a:gd name="T85" fmla="*/ 729 h 730"/>
                <a:gd name="T86" fmla="*/ 2 w 65"/>
                <a:gd name="T87" fmla="*/ 36 h 730"/>
                <a:gd name="T88" fmla="*/ 3 w 65"/>
                <a:gd name="T89" fmla="*/ 36 h 730"/>
                <a:gd name="T90" fmla="*/ 3 w 65"/>
                <a:gd name="T91" fmla="*/ 728 h 730"/>
                <a:gd name="T92" fmla="*/ 2 w 65"/>
                <a:gd name="T93" fmla="*/ 729 h 730"/>
                <a:gd name="T94" fmla="*/ 0 w 65"/>
                <a:gd name="T95" fmla="*/ 730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5" h="730">
                  <a:moveTo>
                    <a:pt x="12" y="723"/>
                  </a:moveTo>
                  <a:cubicBezTo>
                    <a:pt x="12" y="723"/>
                    <a:pt x="12" y="723"/>
                    <a:pt x="12" y="723"/>
                  </a:cubicBezTo>
                  <a:cubicBezTo>
                    <a:pt x="13" y="723"/>
                    <a:pt x="13" y="722"/>
                    <a:pt x="14" y="722"/>
                  </a:cubicBezTo>
                  <a:cubicBezTo>
                    <a:pt x="14" y="491"/>
                    <a:pt x="14" y="260"/>
                    <a:pt x="14" y="29"/>
                  </a:cubicBezTo>
                  <a:cubicBezTo>
                    <a:pt x="15" y="29"/>
                    <a:pt x="15" y="29"/>
                    <a:pt x="16" y="29"/>
                  </a:cubicBezTo>
                  <a:cubicBezTo>
                    <a:pt x="15" y="259"/>
                    <a:pt x="15" y="490"/>
                    <a:pt x="15" y="721"/>
                  </a:cubicBezTo>
                  <a:cubicBezTo>
                    <a:pt x="15" y="721"/>
                    <a:pt x="15" y="722"/>
                    <a:pt x="14" y="722"/>
                  </a:cubicBezTo>
                  <a:cubicBezTo>
                    <a:pt x="13" y="722"/>
                    <a:pt x="13" y="723"/>
                    <a:pt x="12" y="723"/>
                  </a:cubicBezTo>
                  <a:close/>
                  <a:moveTo>
                    <a:pt x="25" y="716"/>
                  </a:moveTo>
                  <a:cubicBezTo>
                    <a:pt x="25" y="716"/>
                    <a:pt x="25" y="716"/>
                    <a:pt x="25" y="716"/>
                  </a:cubicBezTo>
                  <a:cubicBezTo>
                    <a:pt x="25" y="715"/>
                    <a:pt x="26" y="715"/>
                    <a:pt x="26" y="715"/>
                  </a:cubicBezTo>
                  <a:cubicBezTo>
                    <a:pt x="26" y="484"/>
                    <a:pt x="26" y="253"/>
                    <a:pt x="26" y="22"/>
                  </a:cubicBezTo>
                  <a:cubicBezTo>
                    <a:pt x="27" y="22"/>
                    <a:pt x="27" y="22"/>
                    <a:pt x="28" y="21"/>
                  </a:cubicBezTo>
                  <a:cubicBezTo>
                    <a:pt x="28" y="252"/>
                    <a:pt x="28" y="483"/>
                    <a:pt x="28" y="714"/>
                  </a:cubicBezTo>
                  <a:cubicBezTo>
                    <a:pt x="27" y="714"/>
                    <a:pt x="27" y="715"/>
                    <a:pt x="26" y="715"/>
                  </a:cubicBezTo>
                  <a:cubicBezTo>
                    <a:pt x="26" y="715"/>
                    <a:pt x="25" y="715"/>
                    <a:pt x="25" y="716"/>
                  </a:cubicBezTo>
                  <a:close/>
                  <a:moveTo>
                    <a:pt x="37" y="709"/>
                  </a:moveTo>
                  <a:cubicBezTo>
                    <a:pt x="37" y="709"/>
                    <a:pt x="37" y="709"/>
                    <a:pt x="37" y="709"/>
                  </a:cubicBezTo>
                  <a:cubicBezTo>
                    <a:pt x="37" y="708"/>
                    <a:pt x="38" y="708"/>
                    <a:pt x="39" y="708"/>
                  </a:cubicBezTo>
                  <a:cubicBezTo>
                    <a:pt x="39" y="477"/>
                    <a:pt x="39" y="246"/>
                    <a:pt x="39" y="15"/>
                  </a:cubicBezTo>
                  <a:cubicBezTo>
                    <a:pt x="39" y="15"/>
                    <a:pt x="40" y="15"/>
                    <a:pt x="40" y="14"/>
                  </a:cubicBezTo>
                  <a:cubicBezTo>
                    <a:pt x="40" y="245"/>
                    <a:pt x="40" y="476"/>
                    <a:pt x="40" y="707"/>
                  </a:cubicBezTo>
                  <a:cubicBezTo>
                    <a:pt x="40" y="707"/>
                    <a:pt x="39" y="707"/>
                    <a:pt x="39" y="708"/>
                  </a:cubicBezTo>
                  <a:cubicBezTo>
                    <a:pt x="38" y="708"/>
                    <a:pt x="37" y="708"/>
                    <a:pt x="37" y="709"/>
                  </a:cubicBezTo>
                  <a:close/>
                  <a:moveTo>
                    <a:pt x="49" y="702"/>
                  </a:moveTo>
                  <a:cubicBezTo>
                    <a:pt x="49" y="702"/>
                    <a:pt x="49" y="702"/>
                    <a:pt x="49" y="702"/>
                  </a:cubicBezTo>
                  <a:cubicBezTo>
                    <a:pt x="50" y="701"/>
                    <a:pt x="50" y="701"/>
                    <a:pt x="51" y="701"/>
                  </a:cubicBezTo>
                  <a:cubicBezTo>
                    <a:pt x="51" y="470"/>
                    <a:pt x="51" y="239"/>
                    <a:pt x="51" y="8"/>
                  </a:cubicBezTo>
                  <a:cubicBezTo>
                    <a:pt x="51" y="8"/>
                    <a:pt x="52" y="7"/>
                    <a:pt x="52" y="7"/>
                  </a:cubicBezTo>
                  <a:cubicBezTo>
                    <a:pt x="52" y="238"/>
                    <a:pt x="52" y="469"/>
                    <a:pt x="52" y="700"/>
                  </a:cubicBezTo>
                  <a:cubicBezTo>
                    <a:pt x="52" y="700"/>
                    <a:pt x="51" y="700"/>
                    <a:pt x="51" y="701"/>
                  </a:cubicBezTo>
                  <a:cubicBezTo>
                    <a:pt x="50" y="701"/>
                    <a:pt x="50" y="701"/>
                    <a:pt x="49" y="702"/>
                  </a:cubicBezTo>
                  <a:close/>
                  <a:moveTo>
                    <a:pt x="61" y="694"/>
                  </a:moveTo>
                  <a:cubicBezTo>
                    <a:pt x="61" y="694"/>
                    <a:pt x="61" y="694"/>
                    <a:pt x="61" y="694"/>
                  </a:cubicBezTo>
                  <a:cubicBezTo>
                    <a:pt x="62" y="694"/>
                    <a:pt x="63" y="694"/>
                    <a:pt x="63" y="694"/>
                  </a:cubicBezTo>
                  <a:cubicBezTo>
                    <a:pt x="63" y="463"/>
                    <a:pt x="63" y="232"/>
                    <a:pt x="63" y="1"/>
                  </a:cubicBezTo>
                  <a:cubicBezTo>
                    <a:pt x="64" y="1"/>
                    <a:pt x="64" y="0"/>
                    <a:pt x="65" y="0"/>
                  </a:cubicBezTo>
                  <a:cubicBezTo>
                    <a:pt x="65" y="231"/>
                    <a:pt x="65" y="462"/>
                    <a:pt x="65" y="693"/>
                  </a:cubicBezTo>
                  <a:cubicBezTo>
                    <a:pt x="64" y="693"/>
                    <a:pt x="64" y="693"/>
                    <a:pt x="63" y="694"/>
                  </a:cubicBezTo>
                  <a:cubicBezTo>
                    <a:pt x="63" y="694"/>
                    <a:pt x="62" y="694"/>
                    <a:pt x="61" y="694"/>
                  </a:cubicBezTo>
                  <a:close/>
                  <a:moveTo>
                    <a:pt x="0" y="730"/>
                  </a:moveTo>
                  <a:cubicBezTo>
                    <a:pt x="0" y="730"/>
                    <a:pt x="0" y="730"/>
                    <a:pt x="0" y="730"/>
                  </a:cubicBezTo>
                  <a:cubicBezTo>
                    <a:pt x="1" y="730"/>
                    <a:pt x="1" y="729"/>
                    <a:pt x="2" y="729"/>
                  </a:cubicBezTo>
                  <a:cubicBezTo>
                    <a:pt x="2" y="498"/>
                    <a:pt x="2" y="267"/>
                    <a:pt x="2" y="36"/>
                  </a:cubicBezTo>
                  <a:cubicBezTo>
                    <a:pt x="2" y="36"/>
                    <a:pt x="3" y="36"/>
                    <a:pt x="3" y="36"/>
                  </a:cubicBezTo>
                  <a:cubicBezTo>
                    <a:pt x="3" y="266"/>
                    <a:pt x="3" y="497"/>
                    <a:pt x="3" y="728"/>
                  </a:cubicBezTo>
                  <a:cubicBezTo>
                    <a:pt x="3" y="728"/>
                    <a:pt x="2" y="729"/>
                    <a:pt x="2" y="729"/>
                  </a:cubicBezTo>
                  <a:cubicBezTo>
                    <a:pt x="1" y="729"/>
                    <a:pt x="1" y="730"/>
                    <a:pt x="0" y="73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9" name="Freeform 99"/>
            <p:cNvSpPr/>
            <p:nvPr/>
          </p:nvSpPr>
          <p:spPr bwMode="auto">
            <a:xfrm>
              <a:off x="5084763" y="2278063"/>
              <a:ext cx="349250" cy="212725"/>
            </a:xfrm>
            <a:custGeom>
              <a:avLst/>
              <a:gdLst>
                <a:gd name="T0" fmla="*/ 220 w 220"/>
                <a:gd name="T1" fmla="*/ 127 h 134"/>
                <a:gd name="T2" fmla="*/ 0 w 220"/>
                <a:gd name="T3" fmla="*/ 0 h 134"/>
                <a:gd name="T4" fmla="*/ 0 w 220"/>
                <a:gd name="T5" fmla="*/ 5 h 134"/>
                <a:gd name="T6" fmla="*/ 220 w 220"/>
                <a:gd name="T7" fmla="*/ 134 h 134"/>
                <a:gd name="T8" fmla="*/ 220 w 220"/>
                <a:gd name="T9" fmla="*/ 127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134">
                  <a:moveTo>
                    <a:pt x="220" y="127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220" y="134"/>
                  </a:lnTo>
                  <a:lnTo>
                    <a:pt x="220" y="127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0" name="Freeform 100"/>
            <p:cNvSpPr>
              <a:spLocks noEditPoints="1"/>
            </p:cNvSpPr>
            <p:nvPr/>
          </p:nvSpPr>
          <p:spPr bwMode="auto">
            <a:xfrm>
              <a:off x="5635626" y="2297113"/>
              <a:ext cx="946150" cy="2487613"/>
            </a:xfrm>
            <a:custGeom>
              <a:avLst/>
              <a:gdLst>
                <a:gd name="T0" fmla="*/ 15 w 339"/>
                <a:gd name="T1" fmla="*/ 9 h 889"/>
                <a:gd name="T2" fmla="*/ 16 w 339"/>
                <a:gd name="T3" fmla="*/ 702 h 889"/>
                <a:gd name="T4" fmla="*/ 28 w 339"/>
                <a:gd name="T5" fmla="*/ 16 h 889"/>
                <a:gd name="T6" fmla="*/ 30 w 339"/>
                <a:gd name="T7" fmla="*/ 710 h 889"/>
                <a:gd name="T8" fmla="*/ 42 w 339"/>
                <a:gd name="T9" fmla="*/ 24 h 889"/>
                <a:gd name="T10" fmla="*/ 43 w 339"/>
                <a:gd name="T11" fmla="*/ 718 h 889"/>
                <a:gd name="T12" fmla="*/ 55 w 339"/>
                <a:gd name="T13" fmla="*/ 32 h 889"/>
                <a:gd name="T14" fmla="*/ 57 w 339"/>
                <a:gd name="T15" fmla="*/ 725 h 889"/>
                <a:gd name="T16" fmla="*/ 1 w 339"/>
                <a:gd name="T17" fmla="*/ 1 h 889"/>
                <a:gd name="T18" fmla="*/ 3 w 339"/>
                <a:gd name="T19" fmla="*/ 694 h 889"/>
                <a:gd name="T20" fmla="*/ 68 w 339"/>
                <a:gd name="T21" fmla="*/ 40 h 889"/>
                <a:gd name="T22" fmla="*/ 70 w 339"/>
                <a:gd name="T23" fmla="*/ 733 h 889"/>
                <a:gd name="T24" fmla="*/ 86 w 339"/>
                <a:gd name="T25" fmla="*/ 50 h 889"/>
                <a:gd name="T26" fmla="*/ 88 w 339"/>
                <a:gd name="T27" fmla="*/ 744 h 889"/>
                <a:gd name="T28" fmla="*/ 100 w 339"/>
                <a:gd name="T29" fmla="*/ 58 h 889"/>
                <a:gd name="T30" fmla="*/ 101 w 339"/>
                <a:gd name="T31" fmla="*/ 751 h 889"/>
                <a:gd name="T32" fmla="*/ 113 w 339"/>
                <a:gd name="T33" fmla="*/ 66 h 889"/>
                <a:gd name="T34" fmla="*/ 115 w 339"/>
                <a:gd name="T35" fmla="*/ 759 h 889"/>
                <a:gd name="T36" fmla="*/ 127 w 339"/>
                <a:gd name="T37" fmla="*/ 73 h 889"/>
                <a:gd name="T38" fmla="*/ 128 w 339"/>
                <a:gd name="T39" fmla="*/ 767 h 889"/>
                <a:gd name="T40" fmla="*/ 73 w 339"/>
                <a:gd name="T41" fmla="*/ 42 h 889"/>
                <a:gd name="T42" fmla="*/ 75 w 339"/>
                <a:gd name="T43" fmla="*/ 736 h 889"/>
                <a:gd name="T44" fmla="*/ 140 w 339"/>
                <a:gd name="T45" fmla="*/ 81 h 889"/>
                <a:gd name="T46" fmla="*/ 142 w 339"/>
                <a:gd name="T47" fmla="*/ 774 h 889"/>
                <a:gd name="T48" fmla="*/ 158 w 339"/>
                <a:gd name="T49" fmla="*/ 91 h 889"/>
                <a:gd name="T50" fmla="*/ 160 w 339"/>
                <a:gd name="T51" fmla="*/ 785 h 889"/>
                <a:gd name="T52" fmla="*/ 171 w 339"/>
                <a:gd name="T53" fmla="*/ 99 h 889"/>
                <a:gd name="T54" fmla="*/ 173 w 339"/>
                <a:gd name="T55" fmla="*/ 793 h 889"/>
                <a:gd name="T56" fmla="*/ 185 w 339"/>
                <a:gd name="T57" fmla="*/ 107 h 889"/>
                <a:gd name="T58" fmla="*/ 186 w 339"/>
                <a:gd name="T59" fmla="*/ 800 h 889"/>
                <a:gd name="T60" fmla="*/ 198 w 339"/>
                <a:gd name="T61" fmla="*/ 115 h 889"/>
                <a:gd name="T62" fmla="*/ 200 w 339"/>
                <a:gd name="T63" fmla="*/ 808 h 889"/>
                <a:gd name="T64" fmla="*/ 145 w 339"/>
                <a:gd name="T65" fmla="*/ 84 h 889"/>
                <a:gd name="T66" fmla="*/ 146 w 339"/>
                <a:gd name="T67" fmla="*/ 777 h 889"/>
                <a:gd name="T68" fmla="*/ 212 w 339"/>
                <a:gd name="T69" fmla="*/ 122 h 889"/>
                <a:gd name="T70" fmla="*/ 213 w 339"/>
                <a:gd name="T71" fmla="*/ 816 h 889"/>
                <a:gd name="T72" fmla="*/ 227 w 339"/>
                <a:gd name="T73" fmla="*/ 824 h 889"/>
                <a:gd name="T74" fmla="*/ 238 w 339"/>
                <a:gd name="T75" fmla="*/ 264 h 889"/>
                <a:gd name="T76" fmla="*/ 252 w 339"/>
                <a:gd name="T77" fmla="*/ 271 h 889"/>
                <a:gd name="T78" fmla="*/ 263 w 339"/>
                <a:gd name="T79" fmla="*/ 845 h 889"/>
                <a:gd name="T80" fmla="*/ 263 w 339"/>
                <a:gd name="T81" fmla="*/ 845 h 889"/>
                <a:gd name="T82" fmla="*/ 274 w 339"/>
                <a:gd name="T83" fmla="*/ 851 h 889"/>
                <a:gd name="T84" fmla="*/ 215 w 339"/>
                <a:gd name="T85" fmla="*/ 250 h 889"/>
                <a:gd name="T86" fmla="*/ 292 w 339"/>
                <a:gd name="T87" fmla="*/ 421 h 889"/>
                <a:gd name="T88" fmla="*/ 304 w 339"/>
                <a:gd name="T89" fmla="*/ 868 h 889"/>
                <a:gd name="T90" fmla="*/ 304 w 339"/>
                <a:gd name="T91" fmla="*/ 868 h 889"/>
                <a:gd name="T92" fmla="*/ 314 w 339"/>
                <a:gd name="T93" fmla="*/ 874 h 889"/>
                <a:gd name="T94" fmla="*/ 326 w 339"/>
                <a:gd name="T95" fmla="*/ 441 h 889"/>
                <a:gd name="T96" fmla="*/ 339 w 339"/>
                <a:gd name="T97" fmla="*/ 449 h 889"/>
                <a:gd name="T98" fmla="*/ 280 w 339"/>
                <a:gd name="T99" fmla="*/ 854 h 889"/>
                <a:gd name="T100" fmla="*/ 280 w 339"/>
                <a:gd name="T101" fmla="*/ 854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9" h="889">
                  <a:moveTo>
                    <a:pt x="16" y="702"/>
                  </a:moveTo>
                  <a:cubicBezTo>
                    <a:pt x="16" y="702"/>
                    <a:pt x="16" y="702"/>
                    <a:pt x="16" y="702"/>
                  </a:cubicBezTo>
                  <a:cubicBezTo>
                    <a:pt x="16" y="702"/>
                    <a:pt x="15" y="702"/>
                    <a:pt x="15" y="701"/>
                  </a:cubicBezTo>
                  <a:cubicBezTo>
                    <a:pt x="15" y="470"/>
                    <a:pt x="15" y="240"/>
                    <a:pt x="15" y="9"/>
                  </a:cubicBezTo>
                  <a:cubicBezTo>
                    <a:pt x="14" y="8"/>
                    <a:pt x="14" y="8"/>
                    <a:pt x="13" y="8"/>
                  </a:cubicBezTo>
                  <a:cubicBezTo>
                    <a:pt x="13" y="239"/>
                    <a:pt x="13" y="470"/>
                    <a:pt x="13" y="700"/>
                  </a:cubicBezTo>
                  <a:cubicBezTo>
                    <a:pt x="14" y="701"/>
                    <a:pt x="14" y="701"/>
                    <a:pt x="15" y="701"/>
                  </a:cubicBezTo>
                  <a:cubicBezTo>
                    <a:pt x="15" y="702"/>
                    <a:pt x="16" y="702"/>
                    <a:pt x="16" y="702"/>
                  </a:cubicBezTo>
                  <a:close/>
                  <a:moveTo>
                    <a:pt x="30" y="710"/>
                  </a:moveTo>
                  <a:cubicBezTo>
                    <a:pt x="30" y="710"/>
                    <a:pt x="30" y="710"/>
                    <a:pt x="30" y="710"/>
                  </a:cubicBezTo>
                  <a:cubicBezTo>
                    <a:pt x="29" y="710"/>
                    <a:pt x="29" y="709"/>
                    <a:pt x="28" y="709"/>
                  </a:cubicBezTo>
                  <a:cubicBezTo>
                    <a:pt x="28" y="478"/>
                    <a:pt x="28" y="247"/>
                    <a:pt x="28" y="16"/>
                  </a:cubicBezTo>
                  <a:cubicBezTo>
                    <a:pt x="28" y="16"/>
                    <a:pt x="27" y="16"/>
                    <a:pt x="27" y="16"/>
                  </a:cubicBezTo>
                  <a:cubicBezTo>
                    <a:pt x="27" y="246"/>
                    <a:pt x="27" y="477"/>
                    <a:pt x="27" y="708"/>
                  </a:cubicBezTo>
                  <a:cubicBezTo>
                    <a:pt x="27" y="708"/>
                    <a:pt x="28" y="709"/>
                    <a:pt x="28" y="709"/>
                  </a:cubicBezTo>
                  <a:cubicBezTo>
                    <a:pt x="29" y="709"/>
                    <a:pt x="29" y="710"/>
                    <a:pt x="30" y="710"/>
                  </a:cubicBezTo>
                  <a:close/>
                  <a:moveTo>
                    <a:pt x="43" y="718"/>
                  </a:moveTo>
                  <a:cubicBezTo>
                    <a:pt x="43" y="718"/>
                    <a:pt x="43" y="718"/>
                    <a:pt x="43" y="718"/>
                  </a:cubicBezTo>
                  <a:cubicBezTo>
                    <a:pt x="43" y="717"/>
                    <a:pt x="42" y="717"/>
                    <a:pt x="42" y="717"/>
                  </a:cubicBezTo>
                  <a:cubicBezTo>
                    <a:pt x="42" y="486"/>
                    <a:pt x="42" y="255"/>
                    <a:pt x="42" y="24"/>
                  </a:cubicBezTo>
                  <a:cubicBezTo>
                    <a:pt x="41" y="24"/>
                    <a:pt x="41" y="24"/>
                    <a:pt x="40" y="23"/>
                  </a:cubicBezTo>
                  <a:cubicBezTo>
                    <a:pt x="40" y="254"/>
                    <a:pt x="40" y="485"/>
                    <a:pt x="40" y="716"/>
                  </a:cubicBezTo>
                  <a:cubicBezTo>
                    <a:pt x="41" y="716"/>
                    <a:pt x="41" y="716"/>
                    <a:pt x="42" y="717"/>
                  </a:cubicBezTo>
                  <a:cubicBezTo>
                    <a:pt x="42" y="717"/>
                    <a:pt x="43" y="717"/>
                    <a:pt x="43" y="718"/>
                  </a:cubicBezTo>
                  <a:close/>
                  <a:moveTo>
                    <a:pt x="57" y="725"/>
                  </a:moveTo>
                  <a:cubicBezTo>
                    <a:pt x="57" y="725"/>
                    <a:pt x="57" y="725"/>
                    <a:pt x="57" y="725"/>
                  </a:cubicBezTo>
                  <a:cubicBezTo>
                    <a:pt x="56" y="725"/>
                    <a:pt x="56" y="725"/>
                    <a:pt x="55" y="724"/>
                  </a:cubicBezTo>
                  <a:cubicBezTo>
                    <a:pt x="55" y="494"/>
                    <a:pt x="55" y="263"/>
                    <a:pt x="55" y="32"/>
                  </a:cubicBezTo>
                  <a:cubicBezTo>
                    <a:pt x="54" y="32"/>
                    <a:pt x="54" y="31"/>
                    <a:pt x="53" y="31"/>
                  </a:cubicBezTo>
                  <a:cubicBezTo>
                    <a:pt x="53" y="262"/>
                    <a:pt x="54" y="493"/>
                    <a:pt x="54" y="724"/>
                  </a:cubicBezTo>
                  <a:cubicBezTo>
                    <a:pt x="54" y="724"/>
                    <a:pt x="54" y="724"/>
                    <a:pt x="55" y="724"/>
                  </a:cubicBezTo>
                  <a:cubicBezTo>
                    <a:pt x="56" y="725"/>
                    <a:pt x="56" y="725"/>
                    <a:pt x="57" y="725"/>
                  </a:cubicBezTo>
                  <a:close/>
                  <a:moveTo>
                    <a:pt x="3" y="694"/>
                  </a:moveTo>
                  <a:cubicBezTo>
                    <a:pt x="3" y="694"/>
                    <a:pt x="3" y="694"/>
                    <a:pt x="3" y="694"/>
                  </a:cubicBezTo>
                  <a:cubicBezTo>
                    <a:pt x="1" y="694"/>
                    <a:pt x="1" y="694"/>
                    <a:pt x="1" y="694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93"/>
                    <a:pt x="0" y="693"/>
                    <a:pt x="0" y="693"/>
                  </a:cubicBezTo>
                  <a:cubicBezTo>
                    <a:pt x="1" y="694"/>
                    <a:pt x="1" y="694"/>
                    <a:pt x="1" y="694"/>
                  </a:cubicBezTo>
                  <a:cubicBezTo>
                    <a:pt x="3" y="694"/>
                    <a:pt x="3" y="694"/>
                    <a:pt x="3" y="694"/>
                  </a:cubicBezTo>
                  <a:close/>
                  <a:moveTo>
                    <a:pt x="70" y="733"/>
                  </a:moveTo>
                  <a:cubicBezTo>
                    <a:pt x="70" y="733"/>
                    <a:pt x="70" y="733"/>
                    <a:pt x="70" y="733"/>
                  </a:cubicBezTo>
                  <a:cubicBezTo>
                    <a:pt x="68" y="732"/>
                    <a:pt x="68" y="732"/>
                    <a:pt x="68" y="732"/>
                  </a:cubicBezTo>
                  <a:cubicBezTo>
                    <a:pt x="68" y="40"/>
                    <a:pt x="68" y="40"/>
                    <a:pt x="68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731"/>
                    <a:pt x="67" y="731"/>
                    <a:pt x="67" y="731"/>
                  </a:cubicBezTo>
                  <a:cubicBezTo>
                    <a:pt x="68" y="732"/>
                    <a:pt x="68" y="732"/>
                    <a:pt x="68" y="732"/>
                  </a:cubicBezTo>
                  <a:cubicBezTo>
                    <a:pt x="70" y="733"/>
                    <a:pt x="70" y="733"/>
                    <a:pt x="70" y="733"/>
                  </a:cubicBezTo>
                  <a:close/>
                  <a:moveTo>
                    <a:pt x="88" y="744"/>
                  </a:moveTo>
                  <a:cubicBezTo>
                    <a:pt x="88" y="744"/>
                    <a:pt x="88" y="744"/>
                    <a:pt x="88" y="744"/>
                  </a:cubicBezTo>
                  <a:cubicBezTo>
                    <a:pt x="87" y="743"/>
                    <a:pt x="87" y="743"/>
                    <a:pt x="86" y="743"/>
                  </a:cubicBezTo>
                  <a:cubicBezTo>
                    <a:pt x="86" y="512"/>
                    <a:pt x="86" y="281"/>
                    <a:pt x="86" y="50"/>
                  </a:cubicBezTo>
                  <a:cubicBezTo>
                    <a:pt x="86" y="50"/>
                    <a:pt x="85" y="49"/>
                    <a:pt x="85" y="49"/>
                  </a:cubicBezTo>
                  <a:cubicBezTo>
                    <a:pt x="85" y="280"/>
                    <a:pt x="85" y="511"/>
                    <a:pt x="85" y="742"/>
                  </a:cubicBezTo>
                  <a:cubicBezTo>
                    <a:pt x="85" y="742"/>
                    <a:pt x="86" y="742"/>
                    <a:pt x="86" y="743"/>
                  </a:cubicBezTo>
                  <a:cubicBezTo>
                    <a:pt x="87" y="743"/>
                    <a:pt x="87" y="743"/>
                    <a:pt x="88" y="744"/>
                  </a:cubicBezTo>
                  <a:close/>
                  <a:moveTo>
                    <a:pt x="101" y="751"/>
                  </a:moveTo>
                  <a:cubicBezTo>
                    <a:pt x="101" y="751"/>
                    <a:pt x="101" y="751"/>
                    <a:pt x="101" y="751"/>
                  </a:cubicBezTo>
                  <a:cubicBezTo>
                    <a:pt x="101" y="751"/>
                    <a:pt x="100" y="751"/>
                    <a:pt x="100" y="750"/>
                  </a:cubicBezTo>
                  <a:cubicBezTo>
                    <a:pt x="100" y="519"/>
                    <a:pt x="100" y="289"/>
                    <a:pt x="100" y="58"/>
                  </a:cubicBezTo>
                  <a:cubicBezTo>
                    <a:pt x="99" y="57"/>
                    <a:pt x="99" y="57"/>
                    <a:pt x="98" y="57"/>
                  </a:cubicBezTo>
                  <a:cubicBezTo>
                    <a:pt x="98" y="288"/>
                    <a:pt x="98" y="519"/>
                    <a:pt x="98" y="749"/>
                  </a:cubicBezTo>
                  <a:cubicBezTo>
                    <a:pt x="99" y="750"/>
                    <a:pt x="99" y="750"/>
                    <a:pt x="100" y="750"/>
                  </a:cubicBezTo>
                  <a:cubicBezTo>
                    <a:pt x="100" y="751"/>
                    <a:pt x="101" y="751"/>
                    <a:pt x="101" y="751"/>
                  </a:cubicBezTo>
                  <a:close/>
                  <a:moveTo>
                    <a:pt x="115" y="759"/>
                  </a:moveTo>
                  <a:cubicBezTo>
                    <a:pt x="115" y="759"/>
                    <a:pt x="115" y="759"/>
                    <a:pt x="115" y="759"/>
                  </a:cubicBezTo>
                  <a:cubicBezTo>
                    <a:pt x="114" y="759"/>
                    <a:pt x="114" y="758"/>
                    <a:pt x="113" y="758"/>
                  </a:cubicBezTo>
                  <a:cubicBezTo>
                    <a:pt x="113" y="527"/>
                    <a:pt x="113" y="296"/>
                    <a:pt x="113" y="66"/>
                  </a:cubicBezTo>
                  <a:cubicBezTo>
                    <a:pt x="113" y="65"/>
                    <a:pt x="112" y="65"/>
                    <a:pt x="112" y="65"/>
                  </a:cubicBezTo>
                  <a:cubicBezTo>
                    <a:pt x="112" y="296"/>
                    <a:pt x="112" y="526"/>
                    <a:pt x="112" y="757"/>
                  </a:cubicBezTo>
                  <a:cubicBezTo>
                    <a:pt x="112" y="757"/>
                    <a:pt x="113" y="758"/>
                    <a:pt x="113" y="758"/>
                  </a:cubicBezTo>
                  <a:cubicBezTo>
                    <a:pt x="114" y="758"/>
                    <a:pt x="114" y="759"/>
                    <a:pt x="115" y="759"/>
                  </a:cubicBezTo>
                  <a:close/>
                  <a:moveTo>
                    <a:pt x="128" y="767"/>
                  </a:moveTo>
                  <a:cubicBezTo>
                    <a:pt x="128" y="767"/>
                    <a:pt x="128" y="767"/>
                    <a:pt x="128" y="767"/>
                  </a:cubicBezTo>
                  <a:cubicBezTo>
                    <a:pt x="128" y="766"/>
                    <a:pt x="127" y="766"/>
                    <a:pt x="127" y="766"/>
                  </a:cubicBezTo>
                  <a:cubicBezTo>
                    <a:pt x="127" y="535"/>
                    <a:pt x="127" y="304"/>
                    <a:pt x="127" y="73"/>
                  </a:cubicBezTo>
                  <a:cubicBezTo>
                    <a:pt x="126" y="73"/>
                    <a:pt x="126" y="73"/>
                    <a:pt x="125" y="72"/>
                  </a:cubicBezTo>
                  <a:cubicBezTo>
                    <a:pt x="125" y="303"/>
                    <a:pt x="125" y="534"/>
                    <a:pt x="125" y="765"/>
                  </a:cubicBezTo>
                  <a:cubicBezTo>
                    <a:pt x="126" y="765"/>
                    <a:pt x="126" y="766"/>
                    <a:pt x="127" y="766"/>
                  </a:cubicBezTo>
                  <a:cubicBezTo>
                    <a:pt x="127" y="766"/>
                    <a:pt x="128" y="766"/>
                    <a:pt x="128" y="767"/>
                  </a:cubicBezTo>
                  <a:close/>
                  <a:moveTo>
                    <a:pt x="75" y="736"/>
                  </a:moveTo>
                  <a:cubicBezTo>
                    <a:pt x="75" y="736"/>
                    <a:pt x="75" y="736"/>
                    <a:pt x="75" y="736"/>
                  </a:cubicBezTo>
                  <a:cubicBezTo>
                    <a:pt x="73" y="735"/>
                    <a:pt x="73" y="735"/>
                    <a:pt x="73" y="735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734"/>
                    <a:pt x="71" y="734"/>
                    <a:pt x="71" y="734"/>
                  </a:cubicBezTo>
                  <a:cubicBezTo>
                    <a:pt x="73" y="735"/>
                    <a:pt x="73" y="735"/>
                    <a:pt x="73" y="735"/>
                  </a:cubicBezTo>
                  <a:cubicBezTo>
                    <a:pt x="75" y="736"/>
                    <a:pt x="75" y="736"/>
                    <a:pt x="75" y="736"/>
                  </a:cubicBezTo>
                  <a:close/>
                  <a:moveTo>
                    <a:pt x="142" y="774"/>
                  </a:moveTo>
                  <a:cubicBezTo>
                    <a:pt x="142" y="774"/>
                    <a:pt x="142" y="774"/>
                    <a:pt x="142" y="774"/>
                  </a:cubicBezTo>
                  <a:cubicBezTo>
                    <a:pt x="140" y="774"/>
                    <a:pt x="140" y="774"/>
                    <a:pt x="140" y="774"/>
                  </a:cubicBezTo>
                  <a:cubicBezTo>
                    <a:pt x="140" y="81"/>
                    <a:pt x="140" y="81"/>
                    <a:pt x="140" y="81"/>
                  </a:cubicBezTo>
                  <a:cubicBezTo>
                    <a:pt x="139" y="80"/>
                    <a:pt x="139" y="80"/>
                    <a:pt x="139" y="80"/>
                  </a:cubicBezTo>
                  <a:cubicBezTo>
                    <a:pt x="139" y="773"/>
                    <a:pt x="139" y="773"/>
                    <a:pt x="139" y="773"/>
                  </a:cubicBezTo>
                  <a:cubicBezTo>
                    <a:pt x="140" y="774"/>
                    <a:pt x="140" y="774"/>
                    <a:pt x="140" y="774"/>
                  </a:cubicBezTo>
                  <a:cubicBezTo>
                    <a:pt x="142" y="774"/>
                    <a:pt x="142" y="774"/>
                    <a:pt x="142" y="774"/>
                  </a:cubicBezTo>
                  <a:close/>
                  <a:moveTo>
                    <a:pt x="160" y="785"/>
                  </a:moveTo>
                  <a:cubicBezTo>
                    <a:pt x="160" y="785"/>
                    <a:pt x="160" y="785"/>
                    <a:pt x="160" y="785"/>
                  </a:cubicBezTo>
                  <a:cubicBezTo>
                    <a:pt x="159" y="785"/>
                    <a:pt x="159" y="784"/>
                    <a:pt x="158" y="784"/>
                  </a:cubicBezTo>
                  <a:cubicBezTo>
                    <a:pt x="158" y="553"/>
                    <a:pt x="158" y="322"/>
                    <a:pt x="158" y="91"/>
                  </a:cubicBezTo>
                  <a:cubicBezTo>
                    <a:pt x="157" y="91"/>
                    <a:pt x="157" y="91"/>
                    <a:pt x="157" y="91"/>
                  </a:cubicBezTo>
                  <a:cubicBezTo>
                    <a:pt x="157" y="321"/>
                    <a:pt x="157" y="552"/>
                    <a:pt x="157" y="783"/>
                  </a:cubicBezTo>
                  <a:cubicBezTo>
                    <a:pt x="157" y="783"/>
                    <a:pt x="157" y="784"/>
                    <a:pt x="158" y="784"/>
                  </a:cubicBezTo>
                  <a:cubicBezTo>
                    <a:pt x="159" y="784"/>
                    <a:pt x="159" y="785"/>
                    <a:pt x="160" y="785"/>
                  </a:cubicBezTo>
                  <a:close/>
                  <a:moveTo>
                    <a:pt x="173" y="793"/>
                  </a:moveTo>
                  <a:cubicBezTo>
                    <a:pt x="173" y="793"/>
                    <a:pt x="173" y="793"/>
                    <a:pt x="173" y="793"/>
                  </a:cubicBezTo>
                  <a:cubicBezTo>
                    <a:pt x="172" y="792"/>
                    <a:pt x="172" y="792"/>
                    <a:pt x="171" y="792"/>
                  </a:cubicBezTo>
                  <a:cubicBezTo>
                    <a:pt x="171" y="561"/>
                    <a:pt x="171" y="330"/>
                    <a:pt x="171" y="99"/>
                  </a:cubicBezTo>
                  <a:cubicBezTo>
                    <a:pt x="171" y="99"/>
                    <a:pt x="170" y="99"/>
                    <a:pt x="170" y="98"/>
                  </a:cubicBezTo>
                  <a:cubicBezTo>
                    <a:pt x="170" y="329"/>
                    <a:pt x="170" y="560"/>
                    <a:pt x="170" y="791"/>
                  </a:cubicBezTo>
                  <a:cubicBezTo>
                    <a:pt x="170" y="791"/>
                    <a:pt x="171" y="791"/>
                    <a:pt x="171" y="792"/>
                  </a:cubicBezTo>
                  <a:cubicBezTo>
                    <a:pt x="172" y="792"/>
                    <a:pt x="172" y="792"/>
                    <a:pt x="173" y="793"/>
                  </a:cubicBezTo>
                  <a:close/>
                  <a:moveTo>
                    <a:pt x="186" y="800"/>
                  </a:moveTo>
                  <a:cubicBezTo>
                    <a:pt x="186" y="800"/>
                    <a:pt x="186" y="800"/>
                    <a:pt x="186" y="800"/>
                  </a:cubicBezTo>
                  <a:cubicBezTo>
                    <a:pt x="186" y="800"/>
                    <a:pt x="185" y="800"/>
                    <a:pt x="185" y="799"/>
                  </a:cubicBezTo>
                  <a:cubicBezTo>
                    <a:pt x="185" y="569"/>
                    <a:pt x="185" y="338"/>
                    <a:pt x="185" y="107"/>
                  </a:cubicBezTo>
                  <a:cubicBezTo>
                    <a:pt x="184" y="107"/>
                    <a:pt x="184" y="106"/>
                    <a:pt x="183" y="106"/>
                  </a:cubicBezTo>
                  <a:cubicBezTo>
                    <a:pt x="183" y="337"/>
                    <a:pt x="183" y="568"/>
                    <a:pt x="183" y="799"/>
                  </a:cubicBezTo>
                  <a:cubicBezTo>
                    <a:pt x="184" y="799"/>
                    <a:pt x="184" y="799"/>
                    <a:pt x="185" y="799"/>
                  </a:cubicBezTo>
                  <a:cubicBezTo>
                    <a:pt x="185" y="800"/>
                    <a:pt x="186" y="800"/>
                    <a:pt x="186" y="800"/>
                  </a:cubicBezTo>
                  <a:close/>
                  <a:moveTo>
                    <a:pt x="200" y="808"/>
                  </a:moveTo>
                  <a:cubicBezTo>
                    <a:pt x="200" y="808"/>
                    <a:pt x="200" y="808"/>
                    <a:pt x="200" y="808"/>
                  </a:cubicBezTo>
                  <a:cubicBezTo>
                    <a:pt x="199" y="808"/>
                    <a:pt x="199" y="807"/>
                    <a:pt x="198" y="807"/>
                  </a:cubicBezTo>
                  <a:cubicBezTo>
                    <a:pt x="198" y="576"/>
                    <a:pt x="198" y="345"/>
                    <a:pt x="198" y="115"/>
                  </a:cubicBezTo>
                  <a:cubicBezTo>
                    <a:pt x="198" y="114"/>
                    <a:pt x="197" y="114"/>
                    <a:pt x="197" y="114"/>
                  </a:cubicBezTo>
                  <a:cubicBezTo>
                    <a:pt x="197" y="345"/>
                    <a:pt x="197" y="575"/>
                    <a:pt x="197" y="806"/>
                  </a:cubicBezTo>
                  <a:cubicBezTo>
                    <a:pt x="197" y="807"/>
                    <a:pt x="198" y="807"/>
                    <a:pt x="198" y="807"/>
                  </a:cubicBezTo>
                  <a:cubicBezTo>
                    <a:pt x="199" y="807"/>
                    <a:pt x="199" y="808"/>
                    <a:pt x="200" y="808"/>
                  </a:cubicBezTo>
                  <a:close/>
                  <a:moveTo>
                    <a:pt x="146" y="777"/>
                  </a:moveTo>
                  <a:cubicBezTo>
                    <a:pt x="146" y="777"/>
                    <a:pt x="146" y="777"/>
                    <a:pt x="146" y="777"/>
                  </a:cubicBezTo>
                  <a:cubicBezTo>
                    <a:pt x="145" y="776"/>
                    <a:pt x="145" y="776"/>
                    <a:pt x="145" y="776"/>
                  </a:cubicBezTo>
                  <a:cubicBezTo>
                    <a:pt x="145" y="84"/>
                    <a:pt x="145" y="84"/>
                    <a:pt x="145" y="84"/>
                  </a:cubicBezTo>
                  <a:cubicBezTo>
                    <a:pt x="143" y="83"/>
                    <a:pt x="143" y="83"/>
                    <a:pt x="143" y="83"/>
                  </a:cubicBezTo>
                  <a:cubicBezTo>
                    <a:pt x="143" y="775"/>
                    <a:pt x="143" y="775"/>
                    <a:pt x="143" y="775"/>
                  </a:cubicBezTo>
                  <a:cubicBezTo>
                    <a:pt x="145" y="776"/>
                    <a:pt x="145" y="776"/>
                    <a:pt x="145" y="776"/>
                  </a:cubicBezTo>
                  <a:cubicBezTo>
                    <a:pt x="146" y="777"/>
                    <a:pt x="146" y="777"/>
                    <a:pt x="146" y="777"/>
                  </a:cubicBezTo>
                  <a:close/>
                  <a:moveTo>
                    <a:pt x="213" y="816"/>
                  </a:moveTo>
                  <a:cubicBezTo>
                    <a:pt x="213" y="816"/>
                    <a:pt x="213" y="816"/>
                    <a:pt x="213" y="816"/>
                  </a:cubicBezTo>
                  <a:cubicBezTo>
                    <a:pt x="212" y="815"/>
                    <a:pt x="212" y="815"/>
                    <a:pt x="212" y="815"/>
                  </a:cubicBezTo>
                  <a:cubicBezTo>
                    <a:pt x="212" y="122"/>
                    <a:pt x="212" y="122"/>
                    <a:pt x="212" y="122"/>
                  </a:cubicBezTo>
                  <a:cubicBezTo>
                    <a:pt x="210" y="121"/>
                    <a:pt x="210" y="121"/>
                    <a:pt x="210" y="121"/>
                  </a:cubicBezTo>
                  <a:cubicBezTo>
                    <a:pt x="210" y="814"/>
                    <a:pt x="210" y="814"/>
                    <a:pt x="210" y="814"/>
                  </a:cubicBezTo>
                  <a:cubicBezTo>
                    <a:pt x="212" y="815"/>
                    <a:pt x="212" y="815"/>
                    <a:pt x="212" y="815"/>
                  </a:cubicBezTo>
                  <a:cubicBezTo>
                    <a:pt x="213" y="816"/>
                    <a:pt x="213" y="816"/>
                    <a:pt x="213" y="816"/>
                  </a:cubicBezTo>
                  <a:close/>
                  <a:moveTo>
                    <a:pt x="228" y="824"/>
                  </a:moveTo>
                  <a:cubicBezTo>
                    <a:pt x="228" y="258"/>
                    <a:pt x="228" y="258"/>
                    <a:pt x="228" y="258"/>
                  </a:cubicBezTo>
                  <a:cubicBezTo>
                    <a:pt x="228" y="258"/>
                    <a:pt x="227" y="257"/>
                    <a:pt x="227" y="257"/>
                  </a:cubicBezTo>
                  <a:cubicBezTo>
                    <a:pt x="227" y="824"/>
                    <a:pt x="227" y="824"/>
                    <a:pt x="227" y="824"/>
                  </a:cubicBezTo>
                  <a:cubicBezTo>
                    <a:pt x="228" y="824"/>
                    <a:pt x="228" y="824"/>
                    <a:pt x="228" y="824"/>
                  </a:cubicBezTo>
                  <a:close/>
                  <a:moveTo>
                    <a:pt x="240" y="831"/>
                  </a:moveTo>
                  <a:cubicBezTo>
                    <a:pt x="240" y="265"/>
                    <a:pt x="240" y="265"/>
                    <a:pt x="240" y="265"/>
                  </a:cubicBezTo>
                  <a:cubicBezTo>
                    <a:pt x="239" y="264"/>
                    <a:pt x="239" y="264"/>
                    <a:pt x="238" y="264"/>
                  </a:cubicBezTo>
                  <a:cubicBezTo>
                    <a:pt x="238" y="830"/>
                    <a:pt x="238" y="830"/>
                    <a:pt x="238" y="830"/>
                  </a:cubicBezTo>
                  <a:cubicBezTo>
                    <a:pt x="240" y="831"/>
                    <a:pt x="240" y="831"/>
                    <a:pt x="240" y="831"/>
                  </a:cubicBezTo>
                  <a:close/>
                  <a:moveTo>
                    <a:pt x="252" y="838"/>
                  </a:moveTo>
                  <a:cubicBezTo>
                    <a:pt x="252" y="271"/>
                    <a:pt x="252" y="271"/>
                    <a:pt x="252" y="271"/>
                  </a:cubicBezTo>
                  <a:cubicBezTo>
                    <a:pt x="251" y="271"/>
                    <a:pt x="251" y="271"/>
                    <a:pt x="250" y="271"/>
                  </a:cubicBezTo>
                  <a:cubicBezTo>
                    <a:pt x="250" y="837"/>
                    <a:pt x="250" y="837"/>
                    <a:pt x="250" y="837"/>
                  </a:cubicBezTo>
                  <a:cubicBezTo>
                    <a:pt x="252" y="838"/>
                    <a:pt x="252" y="838"/>
                    <a:pt x="252" y="838"/>
                  </a:cubicBezTo>
                  <a:close/>
                  <a:moveTo>
                    <a:pt x="263" y="845"/>
                  </a:moveTo>
                  <a:cubicBezTo>
                    <a:pt x="263" y="278"/>
                    <a:pt x="263" y="278"/>
                    <a:pt x="263" y="278"/>
                  </a:cubicBezTo>
                  <a:cubicBezTo>
                    <a:pt x="263" y="278"/>
                    <a:pt x="263" y="278"/>
                    <a:pt x="262" y="277"/>
                  </a:cubicBezTo>
                  <a:cubicBezTo>
                    <a:pt x="262" y="844"/>
                    <a:pt x="262" y="844"/>
                    <a:pt x="262" y="844"/>
                  </a:cubicBezTo>
                  <a:cubicBezTo>
                    <a:pt x="263" y="845"/>
                    <a:pt x="263" y="845"/>
                    <a:pt x="263" y="845"/>
                  </a:cubicBezTo>
                  <a:close/>
                  <a:moveTo>
                    <a:pt x="275" y="852"/>
                  </a:moveTo>
                  <a:cubicBezTo>
                    <a:pt x="275" y="285"/>
                    <a:pt x="275" y="285"/>
                    <a:pt x="275" y="285"/>
                  </a:cubicBezTo>
                  <a:cubicBezTo>
                    <a:pt x="274" y="284"/>
                    <a:pt x="274" y="284"/>
                    <a:pt x="274" y="284"/>
                  </a:cubicBezTo>
                  <a:cubicBezTo>
                    <a:pt x="274" y="851"/>
                    <a:pt x="274" y="851"/>
                    <a:pt x="274" y="851"/>
                  </a:cubicBezTo>
                  <a:cubicBezTo>
                    <a:pt x="275" y="852"/>
                    <a:pt x="275" y="852"/>
                    <a:pt x="275" y="852"/>
                  </a:cubicBezTo>
                  <a:close/>
                  <a:moveTo>
                    <a:pt x="216" y="818"/>
                  </a:moveTo>
                  <a:cubicBezTo>
                    <a:pt x="216" y="251"/>
                    <a:pt x="216" y="251"/>
                    <a:pt x="216" y="251"/>
                  </a:cubicBezTo>
                  <a:cubicBezTo>
                    <a:pt x="215" y="250"/>
                    <a:pt x="215" y="250"/>
                    <a:pt x="215" y="250"/>
                  </a:cubicBezTo>
                  <a:cubicBezTo>
                    <a:pt x="215" y="817"/>
                    <a:pt x="215" y="817"/>
                    <a:pt x="215" y="817"/>
                  </a:cubicBezTo>
                  <a:cubicBezTo>
                    <a:pt x="216" y="818"/>
                    <a:pt x="216" y="818"/>
                    <a:pt x="216" y="818"/>
                  </a:cubicBezTo>
                  <a:close/>
                  <a:moveTo>
                    <a:pt x="292" y="861"/>
                  </a:moveTo>
                  <a:cubicBezTo>
                    <a:pt x="292" y="421"/>
                    <a:pt x="292" y="421"/>
                    <a:pt x="292" y="421"/>
                  </a:cubicBezTo>
                  <a:cubicBezTo>
                    <a:pt x="291" y="421"/>
                    <a:pt x="291" y="421"/>
                    <a:pt x="290" y="421"/>
                  </a:cubicBezTo>
                  <a:cubicBezTo>
                    <a:pt x="290" y="860"/>
                    <a:pt x="290" y="860"/>
                    <a:pt x="290" y="860"/>
                  </a:cubicBezTo>
                  <a:cubicBezTo>
                    <a:pt x="292" y="861"/>
                    <a:pt x="292" y="861"/>
                    <a:pt x="292" y="861"/>
                  </a:cubicBezTo>
                  <a:close/>
                  <a:moveTo>
                    <a:pt x="304" y="868"/>
                  </a:moveTo>
                  <a:cubicBezTo>
                    <a:pt x="304" y="428"/>
                    <a:pt x="304" y="428"/>
                    <a:pt x="304" y="428"/>
                  </a:cubicBezTo>
                  <a:cubicBezTo>
                    <a:pt x="303" y="428"/>
                    <a:pt x="303" y="428"/>
                    <a:pt x="302" y="427"/>
                  </a:cubicBezTo>
                  <a:cubicBezTo>
                    <a:pt x="302" y="867"/>
                    <a:pt x="302" y="867"/>
                    <a:pt x="302" y="867"/>
                  </a:cubicBezTo>
                  <a:cubicBezTo>
                    <a:pt x="304" y="868"/>
                    <a:pt x="304" y="868"/>
                    <a:pt x="304" y="868"/>
                  </a:cubicBezTo>
                  <a:close/>
                  <a:moveTo>
                    <a:pt x="315" y="875"/>
                  </a:moveTo>
                  <a:cubicBezTo>
                    <a:pt x="315" y="435"/>
                    <a:pt x="315" y="435"/>
                    <a:pt x="315" y="435"/>
                  </a:cubicBezTo>
                  <a:cubicBezTo>
                    <a:pt x="315" y="435"/>
                    <a:pt x="314" y="434"/>
                    <a:pt x="314" y="434"/>
                  </a:cubicBezTo>
                  <a:cubicBezTo>
                    <a:pt x="314" y="874"/>
                    <a:pt x="314" y="874"/>
                    <a:pt x="314" y="874"/>
                  </a:cubicBezTo>
                  <a:cubicBezTo>
                    <a:pt x="315" y="875"/>
                    <a:pt x="315" y="875"/>
                    <a:pt x="315" y="875"/>
                  </a:cubicBezTo>
                  <a:close/>
                  <a:moveTo>
                    <a:pt x="327" y="882"/>
                  </a:moveTo>
                  <a:cubicBezTo>
                    <a:pt x="327" y="442"/>
                    <a:pt x="327" y="442"/>
                    <a:pt x="327" y="442"/>
                  </a:cubicBezTo>
                  <a:cubicBezTo>
                    <a:pt x="327" y="442"/>
                    <a:pt x="326" y="441"/>
                    <a:pt x="326" y="441"/>
                  </a:cubicBezTo>
                  <a:cubicBezTo>
                    <a:pt x="326" y="881"/>
                    <a:pt x="326" y="881"/>
                    <a:pt x="326" y="881"/>
                  </a:cubicBezTo>
                  <a:cubicBezTo>
                    <a:pt x="327" y="882"/>
                    <a:pt x="327" y="882"/>
                    <a:pt x="327" y="882"/>
                  </a:cubicBezTo>
                  <a:close/>
                  <a:moveTo>
                    <a:pt x="339" y="889"/>
                  </a:moveTo>
                  <a:cubicBezTo>
                    <a:pt x="339" y="449"/>
                    <a:pt x="339" y="449"/>
                    <a:pt x="339" y="449"/>
                  </a:cubicBezTo>
                  <a:cubicBezTo>
                    <a:pt x="338" y="448"/>
                    <a:pt x="338" y="448"/>
                    <a:pt x="338" y="448"/>
                  </a:cubicBezTo>
                  <a:cubicBezTo>
                    <a:pt x="338" y="888"/>
                    <a:pt x="338" y="888"/>
                    <a:pt x="338" y="888"/>
                  </a:cubicBezTo>
                  <a:cubicBezTo>
                    <a:pt x="339" y="889"/>
                    <a:pt x="339" y="889"/>
                    <a:pt x="339" y="889"/>
                  </a:cubicBezTo>
                  <a:close/>
                  <a:moveTo>
                    <a:pt x="280" y="854"/>
                  </a:moveTo>
                  <a:cubicBezTo>
                    <a:pt x="280" y="415"/>
                    <a:pt x="280" y="415"/>
                    <a:pt x="280" y="415"/>
                  </a:cubicBezTo>
                  <a:cubicBezTo>
                    <a:pt x="278" y="414"/>
                    <a:pt x="278" y="414"/>
                    <a:pt x="278" y="414"/>
                  </a:cubicBezTo>
                  <a:cubicBezTo>
                    <a:pt x="278" y="854"/>
                    <a:pt x="278" y="854"/>
                    <a:pt x="278" y="854"/>
                  </a:cubicBezTo>
                  <a:lnTo>
                    <a:pt x="280" y="854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1" name="Freeform 101"/>
            <p:cNvSpPr/>
            <p:nvPr/>
          </p:nvSpPr>
          <p:spPr bwMode="auto">
            <a:xfrm>
              <a:off x="5626101" y="2370138"/>
              <a:ext cx="161925" cy="103188"/>
            </a:xfrm>
            <a:custGeom>
              <a:avLst/>
              <a:gdLst>
                <a:gd name="T0" fmla="*/ 95 w 102"/>
                <a:gd name="T1" fmla="*/ 56 h 65"/>
                <a:gd name="T2" fmla="*/ 0 w 102"/>
                <a:gd name="T3" fmla="*/ 0 h 65"/>
                <a:gd name="T4" fmla="*/ 0 w 102"/>
                <a:gd name="T5" fmla="*/ 7 h 65"/>
                <a:gd name="T6" fmla="*/ 102 w 102"/>
                <a:gd name="T7" fmla="*/ 65 h 65"/>
                <a:gd name="T8" fmla="*/ 95 w 102"/>
                <a:gd name="T9" fmla="*/ 5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65">
                  <a:moveTo>
                    <a:pt x="95" y="56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102" y="65"/>
                  </a:lnTo>
                  <a:lnTo>
                    <a:pt x="95" y="56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2" name="Freeform 102"/>
            <p:cNvSpPr/>
            <p:nvPr/>
          </p:nvSpPr>
          <p:spPr bwMode="auto">
            <a:xfrm>
              <a:off x="5084763" y="2363788"/>
              <a:ext cx="349250" cy="212725"/>
            </a:xfrm>
            <a:custGeom>
              <a:avLst/>
              <a:gdLst>
                <a:gd name="T0" fmla="*/ 125 w 125"/>
                <a:gd name="T1" fmla="*/ 72 h 76"/>
                <a:gd name="T2" fmla="*/ 0 w 125"/>
                <a:gd name="T3" fmla="*/ 0 h 76"/>
                <a:gd name="T4" fmla="*/ 0 w 125"/>
                <a:gd name="T5" fmla="*/ 4 h 76"/>
                <a:gd name="T6" fmla="*/ 125 w 125"/>
                <a:gd name="T7" fmla="*/ 76 h 76"/>
                <a:gd name="T8" fmla="*/ 125 w 125"/>
                <a:gd name="T9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5"/>
                    <a:pt x="125" y="74"/>
                    <a:pt x="125" y="72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3" name="Freeform 103"/>
            <p:cNvSpPr/>
            <p:nvPr/>
          </p:nvSpPr>
          <p:spPr bwMode="auto">
            <a:xfrm>
              <a:off x="5084763" y="2454275"/>
              <a:ext cx="349250" cy="212725"/>
            </a:xfrm>
            <a:custGeom>
              <a:avLst/>
              <a:gdLst>
                <a:gd name="T0" fmla="*/ 125 w 125"/>
                <a:gd name="T1" fmla="*/ 72 h 76"/>
                <a:gd name="T2" fmla="*/ 0 w 125"/>
                <a:gd name="T3" fmla="*/ 0 h 76"/>
                <a:gd name="T4" fmla="*/ 0 w 125"/>
                <a:gd name="T5" fmla="*/ 4 h 76"/>
                <a:gd name="T6" fmla="*/ 125 w 125"/>
                <a:gd name="T7" fmla="*/ 76 h 76"/>
                <a:gd name="T8" fmla="*/ 125 w 125"/>
                <a:gd name="T9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4"/>
                    <a:pt x="125" y="73"/>
                    <a:pt x="125" y="72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4" name="Freeform 104"/>
            <p:cNvSpPr/>
            <p:nvPr/>
          </p:nvSpPr>
          <p:spPr bwMode="auto">
            <a:xfrm>
              <a:off x="5084763" y="2540000"/>
              <a:ext cx="349250" cy="212725"/>
            </a:xfrm>
            <a:custGeom>
              <a:avLst/>
              <a:gdLst>
                <a:gd name="T0" fmla="*/ 125 w 125"/>
                <a:gd name="T1" fmla="*/ 73 h 76"/>
                <a:gd name="T2" fmla="*/ 0 w 125"/>
                <a:gd name="T3" fmla="*/ 0 h 76"/>
                <a:gd name="T4" fmla="*/ 0 w 125"/>
                <a:gd name="T5" fmla="*/ 4 h 76"/>
                <a:gd name="T6" fmla="*/ 125 w 125"/>
                <a:gd name="T7" fmla="*/ 76 h 76"/>
                <a:gd name="T8" fmla="*/ 125 w 125"/>
                <a:gd name="T9" fmla="*/ 7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3"/>
                  </a:moveTo>
                  <a:cubicBezTo>
                    <a:pt x="83" y="49"/>
                    <a:pt x="41" y="24"/>
                    <a:pt x="0" y="0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5"/>
                    <a:pt x="125" y="74"/>
                    <a:pt x="125" y="73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5" name="Freeform 105"/>
            <p:cNvSpPr/>
            <p:nvPr/>
          </p:nvSpPr>
          <p:spPr bwMode="auto">
            <a:xfrm>
              <a:off x="5084763" y="2630488"/>
              <a:ext cx="349250" cy="212725"/>
            </a:xfrm>
            <a:custGeom>
              <a:avLst/>
              <a:gdLst>
                <a:gd name="T0" fmla="*/ 125 w 125"/>
                <a:gd name="T1" fmla="*/ 72 h 76"/>
                <a:gd name="T2" fmla="*/ 0 w 125"/>
                <a:gd name="T3" fmla="*/ 0 h 76"/>
                <a:gd name="T4" fmla="*/ 0 w 125"/>
                <a:gd name="T5" fmla="*/ 4 h 76"/>
                <a:gd name="T6" fmla="*/ 125 w 125"/>
                <a:gd name="T7" fmla="*/ 76 h 76"/>
                <a:gd name="T8" fmla="*/ 125 w 125"/>
                <a:gd name="T9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5"/>
                    <a:pt x="125" y="73"/>
                    <a:pt x="125" y="72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6" name="Freeform 106"/>
            <p:cNvSpPr/>
            <p:nvPr/>
          </p:nvSpPr>
          <p:spPr bwMode="auto">
            <a:xfrm>
              <a:off x="5084763" y="2719388"/>
              <a:ext cx="349250" cy="209550"/>
            </a:xfrm>
            <a:custGeom>
              <a:avLst/>
              <a:gdLst>
                <a:gd name="T0" fmla="*/ 125 w 125"/>
                <a:gd name="T1" fmla="*/ 72 h 75"/>
                <a:gd name="T2" fmla="*/ 0 w 125"/>
                <a:gd name="T3" fmla="*/ 0 h 75"/>
                <a:gd name="T4" fmla="*/ 0 w 125"/>
                <a:gd name="T5" fmla="*/ 3 h 75"/>
                <a:gd name="T6" fmla="*/ 125 w 125"/>
                <a:gd name="T7" fmla="*/ 75 h 75"/>
                <a:gd name="T8" fmla="*/ 125 w 125"/>
                <a:gd name="T9" fmla="*/ 7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5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41" y="27"/>
                    <a:pt x="83" y="51"/>
                    <a:pt x="125" y="75"/>
                  </a:cubicBezTo>
                  <a:cubicBezTo>
                    <a:pt x="125" y="74"/>
                    <a:pt x="125" y="73"/>
                    <a:pt x="125" y="72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7" name="Freeform 107"/>
            <p:cNvSpPr/>
            <p:nvPr/>
          </p:nvSpPr>
          <p:spPr bwMode="auto">
            <a:xfrm>
              <a:off x="5084763" y="2806700"/>
              <a:ext cx="349250" cy="212725"/>
            </a:xfrm>
            <a:custGeom>
              <a:avLst/>
              <a:gdLst>
                <a:gd name="T0" fmla="*/ 125 w 125"/>
                <a:gd name="T1" fmla="*/ 72 h 76"/>
                <a:gd name="T2" fmla="*/ 0 w 125"/>
                <a:gd name="T3" fmla="*/ 0 h 76"/>
                <a:gd name="T4" fmla="*/ 0 w 125"/>
                <a:gd name="T5" fmla="*/ 4 h 76"/>
                <a:gd name="T6" fmla="*/ 125 w 125"/>
                <a:gd name="T7" fmla="*/ 76 h 76"/>
                <a:gd name="T8" fmla="*/ 125 w 125"/>
                <a:gd name="T9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5"/>
                    <a:pt x="125" y="73"/>
                    <a:pt x="125" y="72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8" name="Freeform 108"/>
            <p:cNvSpPr/>
            <p:nvPr/>
          </p:nvSpPr>
          <p:spPr bwMode="auto">
            <a:xfrm>
              <a:off x="5084763" y="2895600"/>
              <a:ext cx="349250" cy="209550"/>
            </a:xfrm>
            <a:custGeom>
              <a:avLst/>
              <a:gdLst>
                <a:gd name="T0" fmla="*/ 125 w 125"/>
                <a:gd name="T1" fmla="*/ 72 h 75"/>
                <a:gd name="T2" fmla="*/ 0 w 125"/>
                <a:gd name="T3" fmla="*/ 0 h 75"/>
                <a:gd name="T4" fmla="*/ 0 w 125"/>
                <a:gd name="T5" fmla="*/ 3 h 75"/>
                <a:gd name="T6" fmla="*/ 125 w 125"/>
                <a:gd name="T7" fmla="*/ 75 h 75"/>
                <a:gd name="T8" fmla="*/ 125 w 125"/>
                <a:gd name="T9" fmla="*/ 7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5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41" y="27"/>
                    <a:pt x="83" y="51"/>
                    <a:pt x="125" y="75"/>
                  </a:cubicBezTo>
                  <a:cubicBezTo>
                    <a:pt x="125" y="74"/>
                    <a:pt x="125" y="73"/>
                    <a:pt x="125" y="72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9" name="Freeform 109"/>
            <p:cNvSpPr/>
            <p:nvPr/>
          </p:nvSpPr>
          <p:spPr bwMode="auto">
            <a:xfrm>
              <a:off x="5084763" y="2982913"/>
              <a:ext cx="349250" cy="212725"/>
            </a:xfrm>
            <a:custGeom>
              <a:avLst/>
              <a:gdLst>
                <a:gd name="T0" fmla="*/ 125 w 125"/>
                <a:gd name="T1" fmla="*/ 72 h 76"/>
                <a:gd name="T2" fmla="*/ 0 w 125"/>
                <a:gd name="T3" fmla="*/ 0 h 76"/>
                <a:gd name="T4" fmla="*/ 0 w 125"/>
                <a:gd name="T5" fmla="*/ 4 h 76"/>
                <a:gd name="T6" fmla="*/ 125 w 125"/>
                <a:gd name="T7" fmla="*/ 76 h 76"/>
                <a:gd name="T8" fmla="*/ 125 w 125"/>
                <a:gd name="T9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5"/>
                    <a:pt x="125" y="73"/>
                    <a:pt x="125" y="72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0" name="Freeform 110"/>
            <p:cNvSpPr/>
            <p:nvPr/>
          </p:nvSpPr>
          <p:spPr bwMode="auto">
            <a:xfrm>
              <a:off x="5084763" y="3071813"/>
              <a:ext cx="349250" cy="209550"/>
            </a:xfrm>
            <a:custGeom>
              <a:avLst/>
              <a:gdLst>
                <a:gd name="T0" fmla="*/ 125 w 125"/>
                <a:gd name="T1" fmla="*/ 72 h 75"/>
                <a:gd name="T2" fmla="*/ 0 w 125"/>
                <a:gd name="T3" fmla="*/ 0 h 75"/>
                <a:gd name="T4" fmla="*/ 0 w 125"/>
                <a:gd name="T5" fmla="*/ 3 h 75"/>
                <a:gd name="T6" fmla="*/ 125 w 125"/>
                <a:gd name="T7" fmla="*/ 75 h 75"/>
                <a:gd name="T8" fmla="*/ 125 w 125"/>
                <a:gd name="T9" fmla="*/ 7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5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41" y="27"/>
                    <a:pt x="83" y="51"/>
                    <a:pt x="125" y="75"/>
                  </a:cubicBezTo>
                  <a:cubicBezTo>
                    <a:pt x="125" y="74"/>
                    <a:pt x="125" y="73"/>
                    <a:pt x="125" y="72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1" name="Freeform 111"/>
            <p:cNvSpPr/>
            <p:nvPr/>
          </p:nvSpPr>
          <p:spPr bwMode="auto">
            <a:xfrm>
              <a:off x="5084763" y="3159125"/>
              <a:ext cx="349250" cy="212725"/>
            </a:xfrm>
            <a:custGeom>
              <a:avLst/>
              <a:gdLst>
                <a:gd name="T0" fmla="*/ 125 w 125"/>
                <a:gd name="T1" fmla="*/ 72 h 76"/>
                <a:gd name="T2" fmla="*/ 0 w 125"/>
                <a:gd name="T3" fmla="*/ 0 h 76"/>
                <a:gd name="T4" fmla="*/ 0 w 125"/>
                <a:gd name="T5" fmla="*/ 4 h 76"/>
                <a:gd name="T6" fmla="*/ 125 w 125"/>
                <a:gd name="T7" fmla="*/ 76 h 76"/>
                <a:gd name="T8" fmla="*/ 125 w 125"/>
                <a:gd name="T9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5"/>
                    <a:pt x="125" y="74"/>
                    <a:pt x="125" y="72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2" name="Freeform 112"/>
            <p:cNvSpPr/>
            <p:nvPr/>
          </p:nvSpPr>
          <p:spPr bwMode="auto">
            <a:xfrm>
              <a:off x="5084763" y="3248025"/>
              <a:ext cx="349250" cy="209550"/>
            </a:xfrm>
            <a:custGeom>
              <a:avLst/>
              <a:gdLst>
                <a:gd name="T0" fmla="*/ 125 w 125"/>
                <a:gd name="T1" fmla="*/ 72 h 75"/>
                <a:gd name="T2" fmla="*/ 0 w 125"/>
                <a:gd name="T3" fmla="*/ 0 h 75"/>
                <a:gd name="T4" fmla="*/ 0 w 125"/>
                <a:gd name="T5" fmla="*/ 3 h 75"/>
                <a:gd name="T6" fmla="*/ 125 w 125"/>
                <a:gd name="T7" fmla="*/ 75 h 75"/>
                <a:gd name="T8" fmla="*/ 125 w 125"/>
                <a:gd name="T9" fmla="*/ 7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5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41" y="27"/>
                    <a:pt x="83" y="51"/>
                    <a:pt x="125" y="75"/>
                  </a:cubicBezTo>
                  <a:cubicBezTo>
                    <a:pt x="125" y="74"/>
                    <a:pt x="125" y="73"/>
                    <a:pt x="125" y="72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3" name="Freeform 114"/>
            <p:cNvSpPr/>
            <p:nvPr/>
          </p:nvSpPr>
          <p:spPr bwMode="auto">
            <a:xfrm>
              <a:off x="5084763" y="3335338"/>
              <a:ext cx="349250" cy="212725"/>
            </a:xfrm>
            <a:custGeom>
              <a:avLst/>
              <a:gdLst>
                <a:gd name="T0" fmla="*/ 125 w 125"/>
                <a:gd name="T1" fmla="*/ 72 h 76"/>
                <a:gd name="T2" fmla="*/ 0 w 125"/>
                <a:gd name="T3" fmla="*/ 0 h 76"/>
                <a:gd name="T4" fmla="*/ 0 w 125"/>
                <a:gd name="T5" fmla="*/ 4 h 76"/>
                <a:gd name="T6" fmla="*/ 125 w 125"/>
                <a:gd name="T7" fmla="*/ 76 h 76"/>
                <a:gd name="T8" fmla="*/ 125 w 125"/>
                <a:gd name="T9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5"/>
                    <a:pt x="125" y="74"/>
                    <a:pt x="125" y="72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4" name="Freeform 115"/>
            <p:cNvSpPr/>
            <p:nvPr/>
          </p:nvSpPr>
          <p:spPr bwMode="auto">
            <a:xfrm>
              <a:off x="5084763" y="3424238"/>
              <a:ext cx="349250" cy="212725"/>
            </a:xfrm>
            <a:custGeom>
              <a:avLst/>
              <a:gdLst>
                <a:gd name="T0" fmla="*/ 125 w 125"/>
                <a:gd name="T1" fmla="*/ 72 h 76"/>
                <a:gd name="T2" fmla="*/ 0 w 125"/>
                <a:gd name="T3" fmla="*/ 0 h 76"/>
                <a:gd name="T4" fmla="*/ 0 w 125"/>
                <a:gd name="T5" fmla="*/ 3 h 76"/>
                <a:gd name="T6" fmla="*/ 125 w 125"/>
                <a:gd name="T7" fmla="*/ 76 h 76"/>
                <a:gd name="T8" fmla="*/ 125 w 125"/>
                <a:gd name="T9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41" y="27"/>
                    <a:pt x="83" y="51"/>
                    <a:pt x="125" y="76"/>
                  </a:cubicBezTo>
                  <a:cubicBezTo>
                    <a:pt x="125" y="74"/>
                    <a:pt x="125" y="73"/>
                    <a:pt x="125" y="72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5" name="Freeform 116"/>
            <p:cNvSpPr/>
            <p:nvPr/>
          </p:nvSpPr>
          <p:spPr bwMode="auto">
            <a:xfrm>
              <a:off x="5084763" y="3511550"/>
              <a:ext cx="349250" cy="212725"/>
            </a:xfrm>
            <a:custGeom>
              <a:avLst/>
              <a:gdLst>
                <a:gd name="T0" fmla="*/ 125 w 125"/>
                <a:gd name="T1" fmla="*/ 72 h 76"/>
                <a:gd name="T2" fmla="*/ 0 w 125"/>
                <a:gd name="T3" fmla="*/ 0 h 76"/>
                <a:gd name="T4" fmla="*/ 0 w 125"/>
                <a:gd name="T5" fmla="*/ 4 h 76"/>
                <a:gd name="T6" fmla="*/ 125 w 125"/>
                <a:gd name="T7" fmla="*/ 76 h 76"/>
                <a:gd name="T8" fmla="*/ 125 w 125"/>
                <a:gd name="T9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5"/>
                    <a:pt x="125" y="74"/>
                    <a:pt x="125" y="72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6" name="Freeform 117"/>
            <p:cNvSpPr/>
            <p:nvPr/>
          </p:nvSpPr>
          <p:spPr bwMode="auto">
            <a:xfrm>
              <a:off x="5084763" y="3600450"/>
              <a:ext cx="349250" cy="212725"/>
            </a:xfrm>
            <a:custGeom>
              <a:avLst/>
              <a:gdLst>
                <a:gd name="T0" fmla="*/ 125 w 125"/>
                <a:gd name="T1" fmla="*/ 72 h 76"/>
                <a:gd name="T2" fmla="*/ 0 w 125"/>
                <a:gd name="T3" fmla="*/ 0 h 76"/>
                <a:gd name="T4" fmla="*/ 0 w 125"/>
                <a:gd name="T5" fmla="*/ 3 h 76"/>
                <a:gd name="T6" fmla="*/ 125 w 125"/>
                <a:gd name="T7" fmla="*/ 76 h 76"/>
                <a:gd name="T8" fmla="*/ 125 w 125"/>
                <a:gd name="T9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4"/>
                    <a:pt x="125" y="73"/>
                    <a:pt x="125" y="72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7" name="Freeform 118"/>
            <p:cNvSpPr/>
            <p:nvPr/>
          </p:nvSpPr>
          <p:spPr bwMode="auto">
            <a:xfrm>
              <a:off x="5084763" y="3687763"/>
              <a:ext cx="349250" cy="212725"/>
            </a:xfrm>
            <a:custGeom>
              <a:avLst/>
              <a:gdLst>
                <a:gd name="T0" fmla="*/ 125 w 125"/>
                <a:gd name="T1" fmla="*/ 73 h 76"/>
                <a:gd name="T2" fmla="*/ 0 w 125"/>
                <a:gd name="T3" fmla="*/ 0 h 76"/>
                <a:gd name="T4" fmla="*/ 0 w 125"/>
                <a:gd name="T5" fmla="*/ 4 h 76"/>
                <a:gd name="T6" fmla="*/ 125 w 125"/>
                <a:gd name="T7" fmla="*/ 76 h 76"/>
                <a:gd name="T8" fmla="*/ 125 w 125"/>
                <a:gd name="T9" fmla="*/ 7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3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5"/>
                    <a:pt x="125" y="74"/>
                    <a:pt x="125" y="73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8" name="Freeform 119"/>
            <p:cNvSpPr/>
            <p:nvPr/>
          </p:nvSpPr>
          <p:spPr bwMode="auto">
            <a:xfrm>
              <a:off x="5084763" y="3776663"/>
              <a:ext cx="349250" cy="212725"/>
            </a:xfrm>
            <a:custGeom>
              <a:avLst/>
              <a:gdLst>
                <a:gd name="T0" fmla="*/ 125 w 125"/>
                <a:gd name="T1" fmla="*/ 72 h 76"/>
                <a:gd name="T2" fmla="*/ 0 w 125"/>
                <a:gd name="T3" fmla="*/ 0 h 76"/>
                <a:gd name="T4" fmla="*/ 0 w 125"/>
                <a:gd name="T5" fmla="*/ 4 h 76"/>
                <a:gd name="T6" fmla="*/ 125 w 125"/>
                <a:gd name="T7" fmla="*/ 76 h 76"/>
                <a:gd name="T8" fmla="*/ 125 w 125"/>
                <a:gd name="T9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4"/>
                    <a:pt x="125" y="73"/>
                    <a:pt x="125" y="72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9" name="Freeform 120"/>
            <p:cNvSpPr/>
            <p:nvPr/>
          </p:nvSpPr>
          <p:spPr bwMode="auto">
            <a:xfrm>
              <a:off x="5084763" y="3863975"/>
              <a:ext cx="349250" cy="212725"/>
            </a:xfrm>
            <a:custGeom>
              <a:avLst/>
              <a:gdLst>
                <a:gd name="T0" fmla="*/ 125 w 125"/>
                <a:gd name="T1" fmla="*/ 73 h 76"/>
                <a:gd name="T2" fmla="*/ 0 w 125"/>
                <a:gd name="T3" fmla="*/ 0 h 76"/>
                <a:gd name="T4" fmla="*/ 0 w 125"/>
                <a:gd name="T5" fmla="*/ 4 h 76"/>
                <a:gd name="T6" fmla="*/ 125 w 125"/>
                <a:gd name="T7" fmla="*/ 76 h 76"/>
                <a:gd name="T8" fmla="*/ 125 w 125"/>
                <a:gd name="T9" fmla="*/ 7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3"/>
                  </a:moveTo>
                  <a:cubicBezTo>
                    <a:pt x="83" y="49"/>
                    <a:pt x="41" y="24"/>
                    <a:pt x="0" y="0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5"/>
                    <a:pt x="125" y="74"/>
                    <a:pt x="125" y="73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0" name="Freeform 121"/>
            <p:cNvSpPr/>
            <p:nvPr/>
          </p:nvSpPr>
          <p:spPr bwMode="auto">
            <a:xfrm>
              <a:off x="5084763" y="3952875"/>
              <a:ext cx="349250" cy="212725"/>
            </a:xfrm>
            <a:custGeom>
              <a:avLst/>
              <a:gdLst>
                <a:gd name="T0" fmla="*/ 125 w 125"/>
                <a:gd name="T1" fmla="*/ 72 h 76"/>
                <a:gd name="T2" fmla="*/ 0 w 125"/>
                <a:gd name="T3" fmla="*/ 0 h 76"/>
                <a:gd name="T4" fmla="*/ 0 w 125"/>
                <a:gd name="T5" fmla="*/ 4 h 76"/>
                <a:gd name="T6" fmla="*/ 125 w 125"/>
                <a:gd name="T7" fmla="*/ 76 h 76"/>
                <a:gd name="T8" fmla="*/ 125 w 125"/>
                <a:gd name="T9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5"/>
                    <a:pt x="125" y="73"/>
                    <a:pt x="125" y="72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1" name="Freeform 122"/>
            <p:cNvSpPr/>
            <p:nvPr/>
          </p:nvSpPr>
          <p:spPr bwMode="auto">
            <a:xfrm>
              <a:off x="5084763" y="4043363"/>
              <a:ext cx="349250" cy="209550"/>
            </a:xfrm>
            <a:custGeom>
              <a:avLst/>
              <a:gdLst>
                <a:gd name="T0" fmla="*/ 125 w 125"/>
                <a:gd name="T1" fmla="*/ 72 h 75"/>
                <a:gd name="T2" fmla="*/ 0 w 125"/>
                <a:gd name="T3" fmla="*/ 0 h 75"/>
                <a:gd name="T4" fmla="*/ 0 w 125"/>
                <a:gd name="T5" fmla="*/ 3 h 75"/>
                <a:gd name="T6" fmla="*/ 125 w 125"/>
                <a:gd name="T7" fmla="*/ 75 h 75"/>
                <a:gd name="T8" fmla="*/ 125 w 125"/>
                <a:gd name="T9" fmla="*/ 7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5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41" y="27"/>
                    <a:pt x="83" y="51"/>
                    <a:pt x="125" y="75"/>
                  </a:cubicBezTo>
                  <a:cubicBezTo>
                    <a:pt x="125" y="74"/>
                    <a:pt x="125" y="73"/>
                    <a:pt x="125" y="72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2" name="Freeform 123"/>
            <p:cNvSpPr/>
            <p:nvPr/>
          </p:nvSpPr>
          <p:spPr bwMode="auto">
            <a:xfrm>
              <a:off x="5084763" y="4129088"/>
              <a:ext cx="349250" cy="212725"/>
            </a:xfrm>
            <a:custGeom>
              <a:avLst/>
              <a:gdLst>
                <a:gd name="T0" fmla="*/ 220 w 220"/>
                <a:gd name="T1" fmla="*/ 127 h 134"/>
                <a:gd name="T2" fmla="*/ 0 w 220"/>
                <a:gd name="T3" fmla="*/ 0 h 134"/>
                <a:gd name="T4" fmla="*/ 0 w 220"/>
                <a:gd name="T5" fmla="*/ 7 h 134"/>
                <a:gd name="T6" fmla="*/ 220 w 220"/>
                <a:gd name="T7" fmla="*/ 134 h 134"/>
                <a:gd name="T8" fmla="*/ 220 w 220"/>
                <a:gd name="T9" fmla="*/ 127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134">
                  <a:moveTo>
                    <a:pt x="220" y="127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220" y="134"/>
                  </a:lnTo>
                  <a:lnTo>
                    <a:pt x="220" y="127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3" name="Freeform 124"/>
            <p:cNvSpPr>
              <a:spLocks noEditPoints="1"/>
            </p:cNvSpPr>
            <p:nvPr/>
          </p:nvSpPr>
          <p:spPr bwMode="auto">
            <a:xfrm>
              <a:off x="5084763" y="2201863"/>
              <a:ext cx="349250" cy="2139950"/>
            </a:xfrm>
            <a:custGeom>
              <a:avLst/>
              <a:gdLst>
                <a:gd name="T0" fmla="*/ 64 w 125"/>
                <a:gd name="T1" fmla="*/ 37 h 765"/>
                <a:gd name="T2" fmla="*/ 64 w 125"/>
                <a:gd name="T3" fmla="*/ 730 h 765"/>
                <a:gd name="T4" fmla="*/ 61 w 125"/>
                <a:gd name="T5" fmla="*/ 728 h 765"/>
                <a:gd name="T6" fmla="*/ 61 w 125"/>
                <a:gd name="T7" fmla="*/ 35 h 765"/>
                <a:gd name="T8" fmla="*/ 64 w 125"/>
                <a:gd name="T9" fmla="*/ 37 h 765"/>
                <a:gd name="T10" fmla="*/ 125 w 125"/>
                <a:gd name="T11" fmla="*/ 72 h 765"/>
                <a:gd name="T12" fmla="*/ 125 w 125"/>
                <a:gd name="T13" fmla="*/ 765 h 765"/>
                <a:gd name="T14" fmla="*/ 122 w 125"/>
                <a:gd name="T15" fmla="*/ 763 h 765"/>
                <a:gd name="T16" fmla="*/ 121 w 125"/>
                <a:gd name="T17" fmla="*/ 70 h 765"/>
                <a:gd name="T18" fmla="*/ 125 w 125"/>
                <a:gd name="T19" fmla="*/ 72 h 765"/>
                <a:gd name="T20" fmla="*/ 3 w 125"/>
                <a:gd name="T21" fmla="*/ 2 h 765"/>
                <a:gd name="T22" fmla="*/ 3 w 125"/>
                <a:gd name="T23" fmla="*/ 694 h 765"/>
                <a:gd name="T24" fmla="*/ 0 w 125"/>
                <a:gd name="T25" fmla="*/ 693 h 765"/>
                <a:gd name="T26" fmla="*/ 0 w 125"/>
                <a:gd name="T27" fmla="*/ 0 h 765"/>
                <a:gd name="T28" fmla="*/ 3 w 125"/>
                <a:gd name="T29" fmla="*/ 2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" h="765">
                  <a:moveTo>
                    <a:pt x="64" y="37"/>
                  </a:moveTo>
                  <a:cubicBezTo>
                    <a:pt x="64" y="267"/>
                    <a:pt x="64" y="500"/>
                    <a:pt x="64" y="730"/>
                  </a:cubicBezTo>
                  <a:cubicBezTo>
                    <a:pt x="63" y="729"/>
                    <a:pt x="62" y="728"/>
                    <a:pt x="61" y="728"/>
                  </a:cubicBezTo>
                  <a:cubicBezTo>
                    <a:pt x="61" y="498"/>
                    <a:pt x="61" y="265"/>
                    <a:pt x="61" y="35"/>
                  </a:cubicBezTo>
                  <a:cubicBezTo>
                    <a:pt x="62" y="36"/>
                    <a:pt x="63" y="36"/>
                    <a:pt x="64" y="37"/>
                  </a:cubicBezTo>
                  <a:close/>
                  <a:moveTo>
                    <a:pt x="125" y="72"/>
                  </a:moveTo>
                  <a:cubicBezTo>
                    <a:pt x="125" y="765"/>
                    <a:pt x="125" y="765"/>
                    <a:pt x="125" y="765"/>
                  </a:cubicBezTo>
                  <a:cubicBezTo>
                    <a:pt x="122" y="763"/>
                    <a:pt x="122" y="763"/>
                    <a:pt x="122" y="763"/>
                  </a:cubicBezTo>
                  <a:cubicBezTo>
                    <a:pt x="121" y="70"/>
                    <a:pt x="121" y="70"/>
                    <a:pt x="121" y="70"/>
                  </a:cubicBezTo>
                  <a:cubicBezTo>
                    <a:pt x="125" y="72"/>
                    <a:pt x="125" y="72"/>
                    <a:pt x="125" y="72"/>
                  </a:cubicBezTo>
                  <a:close/>
                  <a:moveTo>
                    <a:pt x="3" y="2"/>
                  </a:moveTo>
                  <a:cubicBezTo>
                    <a:pt x="3" y="694"/>
                    <a:pt x="3" y="694"/>
                    <a:pt x="3" y="694"/>
                  </a:cubicBezTo>
                  <a:cubicBezTo>
                    <a:pt x="0" y="693"/>
                    <a:pt x="0" y="693"/>
                    <a:pt x="0" y="69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" y="2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4" name="Freeform 126"/>
            <p:cNvSpPr>
              <a:spLocks noEditPoints="1"/>
            </p:cNvSpPr>
            <p:nvPr/>
          </p:nvSpPr>
          <p:spPr bwMode="auto">
            <a:xfrm>
              <a:off x="5626101" y="2338388"/>
              <a:ext cx="193675" cy="1987550"/>
            </a:xfrm>
            <a:custGeom>
              <a:avLst/>
              <a:gdLst>
                <a:gd name="T0" fmla="*/ 122 w 122"/>
                <a:gd name="T1" fmla="*/ 363 h 1252"/>
                <a:gd name="T2" fmla="*/ 0 w 122"/>
                <a:gd name="T3" fmla="*/ 286 h 1252"/>
                <a:gd name="T4" fmla="*/ 0 w 122"/>
                <a:gd name="T5" fmla="*/ 277 h 1252"/>
                <a:gd name="T6" fmla="*/ 122 w 122"/>
                <a:gd name="T7" fmla="*/ 305 h 1252"/>
                <a:gd name="T8" fmla="*/ 122 w 122"/>
                <a:gd name="T9" fmla="*/ 302 h 1252"/>
                <a:gd name="T10" fmla="*/ 122 w 122"/>
                <a:gd name="T11" fmla="*/ 295 h 1252"/>
                <a:gd name="T12" fmla="*/ 122 w 122"/>
                <a:gd name="T13" fmla="*/ 245 h 1252"/>
                <a:gd name="T14" fmla="*/ 122 w 122"/>
                <a:gd name="T15" fmla="*/ 237 h 1252"/>
                <a:gd name="T16" fmla="*/ 0 w 122"/>
                <a:gd name="T17" fmla="*/ 124 h 1252"/>
                <a:gd name="T18" fmla="*/ 122 w 122"/>
                <a:gd name="T19" fmla="*/ 187 h 1252"/>
                <a:gd name="T20" fmla="*/ 122 w 122"/>
                <a:gd name="T21" fmla="*/ 184 h 1252"/>
                <a:gd name="T22" fmla="*/ 122 w 122"/>
                <a:gd name="T23" fmla="*/ 141 h 1252"/>
                <a:gd name="T24" fmla="*/ 122 w 122"/>
                <a:gd name="T25" fmla="*/ 129 h 1252"/>
                <a:gd name="T26" fmla="*/ 0 w 122"/>
                <a:gd name="T27" fmla="*/ 9 h 1252"/>
                <a:gd name="T28" fmla="*/ 0 w 122"/>
                <a:gd name="T29" fmla="*/ 0 h 1252"/>
                <a:gd name="T30" fmla="*/ 0 w 122"/>
                <a:gd name="T31" fmla="*/ 337 h 1252"/>
                <a:gd name="T32" fmla="*/ 0 w 122"/>
                <a:gd name="T33" fmla="*/ 339 h 1252"/>
                <a:gd name="T34" fmla="*/ 0 w 122"/>
                <a:gd name="T35" fmla="*/ 346 h 1252"/>
                <a:gd name="T36" fmla="*/ 0 w 122"/>
                <a:gd name="T37" fmla="*/ 395 h 1252"/>
                <a:gd name="T38" fmla="*/ 0 w 122"/>
                <a:gd name="T39" fmla="*/ 404 h 1252"/>
                <a:gd name="T40" fmla="*/ 122 w 122"/>
                <a:gd name="T41" fmla="*/ 519 h 1252"/>
                <a:gd name="T42" fmla="*/ 0 w 122"/>
                <a:gd name="T43" fmla="*/ 453 h 1252"/>
                <a:gd name="T44" fmla="*/ 0 w 122"/>
                <a:gd name="T45" fmla="*/ 457 h 1252"/>
                <a:gd name="T46" fmla="*/ 0 w 122"/>
                <a:gd name="T47" fmla="*/ 501 h 1252"/>
                <a:gd name="T48" fmla="*/ 0 w 122"/>
                <a:gd name="T49" fmla="*/ 513 h 1252"/>
                <a:gd name="T50" fmla="*/ 122 w 122"/>
                <a:gd name="T51" fmla="*/ 626 h 1252"/>
                <a:gd name="T52" fmla="*/ 122 w 122"/>
                <a:gd name="T53" fmla="*/ 635 h 1252"/>
                <a:gd name="T54" fmla="*/ 0 w 122"/>
                <a:gd name="T55" fmla="*/ 571 h 1252"/>
                <a:gd name="T56" fmla="*/ 0 w 122"/>
                <a:gd name="T57" fmla="*/ 612 h 1252"/>
                <a:gd name="T58" fmla="*/ 0 w 122"/>
                <a:gd name="T59" fmla="*/ 617 h 1252"/>
                <a:gd name="T60" fmla="*/ 0 w 122"/>
                <a:gd name="T61" fmla="*/ 667 h 1252"/>
                <a:gd name="T62" fmla="*/ 122 w 122"/>
                <a:gd name="T63" fmla="*/ 744 h 1252"/>
                <a:gd name="T64" fmla="*/ 122 w 122"/>
                <a:gd name="T65" fmla="*/ 753 h 1252"/>
                <a:gd name="T66" fmla="*/ 122 w 122"/>
                <a:gd name="T67" fmla="*/ 794 h 1252"/>
                <a:gd name="T68" fmla="*/ 0 w 122"/>
                <a:gd name="T69" fmla="*/ 728 h 1252"/>
                <a:gd name="T70" fmla="*/ 0 w 122"/>
                <a:gd name="T71" fmla="*/ 735 h 1252"/>
                <a:gd name="T72" fmla="*/ 0 w 122"/>
                <a:gd name="T73" fmla="*/ 785 h 1252"/>
                <a:gd name="T74" fmla="*/ 122 w 122"/>
                <a:gd name="T75" fmla="*/ 861 h 1252"/>
                <a:gd name="T76" fmla="*/ 122 w 122"/>
                <a:gd name="T77" fmla="*/ 906 h 1252"/>
                <a:gd name="T78" fmla="*/ 122 w 122"/>
                <a:gd name="T79" fmla="*/ 910 h 1252"/>
                <a:gd name="T80" fmla="*/ 0 w 122"/>
                <a:gd name="T81" fmla="*/ 846 h 1252"/>
                <a:gd name="T82" fmla="*/ 0 w 122"/>
                <a:gd name="T83" fmla="*/ 889 h 1252"/>
                <a:gd name="T84" fmla="*/ 0 w 122"/>
                <a:gd name="T85" fmla="*/ 901 h 1252"/>
                <a:gd name="T86" fmla="*/ 0 w 122"/>
                <a:gd name="T87" fmla="*/ 947 h 1252"/>
                <a:gd name="T88" fmla="*/ 122 w 122"/>
                <a:gd name="T89" fmla="*/ 1024 h 1252"/>
                <a:gd name="T90" fmla="*/ 122 w 122"/>
                <a:gd name="T91" fmla="*/ 1028 h 1252"/>
                <a:gd name="T92" fmla="*/ 0 w 122"/>
                <a:gd name="T93" fmla="*/ 1000 h 1252"/>
                <a:gd name="T94" fmla="*/ 0 w 122"/>
                <a:gd name="T95" fmla="*/ 1007 h 1252"/>
                <a:gd name="T96" fmla="*/ 0 w 122"/>
                <a:gd name="T97" fmla="*/ 1056 h 1252"/>
                <a:gd name="T98" fmla="*/ 0 w 122"/>
                <a:gd name="T99" fmla="*/ 1065 h 1252"/>
                <a:gd name="T100" fmla="*/ 122 w 122"/>
                <a:gd name="T101" fmla="*/ 1141 h 1252"/>
                <a:gd name="T102" fmla="*/ 0 w 122"/>
                <a:gd name="T103" fmla="*/ 1114 h 1252"/>
                <a:gd name="T104" fmla="*/ 0 w 122"/>
                <a:gd name="T105" fmla="*/ 1118 h 1252"/>
                <a:gd name="T106" fmla="*/ 0 w 122"/>
                <a:gd name="T107" fmla="*/ 1123 h 1252"/>
                <a:gd name="T108" fmla="*/ 0 w 122"/>
                <a:gd name="T109" fmla="*/ 1172 h 1252"/>
                <a:gd name="T110" fmla="*/ 0 w 122"/>
                <a:gd name="T111" fmla="*/ 1181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" h="1252">
                  <a:moveTo>
                    <a:pt x="88" y="64"/>
                  </a:moveTo>
                  <a:lnTo>
                    <a:pt x="0" y="13"/>
                  </a:lnTo>
                  <a:lnTo>
                    <a:pt x="0" y="15"/>
                  </a:lnTo>
                  <a:lnTo>
                    <a:pt x="92" y="67"/>
                  </a:lnTo>
                  <a:lnTo>
                    <a:pt x="88" y="64"/>
                  </a:lnTo>
                  <a:lnTo>
                    <a:pt x="88" y="64"/>
                  </a:lnTo>
                  <a:close/>
                  <a:moveTo>
                    <a:pt x="122" y="363"/>
                  </a:moveTo>
                  <a:lnTo>
                    <a:pt x="122" y="360"/>
                  </a:lnTo>
                  <a:lnTo>
                    <a:pt x="0" y="289"/>
                  </a:lnTo>
                  <a:lnTo>
                    <a:pt x="0" y="293"/>
                  </a:lnTo>
                  <a:lnTo>
                    <a:pt x="122" y="363"/>
                  </a:lnTo>
                  <a:lnTo>
                    <a:pt x="122" y="363"/>
                  </a:lnTo>
                  <a:close/>
                  <a:moveTo>
                    <a:pt x="122" y="356"/>
                  </a:moveTo>
                  <a:lnTo>
                    <a:pt x="0" y="286"/>
                  </a:lnTo>
                  <a:lnTo>
                    <a:pt x="0" y="284"/>
                  </a:lnTo>
                  <a:lnTo>
                    <a:pt x="122" y="355"/>
                  </a:lnTo>
                  <a:lnTo>
                    <a:pt x="122" y="356"/>
                  </a:lnTo>
                  <a:lnTo>
                    <a:pt x="122" y="356"/>
                  </a:lnTo>
                  <a:close/>
                  <a:moveTo>
                    <a:pt x="122" y="351"/>
                  </a:moveTo>
                  <a:lnTo>
                    <a:pt x="0" y="281"/>
                  </a:lnTo>
                  <a:lnTo>
                    <a:pt x="0" y="277"/>
                  </a:lnTo>
                  <a:lnTo>
                    <a:pt x="122" y="348"/>
                  </a:lnTo>
                  <a:lnTo>
                    <a:pt x="122" y="351"/>
                  </a:lnTo>
                  <a:lnTo>
                    <a:pt x="122" y="351"/>
                  </a:lnTo>
                  <a:close/>
                  <a:moveTo>
                    <a:pt x="122" y="307"/>
                  </a:moveTo>
                  <a:lnTo>
                    <a:pt x="0" y="237"/>
                  </a:lnTo>
                  <a:lnTo>
                    <a:pt x="0" y="235"/>
                  </a:lnTo>
                  <a:lnTo>
                    <a:pt x="122" y="305"/>
                  </a:lnTo>
                  <a:lnTo>
                    <a:pt x="122" y="307"/>
                  </a:lnTo>
                  <a:lnTo>
                    <a:pt x="122" y="307"/>
                  </a:lnTo>
                  <a:close/>
                  <a:moveTo>
                    <a:pt x="122" y="302"/>
                  </a:moveTo>
                  <a:lnTo>
                    <a:pt x="0" y="231"/>
                  </a:lnTo>
                  <a:lnTo>
                    <a:pt x="0" y="228"/>
                  </a:lnTo>
                  <a:lnTo>
                    <a:pt x="122" y="298"/>
                  </a:lnTo>
                  <a:lnTo>
                    <a:pt x="122" y="302"/>
                  </a:lnTo>
                  <a:lnTo>
                    <a:pt x="122" y="302"/>
                  </a:lnTo>
                  <a:close/>
                  <a:moveTo>
                    <a:pt x="122" y="295"/>
                  </a:moveTo>
                  <a:lnTo>
                    <a:pt x="0" y="224"/>
                  </a:lnTo>
                  <a:lnTo>
                    <a:pt x="0" y="222"/>
                  </a:lnTo>
                  <a:lnTo>
                    <a:pt x="122" y="293"/>
                  </a:lnTo>
                  <a:lnTo>
                    <a:pt x="122" y="295"/>
                  </a:lnTo>
                  <a:lnTo>
                    <a:pt x="122" y="295"/>
                  </a:lnTo>
                  <a:close/>
                  <a:moveTo>
                    <a:pt x="122" y="252"/>
                  </a:moveTo>
                  <a:lnTo>
                    <a:pt x="122" y="249"/>
                  </a:lnTo>
                  <a:lnTo>
                    <a:pt x="0" y="178"/>
                  </a:lnTo>
                  <a:lnTo>
                    <a:pt x="0" y="182"/>
                  </a:lnTo>
                  <a:lnTo>
                    <a:pt x="122" y="252"/>
                  </a:lnTo>
                  <a:lnTo>
                    <a:pt x="122" y="252"/>
                  </a:lnTo>
                  <a:close/>
                  <a:moveTo>
                    <a:pt x="122" y="245"/>
                  </a:moveTo>
                  <a:lnTo>
                    <a:pt x="122" y="244"/>
                  </a:lnTo>
                  <a:lnTo>
                    <a:pt x="0" y="173"/>
                  </a:lnTo>
                  <a:lnTo>
                    <a:pt x="0" y="175"/>
                  </a:lnTo>
                  <a:lnTo>
                    <a:pt x="122" y="245"/>
                  </a:lnTo>
                  <a:lnTo>
                    <a:pt x="122" y="245"/>
                  </a:lnTo>
                  <a:close/>
                  <a:moveTo>
                    <a:pt x="122" y="240"/>
                  </a:moveTo>
                  <a:lnTo>
                    <a:pt x="122" y="237"/>
                  </a:lnTo>
                  <a:lnTo>
                    <a:pt x="0" y="166"/>
                  </a:lnTo>
                  <a:lnTo>
                    <a:pt x="0" y="170"/>
                  </a:lnTo>
                  <a:lnTo>
                    <a:pt x="122" y="240"/>
                  </a:lnTo>
                  <a:lnTo>
                    <a:pt x="122" y="240"/>
                  </a:lnTo>
                  <a:close/>
                  <a:moveTo>
                    <a:pt x="122" y="196"/>
                  </a:moveTo>
                  <a:lnTo>
                    <a:pt x="0" y="126"/>
                  </a:lnTo>
                  <a:lnTo>
                    <a:pt x="0" y="124"/>
                  </a:lnTo>
                  <a:lnTo>
                    <a:pt x="122" y="194"/>
                  </a:lnTo>
                  <a:lnTo>
                    <a:pt x="122" y="196"/>
                  </a:lnTo>
                  <a:lnTo>
                    <a:pt x="122" y="196"/>
                  </a:lnTo>
                  <a:close/>
                  <a:moveTo>
                    <a:pt x="122" y="191"/>
                  </a:moveTo>
                  <a:lnTo>
                    <a:pt x="0" y="120"/>
                  </a:lnTo>
                  <a:lnTo>
                    <a:pt x="0" y="117"/>
                  </a:lnTo>
                  <a:lnTo>
                    <a:pt x="122" y="187"/>
                  </a:lnTo>
                  <a:lnTo>
                    <a:pt x="122" y="191"/>
                  </a:lnTo>
                  <a:lnTo>
                    <a:pt x="122" y="191"/>
                  </a:lnTo>
                  <a:close/>
                  <a:moveTo>
                    <a:pt x="122" y="184"/>
                  </a:moveTo>
                  <a:lnTo>
                    <a:pt x="0" y="113"/>
                  </a:lnTo>
                  <a:lnTo>
                    <a:pt x="0" y="111"/>
                  </a:lnTo>
                  <a:lnTo>
                    <a:pt x="122" y="182"/>
                  </a:lnTo>
                  <a:lnTo>
                    <a:pt x="122" y="184"/>
                  </a:lnTo>
                  <a:lnTo>
                    <a:pt x="122" y="184"/>
                  </a:lnTo>
                  <a:close/>
                  <a:moveTo>
                    <a:pt x="122" y="141"/>
                  </a:moveTo>
                  <a:lnTo>
                    <a:pt x="0" y="71"/>
                  </a:lnTo>
                  <a:lnTo>
                    <a:pt x="0" y="67"/>
                  </a:lnTo>
                  <a:lnTo>
                    <a:pt x="122" y="138"/>
                  </a:lnTo>
                  <a:lnTo>
                    <a:pt x="122" y="141"/>
                  </a:lnTo>
                  <a:lnTo>
                    <a:pt x="122" y="141"/>
                  </a:lnTo>
                  <a:close/>
                  <a:moveTo>
                    <a:pt x="122" y="134"/>
                  </a:moveTo>
                  <a:lnTo>
                    <a:pt x="0" y="64"/>
                  </a:lnTo>
                  <a:lnTo>
                    <a:pt x="0" y="62"/>
                  </a:lnTo>
                  <a:lnTo>
                    <a:pt x="122" y="133"/>
                  </a:lnTo>
                  <a:lnTo>
                    <a:pt x="122" y="134"/>
                  </a:lnTo>
                  <a:lnTo>
                    <a:pt x="122" y="134"/>
                  </a:lnTo>
                  <a:close/>
                  <a:moveTo>
                    <a:pt x="122" y="129"/>
                  </a:moveTo>
                  <a:lnTo>
                    <a:pt x="0" y="59"/>
                  </a:lnTo>
                  <a:lnTo>
                    <a:pt x="0" y="55"/>
                  </a:lnTo>
                  <a:lnTo>
                    <a:pt x="122" y="126"/>
                  </a:lnTo>
                  <a:lnTo>
                    <a:pt x="122" y="129"/>
                  </a:lnTo>
                  <a:lnTo>
                    <a:pt x="122" y="129"/>
                  </a:lnTo>
                  <a:close/>
                  <a:moveTo>
                    <a:pt x="87" y="59"/>
                  </a:moveTo>
                  <a:lnTo>
                    <a:pt x="0" y="9"/>
                  </a:lnTo>
                  <a:lnTo>
                    <a:pt x="0" y="6"/>
                  </a:lnTo>
                  <a:lnTo>
                    <a:pt x="83" y="55"/>
                  </a:lnTo>
                  <a:lnTo>
                    <a:pt x="87" y="59"/>
                  </a:lnTo>
                  <a:lnTo>
                    <a:pt x="87" y="59"/>
                  </a:lnTo>
                  <a:close/>
                  <a:moveTo>
                    <a:pt x="79" y="5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78" y="44"/>
                  </a:lnTo>
                  <a:lnTo>
                    <a:pt x="79" y="50"/>
                  </a:lnTo>
                  <a:lnTo>
                    <a:pt x="79" y="50"/>
                  </a:lnTo>
                  <a:close/>
                  <a:moveTo>
                    <a:pt x="0" y="334"/>
                  </a:moveTo>
                  <a:lnTo>
                    <a:pt x="122" y="404"/>
                  </a:lnTo>
                  <a:lnTo>
                    <a:pt x="122" y="408"/>
                  </a:lnTo>
                  <a:lnTo>
                    <a:pt x="0" y="337"/>
                  </a:lnTo>
                  <a:lnTo>
                    <a:pt x="0" y="334"/>
                  </a:lnTo>
                  <a:lnTo>
                    <a:pt x="0" y="334"/>
                  </a:lnTo>
                  <a:close/>
                  <a:moveTo>
                    <a:pt x="0" y="339"/>
                  </a:moveTo>
                  <a:lnTo>
                    <a:pt x="122" y="409"/>
                  </a:lnTo>
                  <a:lnTo>
                    <a:pt x="122" y="413"/>
                  </a:lnTo>
                  <a:lnTo>
                    <a:pt x="0" y="342"/>
                  </a:lnTo>
                  <a:lnTo>
                    <a:pt x="0" y="339"/>
                  </a:lnTo>
                  <a:lnTo>
                    <a:pt x="0" y="339"/>
                  </a:lnTo>
                  <a:close/>
                  <a:moveTo>
                    <a:pt x="0" y="346"/>
                  </a:moveTo>
                  <a:lnTo>
                    <a:pt x="122" y="416"/>
                  </a:lnTo>
                  <a:lnTo>
                    <a:pt x="122" y="418"/>
                  </a:lnTo>
                  <a:lnTo>
                    <a:pt x="0" y="348"/>
                  </a:lnTo>
                  <a:lnTo>
                    <a:pt x="0" y="346"/>
                  </a:lnTo>
                  <a:lnTo>
                    <a:pt x="0" y="346"/>
                  </a:lnTo>
                  <a:close/>
                  <a:moveTo>
                    <a:pt x="0" y="390"/>
                  </a:moveTo>
                  <a:lnTo>
                    <a:pt x="0" y="392"/>
                  </a:lnTo>
                  <a:lnTo>
                    <a:pt x="122" y="462"/>
                  </a:lnTo>
                  <a:lnTo>
                    <a:pt x="122" y="460"/>
                  </a:lnTo>
                  <a:lnTo>
                    <a:pt x="0" y="390"/>
                  </a:lnTo>
                  <a:lnTo>
                    <a:pt x="0" y="390"/>
                  </a:lnTo>
                  <a:close/>
                  <a:moveTo>
                    <a:pt x="0" y="395"/>
                  </a:moveTo>
                  <a:lnTo>
                    <a:pt x="0" y="399"/>
                  </a:lnTo>
                  <a:lnTo>
                    <a:pt x="122" y="469"/>
                  </a:lnTo>
                  <a:lnTo>
                    <a:pt x="122" y="466"/>
                  </a:lnTo>
                  <a:lnTo>
                    <a:pt x="0" y="395"/>
                  </a:lnTo>
                  <a:lnTo>
                    <a:pt x="0" y="395"/>
                  </a:lnTo>
                  <a:close/>
                  <a:moveTo>
                    <a:pt x="0" y="401"/>
                  </a:moveTo>
                  <a:lnTo>
                    <a:pt x="0" y="404"/>
                  </a:lnTo>
                  <a:lnTo>
                    <a:pt x="122" y="475"/>
                  </a:lnTo>
                  <a:lnTo>
                    <a:pt x="122" y="471"/>
                  </a:lnTo>
                  <a:lnTo>
                    <a:pt x="0" y="401"/>
                  </a:lnTo>
                  <a:lnTo>
                    <a:pt x="0" y="401"/>
                  </a:lnTo>
                  <a:close/>
                  <a:moveTo>
                    <a:pt x="0" y="445"/>
                  </a:moveTo>
                  <a:lnTo>
                    <a:pt x="122" y="515"/>
                  </a:lnTo>
                  <a:lnTo>
                    <a:pt x="122" y="519"/>
                  </a:lnTo>
                  <a:lnTo>
                    <a:pt x="0" y="448"/>
                  </a:lnTo>
                  <a:lnTo>
                    <a:pt x="0" y="445"/>
                  </a:lnTo>
                  <a:lnTo>
                    <a:pt x="0" y="445"/>
                  </a:lnTo>
                  <a:close/>
                  <a:moveTo>
                    <a:pt x="0" y="452"/>
                  </a:moveTo>
                  <a:lnTo>
                    <a:pt x="122" y="522"/>
                  </a:lnTo>
                  <a:lnTo>
                    <a:pt x="122" y="524"/>
                  </a:lnTo>
                  <a:lnTo>
                    <a:pt x="0" y="453"/>
                  </a:lnTo>
                  <a:lnTo>
                    <a:pt x="0" y="452"/>
                  </a:lnTo>
                  <a:lnTo>
                    <a:pt x="0" y="452"/>
                  </a:lnTo>
                  <a:close/>
                  <a:moveTo>
                    <a:pt x="0" y="457"/>
                  </a:moveTo>
                  <a:lnTo>
                    <a:pt x="122" y="527"/>
                  </a:lnTo>
                  <a:lnTo>
                    <a:pt x="122" y="531"/>
                  </a:lnTo>
                  <a:lnTo>
                    <a:pt x="0" y="460"/>
                  </a:lnTo>
                  <a:lnTo>
                    <a:pt x="0" y="457"/>
                  </a:lnTo>
                  <a:lnTo>
                    <a:pt x="0" y="457"/>
                  </a:lnTo>
                  <a:close/>
                  <a:moveTo>
                    <a:pt x="0" y="501"/>
                  </a:moveTo>
                  <a:lnTo>
                    <a:pt x="0" y="503"/>
                  </a:lnTo>
                  <a:lnTo>
                    <a:pt x="122" y="573"/>
                  </a:lnTo>
                  <a:lnTo>
                    <a:pt x="122" y="571"/>
                  </a:lnTo>
                  <a:lnTo>
                    <a:pt x="0" y="501"/>
                  </a:lnTo>
                  <a:lnTo>
                    <a:pt x="0" y="501"/>
                  </a:lnTo>
                  <a:close/>
                  <a:moveTo>
                    <a:pt x="0" y="506"/>
                  </a:moveTo>
                  <a:lnTo>
                    <a:pt x="0" y="510"/>
                  </a:lnTo>
                  <a:lnTo>
                    <a:pt x="122" y="580"/>
                  </a:lnTo>
                  <a:lnTo>
                    <a:pt x="122" y="577"/>
                  </a:lnTo>
                  <a:lnTo>
                    <a:pt x="0" y="506"/>
                  </a:lnTo>
                  <a:lnTo>
                    <a:pt x="0" y="506"/>
                  </a:lnTo>
                  <a:close/>
                  <a:moveTo>
                    <a:pt x="0" y="513"/>
                  </a:moveTo>
                  <a:lnTo>
                    <a:pt x="0" y="515"/>
                  </a:lnTo>
                  <a:lnTo>
                    <a:pt x="122" y="586"/>
                  </a:lnTo>
                  <a:lnTo>
                    <a:pt x="122" y="584"/>
                  </a:lnTo>
                  <a:lnTo>
                    <a:pt x="0" y="513"/>
                  </a:lnTo>
                  <a:lnTo>
                    <a:pt x="0" y="513"/>
                  </a:lnTo>
                  <a:close/>
                  <a:moveTo>
                    <a:pt x="0" y="556"/>
                  </a:moveTo>
                  <a:lnTo>
                    <a:pt x="122" y="626"/>
                  </a:lnTo>
                  <a:lnTo>
                    <a:pt x="122" y="630"/>
                  </a:lnTo>
                  <a:lnTo>
                    <a:pt x="0" y="559"/>
                  </a:lnTo>
                  <a:lnTo>
                    <a:pt x="0" y="556"/>
                  </a:lnTo>
                  <a:lnTo>
                    <a:pt x="0" y="556"/>
                  </a:lnTo>
                  <a:close/>
                  <a:moveTo>
                    <a:pt x="0" y="563"/>
                  </a:moveTo>
                  <a:lnTo>
                    <a:pt x="122" y="633"/>
                  </a:lnTo>
                  <a:lnTo>
                    <a:pt x="122" y="635"/>
                  </a:lnTo>
                  <a:lnTo>
                    <a:pt x="0" y="564"/>
                  </a:lnTo>
                  <a:lnTo>
                    <a:pt x="0" y="563"/>
                  </a:lnTo>
                  <a:lnTo>
                    <a:pt x="0" y="563"/>
                  </a:lnTo>
                  <a:close/>
                  <a:moveTo>
                    <a:pt x="0" y="568"/>
                  </a:moveTo>
                  <a:lnTo>
                    <a:pt x="122" y="638"/>
                  </a:lnTo>
                  <a:lnTo>
                    <a:pt x="122" y="642"/>
                  </a:lnTo>
                  <a:lnTo>
                    <a:pt x="0" y="571"/>
                  </a:lnTo>
                  <a:lnTo>
                    <a:pt x="0" y="568"/>
                  </a:lnTo>
                  <a:lnTo>
                    <a:pt x="0" y="568"/>
                  </a:lnTo>
                  <a:close/>
                  <a:moveTo>
                    <a:pt x="0" y="612"/>
                  </a:moveTo>
                  <a:lnTo>
                    <a:pt x="0" y="614"/>
                  </a:lnTo>
                  <a:lnTo>
                    <a:pt x="122" y="684"/>
                  </a:lnTo>
                  <a:lnTo>
                    <a:pt x="122" y="683"/>
                  </a:lnTo>
                  <a:lnTo>
                    <a:pt x="0" y="612"/>
                  </a:lnTo>
                  <a:lnTo>
                    <a:pt x="0" y="612"/>
                  </a:lnTo>
                  <a:close/>
                  <a:moveTo>
                    <a:pt x="0" y="617"/>
                  </a:moveTo>
                  <a:lnTo>
                    <a:pt x="0" y="621"/>
                  </a:lnTo>
                  <a:lnTo>
                    <a:pt x="122" y="691"/>
                  </a:lnTo>
                  <a:lnTo>
                    <a:pt x="122" y="688"/>
                  </a:lnTo>
                  <a:lnTo>
                    <a:pt x="0" y="617"/>
                  </a:lnTo>
                  <a:lnTo>
                    <a:pt x="0" y="617"/>
                  </a:lnTo>
                  <a:close/>
                  <a:moveTo>
                    <a:pt x="0" y="624"/>
                  </a:moveTo>
                  <a:lnTo>
                    <a:pt x="0" y="626"/>
                  </a:lnTo>
                  <a:lnTo>
                    <a:pt x="122" y="697"/>
                  </a:lnTo>
                  <a:lnTo>
                    <a:pt x="122" y="695"/>
                  </a:lnTo>
                  <a:lnTo>
                    <a:pt x="0" y="624"/>
                  </a:lnTo>
                  <a:lnTo>
                    <a:pt x="0" y="624"/>
                  </a:lnTo>
                  <a:close/>
                  <a:moveTo>
                    <a:pt x="0" y="667"/>
                  </a:moveTo>
                  <a:lnTo>
                    <a:pt x="122" y="737"/>
                  </a:lnTo>
                  <a:lnTo>
                    <a:pt x="122" y="741"/>
                  </a:lnTo>
                  <a:lnTo>
                    <a:pt x="0" y="670"/>
                  </a:lnTo>
                  <a:lnTo>
                    <a:pt x="0" y="667"/>
                  </a:lnTo>
                  <a:lnTo>
                    <a:pt x="0" y="667"/>
                  </a:lnTo>
                  <a:close/>
                  <a:moveTo>
                    <a:pt x="0" y="674"/>
                  </a:moveTo>
                  <a:lnTo>
                    <a:pt x="122" y="744"/>
                  </a:lnTo>
                  <a:lnTo>
                    <a:pt x="122" y="746"/>
                  </a:lnTo>
                  <a:lnTo>
                    <a:pt x="0" y="675"/>
                  </a:lnTo>
                  <a:lnTo>
                    <a:pt x="0" y="674"/>
                  </a:lnTo>
                  <a:lnTo>
                    <a:pt x="0" y="674"/>
                  </a:lnTo>
                  <a:close/>
                  <a:moveTo>
                    <a:pt x="0" y="679"/>
                  </a:moveTo>
                  <a:lnTo>
                    <a:pt x="122" y="749"/>
                  </a:lnTo>
                  <a:lnTo>
                    <a:pt x="122" y="753"/>
                  </a:lnTo>
                  <a:lnTo>
                    <a:pt x="0" y="683"/>
                  </a:lnTo>
                  <a:lnTo>
                    <a:pt x="0" y="679"/>
                  </a:lnTo>
                  <a:lnTo>
                    <a:pt x="0" y="679"/>
                  </a:lnTo>
                  <a:close/>
                  <a:moveTo>
                    <a:pt x="0" y="723"/>
                  </a:moveTo>
                  <a:lnTo>
                    <a:pt x="0" y="725"/>
                  </a:lnTo>
                  <a:lnTo>
                    <a:pt x="122" y="795"/>
                  </a:lnTo>
                  <a:lnTo>
                    <a:pt x="122" y="794"/>
                  </a:lnTo>
                  <a:lnTo>
                    <a:pt x="0" y="723"/>
                  </a:lnTo>
                  <a:lnTo>
                    <a:pt x="0" y="723"/>
                  </a:lnTo>
                  <a:close/>
                  <a:moveTo>
                    <a:pt x="0" y="728"/>
                  </a:moveTo>
                  <a:lnTo>
                    <a:pt x="0" y="732"/>
                  </a:lnTo>
                  <a:lnTo>
                    <a:pt x="122" y="802"/>
                  </a:lnTo>
                  <a:lnTo>
                    <a:pt x="122" y="799"/>
                  </a:lnTo>
                  <a:lnTo>
                    <a:pt x="0" y="728"/>
                  </a:lnTo>
                  <a:lnTo>
                    <a:pt x="0" y="728"/>
                  </a:lnTo>
                  <a:close/>
                  <a:moveTo>
                    <a:pt x="0" y="735"/>
                  </a:moveTo>
                  <a:lnTo>
                    <a:pt x="0" y="737"/>
                  </a:lnTo>
                  <a:lnTo>
                    <a:pt x="122" y="808"/>
                  </a:lnTo>
                  <a:lnTo>
                    <a:pt x="122" y="806"/>
                  </a:lnTo>
                  <a:lnTo>
                    <a:pt x="0" y="735"/>
                  </a:lnTo>
                  <a:lnTo>
                    <a:pt x="0" y="735"/>
                  </a:lnTo>
                  <a:close/>
                  <a:moveTo>
                    <a:pt x="0" y="778"/>
                  </a:moveTo>
                  <a:lnTo>
                    <a:pt x="122" y="848"/>
                  </a:lnTo>
                  <a:lnTo>
                    <a:pt x="122" y="852"/>
                  </a:lnTo>
                  <a:lnTo>
                    <a:pt x="0" y="781"/>
                  </a:lnTo>
                  <a:lnTo>
                    <a:pt x="0" y="778"/>
                  </a:lnTo>
                  <a:lnTo>
                    <a:pt x="0" y="778"/>
                  </a:lnTo>
                  <a:close/>
                  <a:moveTo>
                    <a:pt x="0" y="785"/>
                  </a:moveTo>
                  <a:lnTo>
                    <a:pt x="122" y="855"/>
                  </a:lnTo>
                  <a:lnTo>
                    <a:pt x="122" y="857"/>
                  </a:lnTo>
                  <a:lnTo>
                    <a:pt x="0" y="786"/>
                  </a:lnTo>
                  <a:lnTo>
                    <a:pt x="0" y="785"/>
                  </a:lnTo>
                  <a:lnTo>
                    <a:pt x="0" y="785"/>
                  </a:lnTo>
                  <a:close/>
                  <a:moveTo>
                    <a:pt x="0" y="790"/>
                  </a:moveTo>
                  <a:lnTo>
                    <a:pt x="122" y="861"/>
                  </a:lnTo>
                  <a:lnTo>
                    <a:pt x="122" y="864"/>
                  </a:lnTo>
                  <a:lnTo>
                    <a:pt x="0" y="794"/>
                  </a:lnTo>
                  <a:lnTo>
                    <a:pt x="0" y="790"/>
                  </a:lnTo>
                  <a:lnTo>
                    <a:pt x="0" y="790"/>
                  </a:lnTo>
                  <a:close/>
                  <a:moveTo>
                    <a:pt x="0" y="834"/>
                  </a:moveTo>
                  <a:lnTo>
                    <a:pt x="0" y="836"/>
                  </a:lnTo>
                  <a:lnTo>
                    <a:pt x="122" y="906"/>
                  </a:lnTo>
                  <a:lnTo>
                    <a:pt x="122" y="905"/>
                  </a:lnTo>
                  <a:lnTo>
                    <a:pt x="0" y="834"/>
                  </a:lnTo>
                  <a:lnTo>
                    <a:pt x="0" y="834"/>
                  </a:lnTo>
                  <a:close/>
                  <a:moveTo>
                    <a:pt x="0" y="839"/>
                  </a:moveTo>
                  <a:lnTo>
                    <a:pt x="0" y="843"/>
                  </a:lnTo>
                  <a:lnTo>
                    <a:pt x="122" y="913"/>
                  </a:lnTo>
                  <a:lnTo>
                    <a:pt x="122" y="910"/>
                  </a:lnTo>
                  <a:lnTo>
                    <a:pt x="0" y="839"/>
                  </a:lnTo>
                  <a:lnTo>
                    <a:pt x="0" y="839"/>
                  </a:lnTo>
                  <a:close/>
                  <a:moveTo>
                    <a:pt x="0" y="846"/>
                  </a:moveTo>
                  <a:lnTo>
                    <a:pt x="0" y="848"/>
                  </a:lnTo>
                  <a:lnTo>
                    <a:pt x="122" y="919"/>
                  </a:lnTo>
                  <a:lnTo>
                    <a:pt x="122" y="917"/>
                  </a:lnTo>
                  <a:lnTo>
                    <a:pt x="0" y="846"/>
                  </a:lnTo>
                  <a:lnTo>
                    <a:pt x="0" y="846"/>
                  </a:lnTo>
                  <a:close/>
                  <a:moveTo>
                    <a:pt x="0" y="889"/>
                  </a:moveTo>
                  <a:lnTo>
                    <a:pt x="122" y="959"/>
                  </a:lnTo>
                  <a:lnTo>
                    <a:pt x="122" y="963"/>
                  </a:lnTo>
                  <a:lnTo>
                    <a:pt x="0" y="892"/>
                  </a:lnTo>
                  <a:lnTo>
                    <a:pt x="0" y="889"/>
                  </a:lnTo>
                  <a:lnTo>
                    <a:pt x="0" y="889"/>
                  </a:lnTo>
                  <a:close/>
                  <a:moveTo>
                    <a:pt x="0" y="896"/>
                  </a:moveTo>
                  <a:lnTo>
                    <a:pt x="122" y="966"/>
                  </a:lnTo>
                  <a:lnTo>
                    <a:pt x="122" y="968"/>
                  </a:lnTo>
                  <a:lnTo>
                    <a:pt x="0" y="898"/>
                  </a:lnTo>
                  <a:lnTo>
                    <a:pt x="0" y="896"/>
                  </a:lnTo>
                  <a:lnTo>
                    <a:pt x="0" y="896"/>
                  </a:lnTo>
                  <a:close/>
                  <a:moveTo>
                    <a:pt x="0" y="901"/>
                  </a:moveTo>
                  <a:lnTo>
                    <a:pt x="122" y="972"/>
                  </a:lnTo>
                  <a:lnTo>
                    <a:pt x="122" y="975"/>
                  </a:lnTo>
                  <a:lnTo>
                    <a:pt x="0" y="905"/>
                  </a:lnTo>
                  <a:lnTo>
                    <a:pt x="0" y="901"/>
                  </a:lnTo>
                  <a:lnTo>
                    <a:pt x="0" y="901"/>
                  </a:lnTo>
                  <a:close/>
                  <a:moveTo>
                    <a:pt x="0" y="945"/>
                  </a:moveTo>
                  <a:lnTo>
                    <a:pt x="0" y="947"/>
                  </a:lnTo>
                  <a:lnTo>
                    <a:pt x="122" y="1017"/>
                  </a:lnTo>
                  <a:lnTo>
                    <a:pt x="122" y="1016"/>
                  </a:lnTo>
                  <a:lnTo>
                    <a:pt x="0" y="945"/>
                  </a:lnTo>
                  <a:lnTo>
                    <a:pt x="0" y="945"/>
                  </a:lnTo>
                  <a:close/>
                  <a:moveTo>
                    <a:pt x="0" y="950"/>
                  </a:moveTo>
                  <a:lnTo>
                    <a:pt x="0" y="954"/>
                  </a:lnTo>
                  <a:lnTo>
                    <a:pt x="122" y="1024"/>
                  </a:lnTo>
                  <a:lnTo>
                    <a:pt x="122" y="1021"/>
                  </a:lnTo>
                  <a:lnTo>
                    <a:pt x="0" y="950"/>
                  </a:lnTo>
                  <a:lnTo>
                    <a:pt x="0" y="950"/>
                  </a:lnTo>
                  <a:close/>
                  <a:moveTo>
                    <a:pt x="0" y="957"/>
                  </a:moveTo>
                  <a:lnTo>
                    <a:pt x="0" y="959"/>
                  </a:lnTo>
                  <a:lnTo>
                    <a:pt x="122" y="1030"/>
                  </a:lnTo>
                  <a:lnTo>
                    <a:pt x="122" y="1028"/>
                  </a:lnTo>
                  <a:lnTo>
                    <a:pt x="0" y="957"/>
                  </a:lnTo>
                  <a:lnTo>
                    <a:pt x="0" y="957"/>
                  </a:lnTo>
                  <a:close/>
                  <a:moveTo>
                    <a:pt x="0" y="1000"/>
                  </a:moveTo>
                  <a:lnTo>
                    <a:pt x="122" y="1070"/>
                  </a:lnTo>
                  <a:lnTo>
                    <a:pt x="122" y="1074"/>
                  </a:lnTo>
                  <a:lnTo>
                    <a:pt x="0" y="1003"/>
                  </a:lnTo>
                  <a:lnTo>
                    <a:pt x="0" y="1000"/>
                  </a:lnTo>
                  <a:lnTo>
                    <a:pt x="0" y="1000"/>
                  </a:lnTo>
                  <a:close/>
                  <a:moveTo>
                    <a:pt x="0" y="1007"/>
                  </a:moveTo>
                  <a:lnTo>
                    <a:pt x="122" y="1077"/>
                  </a:lnTo>
                  <a:lnTo>
                    <a:pt x="122" y="1079"/>
                  </a:lnTo>
                  <a:lnTo>
                    <a:pt x="0" y="1009"/>
                  </a:lnTo>
                  <a:lnTo>
                    <a:pt x="0" y="1007"/>
                  </a:lnTo>
                  <a:lnTo>
                    <a:pt x="0" y="1007"/>
                  </a:lnTo>
                  <a:close/>
                  <a:moveTo>
                    <a:pt x="0" y="1012"/>
                  </a:moveTo>
                  <a:lnTo>
                    <a:pt x="122" y="1083"/>
                  </a:lnTo>
                  <a:lnTo>
                    <a:pt x="122" y="1086"/>
                  </a:lnTo>
                  <a:lnTo>
                    <a:pt x="0" y="1016"/>
                  </a:lnTo>
                  <a:lnTo>
                    <a:pt x="0" y="1012"/>
                  </a:lnTo>
                  <a:lnTo>
                    <a:pt x="0" y="1012"/>
                  </a:lnTo>
                  <a:close/>
                  <a:moveTo>
                    <a:pt x="0" y="1056"/>
                  </a:moveTo>
                  <a:lnTo>
                    <a:pt x="0" y="1058"/>
                  </a:lnTo>
                  <a:lnTo>
                    <a:pt x="122" y="1128"/>
                  </a:lnTo>
                  <a:lnTo>
                    <a:pt x="122" y="1127"/>
                  </a:lnTo>
                  <a:lnTo>
                    <a:pt x="0" y="1056"/>
                  </a:lnTo>
                  <a:lnTo>
                    <a:pt x="0" y="1056"/>
                  </a:lnTo>
                  <a:close/>
                  <a:moveTo>
                    <a:pt x="0" y="1061"/>
                  </a:moveTo>
                  <a:lnTo>
                    <a:pt x="0" y="1065"/>
                  </a:lnTo>
                  <a:lnTo>
                    <a:pt x="122" y="1135"/>
                  </a:lnTo>
                  <a:lnTo>
                    <a:pt x="122" y="1132"/>
                  </a:lnTo>
                  <a:lnTo>
                    <a:pt x="0" y="1061"/>
                  </a:lnTo>
                  <a:lnTo>
                    <a:pt x="0" y="1061"/>
                  </a:lnTo>
                  <a:close/>
                  <a:moveTo>
                    <a:pt x="0" y="1068"/>
                  </a:moveTo>
                  <a:lnTo>
                    <a:pt x="0" y="1070"/>
                  </a:lnTo>
                  <a:lnTo>
                    <a:pt x="122" y="1141"/>
                  </a:lnTo>
                  <a:lnTo>
                    <a:pt x="122" y="1139"/>
                  </a:lnTo>
                  <a:lnTo>
                    <a:pt x="0" y="1068"/>
                  </a:lnTo>
                  <a:lnTo>
                    <a:pt x="0" y="1068"/>
                  </a:lnTo>
                  <a:close/>
                  <a:moveTo>
                    <a:pt x="0" y="1111"/>
                  </a:moveTo>
                  <a:lnTo>
                    <a:pt x="122" y="1181"/>
                  </a:lnTo>
                  <a:lnTo>
                    <a:pt x="122" y="1185"/>
                  </a:lnTo>
                  <a:lnTo>
                    <a:pt x="0" y="1114"/>
                  </a:lnTo>
                  <a:lnTo>
                    <a:pt x="0" y="1111"/>
                  </a:lnTo>
                  <a:lnTo>
                    <a:pt x="0" y="1111"/>
                  </a:lnTo>
                  <a:close/>
                  <a:moveTo>
                    <a:pt x="0" y="1118"/>
                  </a:moveTo>
                  <a:lnTo>
                    <a:pt x="122" y="1188"/>
                  </a:lnTo>
                  <a:lnTo>
                    <a:pt x="122" y="1190"/>
                  </a:lnTo>
                  <a:lnTo>
                    <a:pt x="0" y="1120"/>
                  </a:lnTo>
                  <a:lnTo>
                    <a:pt x="0" y="1118"/>
                  </a:lnTo>
                  <a:lnTo>
                    <a:pt x="0" y="1118"/>
                  </a:lnTo>
                  <a:close/>
                  <a:moveTo>
                    <a:pt x="0" y="1123"/>
                  </a:moveTo>
                  <a:lnTo>
                    <a:pt x="122" y="1194"/>
                  </a:lnTo>
                  <a:lnTo>
                    <a:pt x="122" y="1197"/>
                  </a:lnTo>
                  <a:lnTo>
                    <a:pt x="0" y="1127"/>
                  </a:lnTo>
                  <a:lnTo>
                    <a:pt x="0" y="1123"/>
                  </a:lnTo>
                  <a:lnTo>
                    <a:pt x="0" y="1123"/>
                  </a:lnTo>
                  <a:close/>
                  <a:moveTo>
                    <a:pt x="0" y="1167"/>
                  </a:moveTo>
                  <a:lnTo>
                    <a:pt x="0" y="1171"/>
                  </a:lnTo>
                  <a:lnTo>
                    <a:pt x="122" y="1241"/>
                  </a:lnTo>
                  <a:lnTo>
                    <a:pt x="122" y="1238"/>
                  </a:lnTo>
                  <a:lnTo>
                    <a:pt x="0" y="1167"/>
                  </a:lnTo>
                  <a:lnTo>
                    <a:pt x="0" y="1167"/>
                  </a:lnTo>
                  <a:close/>
                  <a:moveTo>
                    <a:pt x="0" y="1172"/>
                  </a:moveTo>
                  <a:lnTo>
                    <a:pt x="0" y="1176"/>
                  </a:lnTo>
                  <a:lnTo>
                    <a:pt x="122" y="1247"/>
                  </a:lnTo>
                  <a:lnTo>
                    <a:pt x="122" y="1243"/>
                  </a:lnTo>
                  <a:lnTo>
                    <a:pt x="0" y="1172"/>
                  </a:lnTo>
                  <a:lnTo>
                    <a:pt x="0" y="1172"/>
                  </a:lnTo>
                  <a:close/>
                  <a:moveTo>
                    <a:pt x="0" y="1180"/>
                  </a:moveTo>
                  <a:lnTo>
                    <a:pt x="0" y="1181"/>
                  </a:lnTo>
                  <a:lnTo>
                    <a:pt x="122" y="1252"/>
                  </a:lnTo>
                  <a:lnTo>
                    <a:pt x="122" y="1250"/>
                  </a:lnTo>
                  <a:lnTo>
                    <a:pt x="0" y="1180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5" name="Freeform 127"/>
            <p:cNvSpPr/>
            <p:nvPr/>
          </p:nvSpPr>
          <p:spPr bwMode="auto">
            <a:xfrm>
              <a:off x="5824538" y="2408238"/>
              <a:ext cx="9525" cy="1944688"/>
            </a:xfrm>
            <a:custGeom>
              <a:avLst/>
              <a:gdLst>
                <a:gd name="T0" fmla="*/ 3 w 3"/>
                <a:gd name="T1" fmla="*/ 1 h 695"/>
                <a:gd name="T2" fmla="*/ 3 w 3"/>
                <a:gd name="T3" fmla="*/ 695 h 695"/>
                <a:gd name="T4" fmla="*/ 0 w 3"/>
                <a:gd name="T5" fmla="*/ 693 h 695"/>
                <a:gd name="T6" fmla="*/ 0 w 3"/>
                <a:gd name="T7" fmla="*/ 0 h 695"/>
                <a:gd name="T8" fmla="*/ 3 w 3"/>
                <a:gd name="T9" fmla="*/ 1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95">
                  <a:moveTo>
                    <a:pt x="3" y="1"/>
                  </a:moveTo>
                  <a:cubicBezTo>
                    <a:pt x="3" y="231"/>
                    <a:pt x="3" y="465"/>
                    <a:pt x="3" y="695"/>
                  </a:cubicBezTo>
                  <a:cubicBezTo>
                    <a:pt x="2" y="694"/>
                    <a:pt x="1" y="694"/>
                    <a:pt x="0" y="693"/>
                  </a:cubicBezTo>
                  <a:cubicBezTo>
                    <a:pt x="0" y="464"/>
                    <a:pt x="0" y="229"/>
                    <a:pt x="0" y="0"/>
                  </a:cubicBezTo>
                  <a:cubicBezTo>
                    <a:pt x="1" y="0"/>
                    <a:pt x="2" y="1"/>
                    <a:pt x="3" y="1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6" name="Freeform 128"/>
            <p:cNvSpPr>
              <a:spLocks noEditPoints="1"/>
            </p:cNvSpPr>
            <p:nvPr/>
          </p:nvSpPr>
          <p:spPr bwMode="auto">
            <a:xfrm>
              <a:off x="6243638" y="2349500"/>
              <a:ext cx="498475" cy="542925"/>
            </a:xfrm>
            <a:custGeom>
              <a:avLst/>
              <a:gdLst>
                <a:gd name="T0" fmla="*/ 25 w 314"/>
                <a:gd name="T1" fmla="*/ 168 h 342"/>
                <a:gd name="T2" fmla="*/ 28 w 314"/>
                <a:gd name="T3" fmla="*/ 327 h 342"/>
                <a:gd name="T4" fmla="*/ 25 w 314"/>
                <a:gd name="T5" fmla="*/ 328 h 342"/>
                <a:gd name="T6" fmla="*/ 51 w 314"/>
                <a:gd name="T7" fmla="*/ 314 h 342"/>
                <a:gd name="T8" fmla="*/ 53 w 314"/>
                <a:gd name="T9" fmla="*/ 152 h 342"/>
                <a:gd name="T10" fmla="*/ 51 w 314"/>
                <a:gd name="T11" fmla="*/ 314 h 342"/>
                <a:gd name="T12" fmla="*/ 51 w 314"/>
                <a:gd name="T13" fmla="*/ 314 h 342"/>
                <a:gd name="T14" fmla="*/ 76 w 314"/>
                <a:gd name="T15" fmla="*/ 138 h 342"/>
                <a:gd name="T16" fmla="*/ 78 w 314"/>
                <a:gd name="T17" fmla="*/ 298 h 342"/>
                <a:gd name="T18" fmla="*/ 76 w 314"/>
                <a:gd name="T19" fmla="*/ 298 h 342"/>
                <a:gd name="T20" fmla="*/ 101 w 314"/>
                <a:gd name="T21" fmla="*/ 284 h 342"/>
                <a:gd name="T22" fmla="*/ 104 w 314"/>
                <a:gd name="T23" fmla="*/ 122 h 342"/>
                <a:gd name="T24" fmla="*/ 101 w 314"/>
                <a:gd name="T25" fmla="*/ 284 h 342"/>
                <a:gd name="T26" fmla="*/ 101 w 314"/>
                <a:gd name="T27" fmla="*/ 284 h 342"/>
                <a:gd name="T28" fmla="*/ 127 w 314"/>
                <a:gd name="T29" fmla="*/ 110 h 342"/>
                <a:gd name="T30" fmla="*/ 129 w 314"/>
                <a:gd name="T31" fmla="*/ 268 h 342"/>
                <a:gd name="T32" fmla="*/ 127 w 314"/>
                <a:gd name="T33" fmla="*/ 270 h 342"/>
                <a:gd name="T34" fmla="*/ 152 w 314"/>
                <a:gd name="T35" fmla="*/ 256 h 342"/>
                <a:gd name="T36" fmla="*/ 153 w 314"/>
                <a:gd name="T37" fmla="*/ 94 h 342"/>
                <a:gd name="T38" fmla="*/ 152 w 314"/>
                <a:gd name="T39" fmla="*/ 256 h 342"/>
                <a:gd name="T40" fmla="*/ 152 w 314"/>
                <a:gd name="T41" fmla="*/ 256 h 342"/>
                <a:gd name="T42" fmla="*/ 0 w 314"/>
                <a:gd name="T43" fmla="*/ 182 h 342"/>
                <a:gd name="T44" fmla="*/ 2 w 314"/>
                <a:gd name="T45" fmla="*/ 341 h 342"/>
                <a:gd name="T46" fmla="*/ 0 w 314"/>
                <a:gd name="T47" fmla="*/ 342 h 342"/>
                <a:gd name="T48" fmla="*/ 185 w 314"/>
                <a:gd name="T49" fmla="*/ 237 h 342"/>
                <a:gd name="T50" fmla="*/ 187 w 314"/>
                <a:gd name="T51" fmla="*/ 74 h 342"/>
                <a:gd name="T52" fmla="*/ 185 w 314"/>
                <a:gd name="T53" fmla="*/ 237 h 342"/>
                <a:gd name="T54" fmla="*/ 185 w 314"/>
                <a:gd name="T55" fmla="*/ 237 h 342"/>
                <a:gd name="T56" fmla="*/ 210 w 314"/>
                <a:gd name="T57" fmla="*/ 60 h 342"/>
                <a:gd name="T58" fmla="*/ 213 w 314"/>
                <a:gd name="T59" fmla="*/ 219 h 342"/>
                <a:gd name="T60" fmla="*/ 210 w 314"/>
                <a:gd name="T61" fmla="*/ 221 h 342"/>
                <a:gd name="T62" fmla="*/ 236 w 314"/>
                <a:gd name="T63" fmla="*/ 207 h 342"/>
                <a:gd name="T64" fmla="*/ 238 w 314"/>
                <a:gd name="T65" fmla="*/ 45 h 342"/>
                <a:gd name="T66" fmla="*/ 236 w 314"/>
                <a:gd name="T67" fmla="*/ 207 h 342"/>
                <a:gd name="T68" fmla="*/ 236 w 314"/>
                <a:gd name="T69" fmla="*/ 207 h 342"/>
                <a:gd name="T70" fmla="*/ 261 w 314"/>
                <a:gd name="T71" fmla="*/ 32 h 342"/>
                <a:gd name="T72" fmla="*/ 263 w 314"/>
                <a:gd name="T73" fmla="*/ 191 h 342"/>
                <a:gd name="T74" fmla="*/ 261 w 314"/>
                <a:gd name="T75" fmla="*/ 193 h 342"/>
                <a:gd name="T76" fmla="*/ 285 w 314"/>
                <a:gd name="T77" fmla="*/ 177 h 342"/>
                <a:gd name="T78" fmla="*/ 289 w 314"/>
                <a:gd name="T79" fmla="*/ 16 h 342"/>
                <a:gd name="T80" fmla="*/ 285 w 314"/>
                <a:gd name="T81" fmla="*/ 177 h 342"/>
                <a:gd name="T82" fmla="*/ 285 w 314"/>
                <a:gd name="T83" fmla="*/ 177 h 342"/>
                <a:gd name="T84" fmla="*/ 312 w 314"/>
                <a:gd name="T85" fmla="*/ 2 h 342"/>
                <a:gd name="T86" fmla="*/ 314 w 314"/>
                <a:gd name="T87" fmla="*/ 161 h 342"/>
                <a:gd name="T88" fmla="*/ 312 w 314"/>
                <a:gd name="T89" fmla="*/ 163 h 342"/>
                <a:gd name="T90" fmla="*/ 160 w 314"/>
                <a:gd name="T91" fmla="*/ 251 h 342"/>
                <a:gd name="T92" fmla="*/ 162 w 314"/>
                <a:gd name="T93" fmla="*/ 89 h 342"/>
                <a:gd name="T94" fmla="*/ 160 w 314"/>
                <a:gd name="T95" fmla="*/ 251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14" h="342">
                  <a:moveTo>
                    <a:pt x="25" y="328"/>
                  </a:moveTo>
                  <a:lnTo>
                    <a:pt x="25" y="168"/>
                  </a:lnTo>
                  <a:lnTo>
                    <a:pt x="28" y="166"/>
                  </a:lnTo>
                  <a:lnTo>
                    <a:pt x="28" y="327"/>
                  </a:lnTo>
                  <a:lnTo>
                    <a:pt x="25" y="328"/>
                  </a:lnTo>
                  <a:lnTo>
                    <a:pt x="25" y="328"/>
                  </a:lnTo>
                  <a:lnTo>
                    <a:pt x="25" y="328"/>
                  </a:lnTo>
                  <a:close/>
                  <a:moveTo>
                    <a:pt x="51" y="314"/>
                  </a:moveTo>
                  <a:lnTo>
                    <a:pt x="51" y="154"/>
                  </a:lnTo>
                  <a:lnTo>
                    <a:pt x="53" y="152"/>
                  </a:lnTo>
                  <a:lnTo>
                    <a:pt x="53" y="312"/>
                  </a:lnTo>
                  <a:lnTo>
                    <a:pt x="51" y="314"/>
                  </a:lnTo>
                  <a:lnTo>
                    <a:pt x="51" y="314"/>
                  </a:lnTo>
                  <a:lnTo>
                    <a:pt x="51" y="314"/>
                  </a:lnTo>
                  <a:close/>
                  <a:moveTo>
                    <a:pt x="76" y="298"/>
                  </a:moveTo>
                  <a:lnTo>
                    <a:pt x="76" y="138"/>
                  </a:lnTo>
                  <a:lnTo>
                    <a:pt x="78" y="138"/>
                  </a:lnTo>
                  <a:lnTo>
                    <a:pt x="78" y="298"/>
                  </a:lnTo>
                  <a:lnTo>
                    <a:pt x="76" y="298"/>
                  </a:lnTo>
                  <a:lnTo>
                    <a:pt x="76" y="298"/>
                  </a:lnTo>
                  <a:lnTo>
                    <a:pt x="76" y="298"/>
                  </a:lnTo>
                  <a:close/>
                  <a:moveTo>
                    <a:pt x="101" y="284"/>
                  </a:moveTo>
                  <a:lnTo>
                    <a:pt x="101" y="124"/>
                  </a:lnTo>
                  <a:lnTo>
                    <a:pt x="104" y="122"/>
                  </a:lnTo>
                  <a:lnTo>
                    <a:pt x="104" y="282"/>
                  </a:lnTo>
                  <a:lnTo>
                    <a:pt x="101" y="284"/>
                  </a:lnTo>
                  <a:lnTo>
                    <a:pt x="101" y="284"/>
                  </a:lnTo>
                  <a:lnTo>
                    <a:pt x="101" y="284"/>
                  </a:lnTo>
                  <a:close/>
                  <a:moveTo>
                    <a:pt x="127" y="270"/>
                  </a:moveTo>
                  <a:lnTo>
                    <a:pt x="127" y="110"/>
                  </a:lnTo>
                  <a:lnTo>
                    <a:pt x="129" y="108"/>
                  </a:lnTo>
                  <a:lnTo>
                    <a:pt x="129" y="268"/>
                  </a:lnTo>
                  <a:lnTo>
                    <a:pt x="127" y="270"/>
                  </a:lnTo>
                  <a:lnTo>
                    <a:pt x="127" y="270"/>
                  </a:lnTo>
                  <a:lnTo>
                    <a:pt x="127" y="270"/>
                  </a:lnTo>
                  <a:close/>
                  <a:moveTo>
                    <a:pt x="152" y="256"/>
                  </a:moveTo>
                  <a:lnTo>
                    <a:pt x="152" y="96"/>
                  </a:lnTo>
                  <a:lnTo>
                    <a:pt x="153" y="94"/>
                  </a:lnTo>
                  <a:lnTo>
                    <a:pt x="153" y="254"/>
                  </a:lnTo>
                  <a:lnTo>
                    <a:pt x="152" y="256"/>
                  </a:lnTo>
                  <a:lnTo>
                    <a:pt x="152" y="256"/>
                  </a:lnTo>
                  <a:lnTo>
                    <a:pt x="152" y="256"/>
                  </a:lnTo>
                  <a:close/>
                  <a:moveTo>
                    <a:pt x="0" y="342"/>
                  </a:moveTo>
                  <a:lnTo>
                    <a:pt x="0" y="182"/>
                  </a:lnTo>
                  <a:lnTo>
                    <a:pt x="2" y="180"/>
                  </a:lnTo>
                  <a:lnTo>
                    <a:pt x="2" y="341"/>
                  </a:lnTo>
                  <a:lnTo>
                    <a:pt x="0" y="342"/>
                  </a:lnTo>
                  <a:lnTo>
                    <a:pt x="0" y="342"/>
                  </a:lnTo>
                  <a:lnTo>
                    <a:pt x="0" y="342"/>
                  </a:lnTo>
                  <a:close/>
                  <a:moveTo>
                    <a:pt x="185" y="237"/>
                  </a:moveTo>
                  <a:lnTo>
                    <a:pt x="185" y="76"/>
                  </a:lnTo>
                  <a:lnTo>
                    <a:pt x="187" y="74"/>
                  </a:lnTo>
                  <a:lnTo>
                    <a:pt x="187" y="235"/>
                  </a:lnTo>
                  <a:lnTo>
                    <a:pt x="185" y="237"/>
                  </a:lnTo>
                  <a:lnTo>
                    <a:pt x="185" y="237"/>
                  </a:lnTo>
                  <a:lnTo>
                    <a:pt x="185" y="237"/>
                  </a:lnTo>
                  <a:close/>
                  <a:moveTo>
                    <a:pt x="210" y="221"/>
                  </a:moveTo>
                  <a:lnTo>
                    <a:pt x="210" y="60"/>
                  </a:lnTo>
                  <a:lnTo>
                    <a:pt x="213" y="59"/>
                  </a:lnTo>
                  <a:lnTo>
                    <a:pt x="213" y="219"/>
                  </a:lnTo>
                  <a:lnTo>
                    <a:pt x="210" y="221"/>
                  </a:lnTo>
                  <a:lnTo>
                    <a:pt x="210" y="221"/>
                  </a:lnTo>
                  <a:lnTo>
                    <a:pt x="210" y="221"/>
                  </a:lnTo>
                  <a:close/>
                  <a:moveTo>
                    <a:pt x="236" y="207"/>
                  </a:moveTo>
                  <a:lnTo>
                    <a:pt x="236" y="46"/>
                  </a:lnTo>
                  <a:lnTo>
                    <a:pt x="238" y="45"/>
                  </a:lnTo>
                  <a:lnTo>
                    <a:pt x="238" y="205"/>
                  </a:lnTo>
                  <a:lnTo>
                    <a:pt x="236" y="207"/>
                  </a:lnTo>
                  <a:lnTo>
                    <a:pt x="236" y="207"/>
                  </a:lnTo>
                  <a:lnTo>
                    <a:pt x="236" y="207"/>
                  </a:lnTo>
                  <a:close/>
                  <a:moveTo>
                    <a:pt x="261" y="193"/>
                  </a:moveTo>
                  <a:lnTo>
                    <a:pt x="261" y="32"/>
                  </a:lnTo>
                  <a:lnTo>
                    <a:pt x="264" y="30"/>
                  </a:lnTo>
                  <a:lnTo>
                    <a:pt x="263" y="191"/>
                  </a:lnTo>
                  <a:lnTo>
                    <a:pt x="261" y="193"/>
                  </a:lnTo>
                  <a:lnTo>
                    <a:pt x="261" y="193"/>
                  </a:lnTo>
                  <a:lnTo>
                    <a:pt x="261" y="193"/>
                  </a:lnTo>
                  <a:close/>
                  <a:moveTo>
                    <a:pt x="285" y="177"/>
                  </a:moveTo>
                  <a:lnTo>
                    <a:pt x="285" y="16"/>
                  </a:lnTo>
                  <a:lnTo>
                    <a:pt x="289" y="16"/>
                  </a:lnTo>
                  <a:lnTo>
                    <a:pt x="289" y="177"/>
                  </a:lnTo>
                  <a:lnTo>
                    <a:pt x="285" y="177"/>
                  </a:lnTo>
                  <a:lnTo>
                    <a:pt x="285" y="177"/>
                  </a:lnTo>
                  <a:lnTo>
                    <a:pt x="285" y="177"/>
                  </a:lnTo>
                  <a:close/>
                  <a:moveTo>
                    <a:pt x="312" y="163"/>
                  </a:moveTo>
                  <a:lnTo>
                    <a:pt x="312" y="2"/>
                  </a:lnTo>
                  <a:lnTo>
                    <a:pt x="314" y="0"/>
                  </a:lnTo>
                  <a:lnTo>
                    <a:pt x="314" y="161"/>
                  </a:lnTo>
                  <a:lnTo>
                    <a:pt x="312" y="163"/>
                  </a:lnTo>
                  <a:lnTo>
                    <a:pt x="312" y="163"/>
                  </a:lnTo>
                  <a:lnTo>
                    <a:pt x="312" y="163"/>
                  </a:lnTo>
                  <a:close/>
                  <a:moveTo>
                    <a:pt x="160" y="251"/>
                  </a:moveTo>
                  <a:lnTo>
                    <a:pt x="160" y="90"/>
                  </a:lnTo>
                  <a:lnTo>
                    <a:pt x="162" y="89"/>
                  </a:lnTo>
                  <a:lnTo>
                    <a:pt x="162" y="249"/>
                  </a:lnTo>
                  <a:lnTo>
                    <a:pt x="160" y="251"/>
                  </a:lnTo>
                  <a:lnTo>
                    <a:pt x="160" y="251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7" name="Freeform 129"/>
            <p:cNvSpPr/>
            <p:nvPr/>
          </p:nvSpPr>
          <p:spPr bwMode="auto">
            <a:xfrm>
              <a:off x="6403976" y="3094038"/>
              <a:ext cx="7938" cy="1592263"/>
            </a:xfrm>
            <a:custGeom>
              <a:avLst/>
              <a:gdLst>
                <a:gd name="T0" fmla="*/ 3 w 3"/>
                <a:gd name="T1" fmla="*/ 569 h 569"/>
                <a:gd name="T2" fmla="*/ 0 w 3"/>
                <a:gd name="T3" fmla="*/ 567 h 569"/>
                <a:gd name="T4" fmla="*/ 0 w 3"/>
                <a:gd name="T5" fmla="*/ 0 h 569"/>
                <a:gd name="T6" fmla="*/ 3 w 3"/>
                <a:gd name="T7" fmla="*/ 2 h 569"/>
                <a:gd name="T8" fmla="*/ 3 w 3"/>
                <a:gd name="T9" fmla="*/ 569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69">
                  <a:moveTo>
                    <a:pt x="3" y="569"/>
                  </a:moveTo>
                  <a:cubicBezTo>
                    <a:pt x="0" y="567"/>
                    <a:pt x="0" y="567"/>
                    <a:pt x="0" y="56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91"/>
                    <a:pt x="3" y="380"/>
                    <a:pt x="3" y="569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8" name="Freeform 130"/>
            <p:cNvSpPr/>
            <p:nvPr/>
          </p:nvSpPr>
          <p:spPr bwMode="auto">
            <a:xfrm>
              <a:off x="6581776" y="3530600"/>
              <a:ext cx="9525" cy="1257300"/>
            </a:xfrm>
            <a:custGeom>
              <a:avLst/>
              <a:gdLst>
                <a:gd name="T0" fmla="*/ 3 w 3"/>
                <a:gd name="T1" fmla="*/ 449 h 449"/>
                <a:gd name="T2" fmla="*/ 0 w 3"/>
                <a:gd name="T3" fmla="*/ 448 h 449"/>
                <a:gd name="T4" fmla="*/ 0 w 3"/>
                <a:gd name="T5" fmla="*/ 0 h 449"/>
                <a:gd name="T6" fmla="*/ 3 w 3"/>
                <a:gd name="T7" fmla="*/ 2 h 449"/>
                <a:gd name="T8" fmla="*/ 3 w 3"/>
                <a:gd name="T9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49">
                  <a:moveTo>
                    <a:pt x="3" y="449"/>
                  </a:moveTo>
                  <a:cubicBezTo>
                    <a:pt x="0" y="448"/>
                    <a:pt x="0" y="448"/>
                    <a:pt x="0" y="4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60"/>
                    <a:pt x="3" y="292"/>
                    <a:pt x="3" y="449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9" name="Freeform 131"/>
            <p:cNvSpPr>
              <a:spLocks noEditPoints="1"/>
            </p:cNvSpPr>
            <p:nvPr/>
          </p:nvSpPr>
          <p:spPr bwMode="auto">
            <a:xfrm>
              <a:off x="6596063" y="3265488"/>
              <a:ext cx="503238" cy="1512888"/>
            </a:xfrm>
            <a:custGeom>
              <a:avLst/>
              <a:gdLst>
                <a:gd name="T0" fmla="*/ 14 w 180"/>
                <a:gd name="T1" fmla="*/ 533 h 541"/>
                <a:gd name="T2" fmla="*/ 16 w 180"/>
                <a:gd name="T3" fmla="*/ 94 h 541"/>
                <a:gd name="T4" fmla="*/ 17 w 180"/>
                <a:gd name="T5" fmla="*/ 531 h 541"/>
                <a:gd name="T6" fmla="*/ 14 w 180"/>
                <a:gd name="T7" fmla="*/ 533 h 541"/>
                <a:gd name="T8" fmla="*/ 28 w 180"/>
                <a:gd name="T9" fmla="*/ 524 h 541"/>
                <a:gd name="T10" fmla="*/ 30 w 180"/>
                <a:gd name="T11" fmla="*/ 86 h 541"/>
                <a:gd name="T12" fmla="*/ 31 w 180"/>
                <a:gd name="T13" fmla="*/ 522 h 541"/>
                <a:gd name="T14" fmla="*/ 28 w 180"/>
                <a:gd name="T15" fmla="*/ 524 h 541"/>
                <a:gd name="T16" fmla="*/ 43 w 180"/>
                <a:gd name="T17" fmla="*/ 516 h 541"/>
                <a:gd name="T18" fmla="*/ 44 w 180"/>
                <a:gd name="T19" fmla="*/ 78 h 541"/>
                <a:gd name="T20" fmla="*/ 46 w 180"/>
                <a:gd name="T21" fmla="*/ 514 h 541"/>
                <a:gd name="T22" fmla="*/ 43 w 180"/>
                <a:gd name="T23" fmla="*/ 516 h 541"/>
                <a:gd name="T24" fmla="*/ 57 w 180"/>
                <a:gd name="T25" fmla="*/ 508 h 541"/>
                <a:gd name="T26" fmla="*/ 59 w 180"/>
                <a:gd name="T27" fmla="*/ 70 h 541"/>
                <a:gd name="T28" fmla="*/ 60 w 180"/>
                <a:gd name="T29" fmla="*/ 506 h 541"/>
                <a:gd name="T30" fmla="*/ 57 w 180"/>
                <a:gd name="T31" fmla="*/ 508 h 541"/>
                <a:gd name="T32" fmla="*/ 71 w 180"/>
                <a:gd name="T33" fmla="*/ 499 h 541"/>
                <a:gd name="T34" fmla="*/ 73 w 180"/>
                <a:gd name="T35" fmla="*/ 61 h 541"/>
                <a:gd name="T36" fmla="*/ 75 w 180"/>
                <a:gd name="T37" fmla="*/ 498 h 541"/>
                <a:gd name="T38" fmla="*/ 71 w 180"/>
                <a:gd name="T39" fmla="*/ 499 h 541"/>
                <a:gd name="T40" fmla="*/ 86 w 180"/>
                <a:gd name="T41" fmla="*/ 491 h 541"/>
                <a:gd name="T42" fmla="*/ 87 w 180"/>
                <a:gd name="T43" fmla="*/ 53 h 541"/>
                <a:gd name="T44" fmla="*/ 89 w 180"/>
                <a:gd name="T45" fmla="*/ 489 h 541"/>
                <a:gd name="T46" fmla="*/ 86 w 180"/>
                <a:gd name="T47" fmla="*/ 491 h 541"/>
                <a:gd name="T48" fmla="*/ 0 w 180"/>
                <a:gd name="T49" fmla="*/ 541 h 541"/>
                <a:gd name="T50" fmla="*/ 1 w 180"/>
                <a:gd name="T51" fmla="*/ 103 h 541"/>
                <a:gd name="T52" fmla="*/ 3 w 180"/>
                <a:gd name="T53" fmla="*/ 539 h 541"/>
                <a:gd name="T54" fmla="*/ 0 w 180"/>
                <a:gd name="T55" fmla="*/ 541 h 541"/>
                <a:gd name="T56" fmla="*/ 105 w 180"/>
                <a:gd name="T57" fmla="*/ 480 h 541"/>
                <a:gd name="T58" fmla="*/ 106 w 180"/>
                <a:gd name="T59" fmla="*/ 42 h 541"/>
                <a:gd name="T60" fmla="*/ 108 w 180"/>
                <a:gd name="T61" fmla="*/ 478 h 541"/>
                <a:gd name="T62" fmla="*/ 105 w 180"/>
                <a:gd name="T63" fmla="*/ 480 h 541"/>
                <a:gd name="T64" fmla="*/ 119 w 180"/>
                <a:gd name="T65" fmla="*/ 472 h 541"/>
                <a:gd name="T66" fmla="*/ 121 w 180"/>
                <a:gd name="T67" fmla="*/ 34 h 541"/>
                <a:gd name="T68" fmla="*/ 122 w 180"/>
                <a:gd name="T69" fmla="*/ 470 h 541"/>
                <a:gd name="T70" fmla="*/ 119 w 180"/>
                <a:gd name="T71" fmla="*/ 472 h 541"/>
                <a:gd name="T72" fmla="*/ 133 w 180"/>
                <a:gd name="T73" fmla="*/ 464 h 541"/>
                <a:gd name="T74" fmla="*/ 135 w 180"/>
                <a:gd name="T75" fmla="*/ 25 h 541"/>
                <a:gd name="T76" fmla="*/ 137 w 180"/>
                <a:gd name="T77" fmla="*/ 462 h 541"/>
                <a:gd name="T78" fmla="*/ 133 w 180"/>
                <a:gd name="T79" fmla="*/ 464 h 541"/>
                <a:gd name="T80" fmla="*/ 148 w 180"/>
                <a:gd name="T81" fmla="*/ 455 h 541"/>
                <a:gd name="T82" fmla="*/ 149 w 180"/>
                <a:gd name="T83" fmla="*/ 17 h 541"/>
                <a:gd name="T84" fmla="*/ 151 w 180"/>
                <a:gd name="T85" fmla="*/ 453 h 541"/>
                <a:gd name="T86" fmla="*/ 148 w 180"/>
                <a:gd name="T87" fmla="*/ 455 h 541"/>
                <a:gd name="T88" fmla="*/ 162 w 180"/>
                <a:gd name="T89" fmla="*/ 447 h 541"/>
                <a:gd name="T90" fmla="*/ 164 w 180"/>
                <a:gd name="T91" fmla="*/ 9 h 541"/>
                <a:gd name="T92" fmla="*/ 165 w 180"/>
                <a:gd name="T93" fmla="*/ 445 h 541"/>
                <a:gd name="T94" fmla="*/ 162 w 180"/>
                <a:gd name="T95" fmla="*/ 447 h 541"/>
                <a:gd name="T96" fmla="*/ 177 w 180"/>
                <a:gd name="T97" fmla="*/ 439 h 541"/>
                <a:gd name="T98" fmla="*/ 178 w 180"/>
                <a:gd name="T99" fmla="*/ 1 h 541"/>
                <a:gd name="T100" fmla="*/ 180 w 180"/>
                <a:gd name="T101" fmla="*/ 437 h 541"/>
                <a:gd name="T102" fmla="*/ 177 w 180"/>
                <a:gd name="T103" fmla="*/ 439 h 541"/>
                <a:gd name="T104" fmla="*/ 90 w 180"/>
                <a:gd name="T105" fmla="*/ 488 h 541"/>
                <a:gd name="T106" fmla="*/ 92 w 180"/>
                <a:gd name="T107" fmla="*/ 50 h 541"/>
                <a:gd name="T108" fmla="*/ 94 w 180"/>
                <a:gd name="T109" fmla="*/ 487 h 541"/>
                <a:gd name="T110" fmla="*/ 90 w 180"/>
                <a:gd name="T111" fmla="*/ 488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0" h="541">
                  <a:moveTo>
                    <a:pt x="14" y="533"/>
                  </a:moveTo>
                  <a:cubicBezTo>
                    <a:pt x="14" y="533"/>
                    <a:pt x="14" y="533"/>
                    <a:pt x="14" y="533"/>
                  </a:cubicBezTo>
                  <a:cubicBezTo>
                    <a:pt x="15" y="532"/>
                    <a:pt x="15" y="532"/>
                    <a:pt x="16" y="532"/>
                  </a:cubicBezTo>
                  <a:cubicBezTo>
                    <a:pt x="16" y="301"/>
                    <a:pt x="16" y="325"/>
                    <a:pt x="16" y="94"/>
                  </a:cubicBezTo>
                  <a:cubicBezTo>
                    <a:pt x="16" y="94"/>
                    <a:pt x="17" y="94"/>
                    <a:pt x="17" y="94"/>
                  </a:cubicBezTo>
                  <a:cubicBezTo>
                    <a:pt x="17" y="324"/>
                    <a:pt x="17" y="300"/>
                    <a:pt x="17" y="531"/>
                  </a:cubicBezTo>
                  <a:cubicBezTo>
                    <a:pt x="17" y="531"/>
                    <a:pt x="16" y="531"/>
                    <a:pt x="16" y="532"/>
                  </a:cubicBezTo>
                  <a:cubicBezTo>
                    <a:pt x="15" y="532"/>
                    <a:pt x="15" y="532"/>
                    <a:pt x="14" y="533"/>
                  </a:cubicBezTo>
                  <a:close/>
                  <a:moveTo>
                    <a:pt x="28" y="524"/>
                  </a:moveTo>
                  <a:cubicBezTo>
                    <a:pt x="28" y="524"/>
                    <a:pt x="28" y="524"/>
                    <a:pt x="28" y="524"/>
                  </a:cubicBezTo>
                  <a:cubicBezTo>
                    <a:pt x="29" y="524"/>
                    <a:pt x="29" y="524"/>
                    <a:pt x="30" y="523"/>
                  </a:cubicBezTo>
                  <a:cubicBezTo>
                    <a:pt x="30" y="292"/>
                    <a:pt x="30" y="317"/>
                    <a:pt x="30" y="86"/>
                  </a:cubicBezTo>
                  <a:cubicBezTo>
                    <a:pt x="31" y="86"/>
                    <a:pt x="31" y="86"/>
                    <a:pt x="32" y="85"/>
                  </a:cubicBezTo>
                  <a:cubicBezTo>
                    <a:pt x="31" y="316"/>
                    <a:pt x="31" y="292"/>
                    <a:pt x="31" y="522"/>
                  </a:cubicBezTo>
                  <a:cubicBezTo>
                    <a:pt x="31" y="523"/>
                    <a:pt x="31" y="523"/>
                    <a:pt x="30" y="523"/>
                  </a:cubicBezTo>
                  <a:cubicBezTo>
                    <a:pt x="29" y="524"/>
                    <a:pt x="29" y="524"/>
                    <a:pt x="28" y="524"/>
                  </a:cubicBezTo>
                  <a:close/>
                  <a:moveTo>
                    <a:pt x="43" y="516"/>
                  </a:moveTo>
                  <a:cubicBezTo>
                    <a:pt x="43" y="516"/>
                    <a:pt x="43" y="516"/>
                    <a:pt x="43" y="516"/>
                  </a:cubicBezTo>
                  <a:cubicBezTo>
                    <a:pt x="43" y="516"/>
                    <a:pt x="44" y="515"/>
                    <a:pt x="44" y="515"/>
                  </a:cubicBezTo>
                  <a:cubicBezTo>
                    <a:pt x="44" y="284"/>
                    <a:pt x="44" y="309"/>
                    <a:pt x="44" y="78"/>
                  </a:cubicBezTo>
                  <a:cubicBezTo>
                    <a:pt x="45" y="78"/>
                    <a:pt x="45" y="77"/>
                    <a:pt x="46" y="77"/>
                  </a:cubicBezTo>
                  <a:cubicBezTo>
                    <a:pt x="46" y="308"/>
                    <a:pt x="46" y="283"/>
                    <a:pt x="46" y="514"/>
                  </a:cubicBezTo>
                  <a:cubicBezTo>
                    <a:pt x="45" y="514"/>
                    <a:pt x="45" y="515"/>
                    <a:pt x="44" y="515"/>
                  </a:cubicBezTo>
                  <a:cubicBezTo>
                    <a:pt x="44" y="515"/>
                    <a:pt x="43" y="516"/>
                    <a:pt x="43" y="516"/>
                  </a:cubicBezTo>
                  <a:close/>
                  <a:moveTo>
                    <a:pt x="57" y="508"/>
                  </a:moveTo>
                  <a:cubicBezTo>
                    <a:pt x="57" y="508"/>
                    <a:pt x="57" y="508"/>
                    <a:pt x="57" y="508"/>
                  </a:cubicBezTo>
                  <a:cubicBezTo>
                    <a:pt x="58" y="507"/>
                    <a:pt x="58" y="507"/>
                    <a:pt x="59" y="507"/>
                  </a:cubicBezTo>
                  <a:cubicBezTo>
                    <a:pt x="59" y="276"/>
                    <a:pt x="59" y="300"/>
                    <a:pt x="59" y="70"/>
                  </a:cubicBezTo>
                  <a:cubicBezTo>
                    <a:pt x="59" y="69"/>
                    <a:pt x="60" y="69"/>
                    <a:pt x="60" y="69"/>
                  </a:cubicBezTo>
                  <a:cubicBezTo>
                    <a:pt x="60" y="300"/>
                    <a:pt x="60" y="275"/>
                    <a:pt x="60" y="506"/>
                  </a:cubicBezTo>
                  <a:cubicBezTo>
                    <a:pt x="60" y="506"/>
                    <a:pt x="59" y="506"/>
                    <a:pt x="59" y="507"/>
                  </a:cubicBezTo>
                  <a:cubicBezTo>
                    <a:pt x="58" y="507"/>
                    <a:pt x="58" y="507"/>
                    <a:pt x="57" y="508"/>
                  </a:cubicBezTo>
                  <a:close/>
                  <a:moveTo>
                    <a:pt x="71" y="499"/>
                  </a:moveTo>
                  <a:cubicBezTo>
                    <a:pt x="71" y="499"/>
                    <a:pt x="71" y="499"/>
                    <a:pt x="71" y="499"/>
                  </a:cubicBezTo>
                  <a:cubicBezTo>
                    <a:pt x="72" y="499"/>
                    <a:pt x="73" y="499"/>
                    <a:pt x="73" y="498"/>
                  </a:cubicBezTo>
                  <a:cubicBezTo>
                    <a:pt x="73" y="268"/>
                    <a:pt x="73" y="292"/>
                    <a:pt x="73" y="61"/>
                  </a:cubicBezTo>
                  <a:cubicBezTo>
                    <a:pt x="74" y="61"/>
                    <a:pt x="74" y="61"/>
                    <a:pt x="75" y="60"/>
                  </a:cubicBezTo>
                  <a:cubicBezTo>
                    <a:pt x="75" y="291"/>
                    <a:pt x="75" y="267"/>
                    <a:pt x="75" y="498"/>
                  </a:cubicBezTo>
                  <a:cubicBezTo>
                    <a:pt x="74" y="498"/>
                    <a:pt x="74" y="498"/>
                    <a:pt x="73" y="498"/>
                  </a:cubicBezTo>
                  <a:cubicBezTo>
                    <a:pt x="73" y="499"/>
                    <a:pt x="72" y="499"/>
                    <a:pt x="71" y="499"/>
                  </a:cubicBezTo>
                  <a:close/>
                  <a:moveTo>
                    <a:pt x="86" y="491"/>
                  </a:moveTo>
                  <a:cubicBezTo>
                    <a:pt x="86" y="491"/>
                    <a:pt x="86" y="491"/>
                    <a:pt x="86" y="491"/>
                  </a:cubicBezTo>
                  <a:cubicBezTo>
                    <a:pt x="86" y="491"/>
                    <a:pt x="87" y="490"/>
                    <a:pt x="87" y="490"/>
                  </a:cubicBezTo>
                  <a:cubicBezTo>
                    <a:pt x="87" y="259"/>
                    <a:pt x="87" y="284"/>
                    <a:pt x="87" y="53"/>
                  </a:cubicBezTo>
                  <a:cubicBezTo>
                    <a:pt x="88" y="53"/>
                    <a:pt x="88" y="52"/>
                    <a:pt x="89" y="52"/>
                  </a:cubicBezTo>
                  <a:cubicBezTo>
                    <a:pt x="89" y="283"/>
                    <a:pt x="89" y="258"/>
                    <a:pt x="89" y="489"/>
                  </a:cubicBezTo>
                  <a:cubicBezTo>
                    <a:pt x="88" y="490"/>
                    <a:pt x="88" y="490"/>
                    <a:pt x="87" y="490"/>
                  </a:cubicBezTo>
                  <a:cubicBezTo>
                    <a:pt x="87" y="490"/>
                    <a:pt x="86" y="491"/>
                    <a:pt x="86" y="491"/>
                  </a:cubicBezTo>
                  <a:close/>
                  <a:moveTo>
                    <a:pt x="0" y="541"/>
                  </a:moveTo>
                  <a:cubicBezTo>
                    <a:pt x="0" y="541"/>
                    <a:pt x="0" y="541"/>
                    <a:pt x="0" y="541"/>
                  </a:cubicBezTo>
                  <a:cubicBezTo>
                    <a:pt x="0" y="540"/>
                    <a:pt x="1" y="540"/>
                    <a:pt x="1" y="540"/>
                  </a:cubicBezTo>
                  <a:cubicBezTo>
                    <a:pt x="1" y="309"/>
                    <a:pt x="1" y="334"/>
                    <a:pt x="1" y="103"/>
                  </a:cubicBezTo>
                  <a:cubicBezTo>
                    <a:pt x="2" y="102"/>
                    <a:pt x="2" y="102"/>
                    <a:pt x="3" y="102"/>
                  </a:cubicBezTo>
                  <a:cubicBezTo>
                    <a:pt x="3" y="333"/>
                    <a:pt x="3" y="308"/>
                    <a:pt x="3" y="539"/>
                  </a:cubicBezTo>
                  <a:cubicBezTo>
                    <a:pt x="2" y="539"/>
                    <a:pt x="2" y="540"/>
                    <a:pt x="1" y="540"/>
                  </a:cubicBezTo>
                  <a:cubicBezTo>
                    <a:pt x="1" y="540"/>
                    <a:pt x="0" y="540"/>
                    <a:pt x="0" y="541"/>
                  </a:cubicBezTo>
                  <a:close/>
                  <a:moveTo>
                    <a:pt x="105" y="480"/>
                  </a:moveTo>
                  <a:cubicBezTo>
                    <a:pt x="105" y="480"/>
                    <a:pt x="105" y="480"/>
                    <a:pt x="105" y="480"/>
                  </a:cubicBezTo>
                  <a:cubicBezTo>
                    <a:pt x="105" y="480"/>
                    <a:pt x="106" y="479"/>
                    <a:pt x="106" y="479"/>
                  </a:cubicBezTo>
                  <a:cubicBezTo>
                    <a:pt x="106" y="248"/>
                    <a:pt x="106" y="273"/>
                    <a:pt x="106" y="42"/>
                  </a:cubicBezTo>
                  <a:cubicBezTo>
                    <a:pt x="107" y="42"/>
                    <a:pt x="107" y="41"/>
                    <a:pt x="108" y="41"/>
                  </a:cubicBezTo>
                  <a:cubicBezTo>
                    <a:pt x="108" y="272"/>
                    <a:pt x="108" y="247"/>
                    <a:pt x="108" y="478"/>
                  </a:cubicBezTo>
                  <a:cubicBezTo>
                    <a:pt x="107" y="479"/>
                    <a:pt x="107" y="479"/>
                    <a:pt x="106" y="479"/>
                  </a:cubicBezTo>
                  <a:cubicBezTo>
                    <a:pt x="106" y="479"/>
                    <a:pt x="105" y="480"/>
                    <a:pt x="105" y="480"/>
                  </a:cubicBezTo>
                  <a:close/>
                  <a:moveTo>
                    <a:pt x="119" y="472"/>
                  </a:moveTo>
                  <a:cubicBezTo>
                    <a:pt x="119" y="472"/>
                    <a:pt x="119" y="472"/>
                    <a:pt x="119" y="472"/>
                  </a:cubicBezTo>
                  <a:cubicBezTo>
                    <a:pt x="120" y="472"/>
                    <a:pt x="120" y="471"/>
                    <a:pt x="121" y="471"/>
                  </a:cubicBezTo>
                  <a:cubicBezTo>
                    <a:pt x="121" y="240"/>
                    <a:pt x="121" y="265"/>
                    <a:pt x="121" y="34"/>
                  </a:cubicBezTo>
                  <a:cubicBezTo>
                    <a:pt x="121" y="33"/>
                    <a:pt x="122" y="33"/>
                    <a:pt x="122" y="33"/>
                  </a:cubicBezTo>
                  <a:cubicBezTo>
                    <a:pt x="122" y="264"/>
                    <a:pt x="122" y="239"/>
                    <a:pt x="122" y="470"/>
                  </a:cubicBezTo>
                  <a:cubicBezTo>
                    <a:pt x="122" y="470"/>
                    <a:pt x="121" y="471"/>
                    <a:pt x="121" y="471"/>
                  </a:cubicBezTo>
                  <a:cubicBezTo>
                    <a:pt x="120" y="471"/>
                    <a:pt x="120" y="472"/>
                    <a:pt x="119" y="472"/>
                  </a:cubicBezTo>
                  <a:close/>
                  <a:moveTo>
                    <a:pt x="133" y="464"/>
                  </a:moveTo>
                  <a:cubicBezTo>
                    <a:pt x="133" y="464"/>
                    <a:pt x="133" y="464"/>
                    <a:pt x="133" y="464"/>
                  </a:cubicBezTo>
                  <a:cubicBezTo>
                    <a:pt x="134" y="463"/>
                    <a:pt x="135" y="463"/>
                    <a:pt x="135" y="463"/>
                  </a:cubicBezTo>
                  <a:cubicBezTo>
                    <a:pt x="135" y="232"/>
                    <a:pt x="135" y="256"/>
                    <a:pt x="135" y="25"/>
                  </a:cubicBezTo>
                  <a:cubicBezTo>
                    <a:pt x="136" y="25"/>
                    <a:pt x="136" y="25"/>
                    <a:pt x="137" y="25"/>
                  </a:cubicBezTo>
                  <a:cubicBezTo>
                    <a:pt x="137" y="255"/>
                    <a:pt x="137" y="231"/>
                    <a:pt x="137" y="462"/>
                  </a:cubicBezTo>
                  <a:cubicBezTo>
                    <a:pt x="136" y="462"/>
                    <a:pt x="136" y="462"/>
                    <a:pt x="135" y="463"/>
                  </a:cubicBezTo>
                  <a:cubicBezTo>
                    <a:pt x="135" y="463"/>
                    <a:pt x="134" y="463"/>
                    <a:pt x="133" y="464"/>
                  </a:cubicBezTo>
                  <a:close/>
                  <a:moveTo>
                    <a:pt x="148" y="455"/>
                  </a:moveTo>
                  <a:cubicBezTo>
                    <a:pt x="148" y="455"/>
                    <a:pt x="148" y="455"/>
                    <a:pt x="148" y="455"/>
                  </a:cubicBezTo>
                  <a:cubicBezTo>
                    <a:pt x="148" y="455"/>
                    <a:pt x="149" y="455"/>
                    <a:pt x="149" y="454"/>
                  </a:cubicBezTo>
                  <a:cubicBezTo>
                    <a:pt x="149" y="223"/>
                    <a:pt x="149" y="248"/>
                    <a:pt x="149" y="17"/>
                  </a:cubicBezTo>
                  <a:cubicBezTo>
                    <a:pt x="150" y="17"/>
                    <a:pt x="150" y="17"/>
                    <a:pt x="151" y="16"/>
                  </a:cubicBezTo>
                  <a:cubicBezTo>
                    <a:pt x="151" y="247"/>
                    <a:pt x="151" y="223"/>
                    <a:pt x="151" y="453"/>
                  </a:cubicBezTo>
                  <a:cubicBezTo>
                    <a:pt x="150" y="454"/>
                    <a:pt x="150" y="454"/>
                    <a:pt x="149" y="454"/>
                  </a:cubicBezTo>
                  <a:cubicBezTo>
                    <a:pt x="149" y="455"/>
                    <a:pt x="148" y="455"/>
                    <a:pt x="148" y="455"/>
                  </a:cubicBezTo>
                  <a:close/>
                  <a:moveTo>
                    <a:pt x="162" y="447"/>
                  </a:moveTo>
                  <a:cubicBezTo>
                    <a:pt x="162" y="447"/>
                    <a:pt x="162" y="447"/>
                    <a:pt x="162" y="447"/>
                  </a:cubicBezTo>
                  <a:cubicBezTo>
                    <a:pt x="163" y="447"/>
                    <a:pt x="163" y="446"/>
                    <a:pt x="164" y="446"/>
                  </a:cubicBezTo>
                  <a:cubicBezTo>
                    <a:pt x="164" y="215"/>
                    <a:pt x="164" y="240"/>
                    <a:pt x="164" y="9"/>
                  </a:cubicBezTo>
                  <a:cubicBezTo>
                    <a:pt x="164" y="9"/>
                    <a:pt x="165" y="8"/>
                    <a:pt x="165" y="8"/>
                  </a:cubicBezTo>
                  <a:cubicBezTo>
                    <a:pt x="165" y="239"/>
                    <a:pt x="165" y="214"/>
                    <a:pt x="165" y="445"/>
                  </a:cubicBezTo>
                  <a:cubicBezTo>
                    <a:pt x="165" y="445"/>
                    <a:pt x="164" y="446"/>
                    <a:pt x="164" y="446"/>
                  </a:cubicBezTo>
                  <a:cubicBezTo>
                    <a:pt x="163" y="446"/>
                    <a:pt x="163" y="447"/>
                    <a:pt x="162" y="447"/>
                  </a:cubicBezTo>
                  <a:close/>
                  <a:moveTo>
                    <a:pt x="177" y="439"/>
                  </a:moveTo>
                  <a:cubicBezTo>
                    <a:pt x="177" y="439"/>
                    <a:pt x="177" y="439"/>
                    <a:pt x="177" y="439"/>
                  </a:cubicBezTo>
                  <a:cubicBezTo>
                    <a:pt x="177" y="438"/>
                    <a:pt x="178" y="438"/>
                    <a:pt x="178" y="438"/>
                  </a:cubicBezTo>
                  <a:cubicBezTo>
                    <a:pt x="178" y="207"/>
                    <a:pt x="178" y="231"/>
                    <a:pt x="178" y="1"/>
                  </a:cubicBezTo>
                  <a:cubicBezTo>
                    <a:pt x="179" y="0"/>
                    <a:pt x="179" y="0"/>
                    <a:pt x="180" y="0"/>
                  </a:cubicBezTo>
                  <a:cubicBezTo>
                    <a:pt x="180" y="231"/>
                    <a:pt x="180" y="206"/>
                    <a:pt x="180" y="437"/>
                  </a:cubicBezTo>
                  <a:cubicBezTo>
                    <a:pt x="179" y="437"/>
                    <a:pt x="179" y="437"/>
                    <a:pt x="178" y="438"/>
                  </a:cubicBezTo>
                  <a:cubicBezTo>
                    <a:pt x="178" y="438"/>
                    <a:pt x="177" y="438"/>
                    <a:pt x="177" y="439"/>
                  </a:cubicBezTo>
                  <a:close/>
                  <a:moveTo>
                    <a:pt x="90" y="488"/>
                  </a:moveTo>
                  <a:cubicBezTo>
                    <a:pt x="90" y="488"/>
                    <a:pt x="90" y="488"/>
                    <a:pt x="90" y="488"/>
                  </a:cubicBezTo>
                  <a:cubicBezTo>
                    <a:pt x="91" y="488"/>
                    <a:pt x="91" y="488"/>
                    <a:pt x="92" y="487"/>
                  </a:cubicBezTo>
                  <a:cubicBezTo>
                    <a:pt x="92" y="257"/>
                    <a:pt x="92" y="281"/>
                    <a:pt x="92" y="50"/>
                  </a:cubicBezTo>
                  <a:cubicBezTo>
                    <a:pt x="93" y="50"/>
                    <a:pt x="93" y="50"/>
                    <a:pt x="94" y="49"/>
                  </a:cubicBezTo>
                  <a:cubicBezTo>
                    <a:pt x="94" y="280"/>
                    <a:pt x="94" y="256"/>
                    <a:pt x="94" y="487"/>
                  </a:cubicBezTo>
                  <a:cubicBezTo>
                    <a:pt x="93" y="487"/>
                    <a:pt x="93" y="487"/>
                    <a:pt x="92" y="487"/>
                  </a:cubicBezTo>
                  <a:cubicBezTo>
                    <a:pt x="91" y="488"/>
                    <a:pt x="91" y="488"/>
                    <a:pt x="90" y="488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0" name="Freeform 132"/>
            <p:cNvSpPr>
              <a:spLocks noEditPoints="1"/>
            </p:cNvSpPr>
            <p:nvPr/>
          </p:nvSpPr>
          <p:spPr bwMode="auto">
            <a:xfrm>
              <a:off x="5434013" y="2338388"/>
              <a:ext cx="192088" cy="1987550"/>
            </a:xfrm>
            <a:custGeom>
              <a:avLst/>
              <a:gdLst>
                <a:gd name="T0" fmla="*/ 0 w 69"/>
                <a:gd name="T1" fmla="*/ 78 h 710"/>
                <a:gd name="T2" fmla="*/ 69 w 69"/>
                <a:gd name="T3" fmla="*/ 70 h 710"/>
                <a:gd name="T4" fmla="*/ 69 w 69"/>
                <a:gd name="T5" fmla="*/ 103 h 710"/>
                <a:gd name="T6" fmla="*/ 0 w 69"/>
                <a:gd name="T7" fmla="*/ 174 h 710"/>
                <a:gd name="T8" fmla="*/ 0 w 69"/>
                <a:gd name="T9" fmla="*/ 204 h 710"/>
                <a:gd name="T10" fmla="*/ 0 w 69"/>
                <a:gd name="T11" fmla="*/ 267 h 710"/>
                <a:gd name="T12" fmla="*/ 69 w 69"/>
                <a:gd name="T13" fmla="*/ 259 h 710"/>
                <a:gd name="T14" fmla="*/ 69 w 69"/>
                <a:gd name="T15" fmla="*/ 292 h 710"/>
                <a:gd name="T16" fmla="*/ 0 w 69"/>
                <a:gd name="T17" fmla="*/ 363 h 710"/>
                <a:gd name="T18" fmla="*/ 0 w 69"/>
                <a:gd name="T19" fmla="*/ 394 h 710"/>
                <a:gd name="T20" fmla="*/ 0 w 69"/>
                <a:gd name="T21" fmla="*/ 457 h 710"/>
                <a:gd name="T22" fmla="*/ 69 w 69"/>
                <a:gd name="T23" fmla="*/ 448 h 710"/>
                <a:gd name="T24" fmla="*/ 69 w 69"/>
                <a:gd name="T25" fmla="*/ 481 h 710"/>
                <a:gd name="T26" fmla="*/ 0 w 69"/>
                <a:gd name="T27" fmla="*/ 553 h 710"/>
                <a:gd name="T28" fmla="*/ 0 w 69"/>
                <a:gd name="T29" fmla="*/ 583 h 710"/>
                <a:gd name="T30" fmla="*/ 0 w 69"/>
                <a:gd name="T31" fmla="*/ 646 h 710"/>
                <a:gd name="T32" fmla="*/ 69 w 69"/>
                <a:gd name="T33" fmla="*/ 637 h 710"/>
                <a:gd name="T34" fmla="*/ 69 w 69"/>
                <a:gd name="T35" fmla="*/ 670 h 710"/>
                <a:gd name="T36" fmla="*/ 69 w 69"/>
                <a:gd name="T37" fmla="*/ 3 h 710"/>
                <a:gd name="T38" fmla="*/ 0 w 69"/>
                <a:gd name="T39" fmla="*/ 75 h 710"/>
                <a:gd name="T40" fmla="*/ 0 w 69"/>
                <a:gd name="T41" fmla="*/ 138 h 710"/>
                <a:gd name="T42" fmla="*/ 69 w 69"/>
                <a:gd name="T43" fmla="*/ 129 h 710"/>
                <a:gd name="T44" fmla="*/ 69 w 69"/>
                <a:gd name="T45" fmla="*/ 162 h 710"/>
                <a:gd name="T46" fmla="*/ 0 w 69"/>
                <a:gd name="T47" fmla="*/ 234 h 710"/>
                <a:gd name="T48" fmla="*/ 0 w 69"/>
                <a:gd name="T49" fmla="*/ 264 h 710"/>
                <a:gd name="T50" fmla="*/ 0 w 69"/>
                <a:gd name="T51" fmla="*/ 327 h 710"/>
                <a:gd name="T52" fmla="*/ 69 w 69"/>
                <a:gd name="T53" fmla="*/ 319 h 710"/>
                <a:gd name="T54" fmla="*/ 69 w 69"/>
                <a:gd name="T55" fmla="*/ 352 h 710"/>
                <a:gd name="T56" fmla="*/ 0 w 69"/>
                <a:gd name="T57" fmla="*/ 423 h 710"/>
                <a:gd name="T58" fmla="*/ 0 w 69"/>
                <a:gd name="T59" fmla="*/ 453 h 710"/>
                <a:gd name="T60" fmla="*/ 0 w 69"/>
                <a:gd name="T61" fmla="*/ 516 h 710"/>
                <a:gd name="T62" fmla="*/ 69 w 69"/>
                <a:gd name="T63" fmla="*/ 508 h 710"/>
                <a:gd name="T64" fmla="*/ 69 w 69"/>
                <a:gd name="T65" fmla="*/ 541 h 710"/>
                <a:gd name="T66" fmla="*/ 0 w 69"/>
                <a:gd name="T67" fmla="*/ 612 h 710"/>
                <a:gd name="T68" fmla="*/ 0 w 69"/>
                <a:gd name="T69" fmla="*/ 642 h 710"/>
                <a:gd name="T70" fmla="*/ 0 w 69"/>
                <a:gd name="T71" fmla="*/ 705 h 710"/>
                <a:gd name="T72" fmla="*/ 0 w 69"/>
                <a:gd name="T73" fmla="*/ 41 h 710"/>
                <a:gd name="T74" fmla="*/ 69 w 69"/>
                <a:gd name="T75" fmla="*/ 33 h 710"/>
                <a:gd name="T76" fmla="*/ 0 w 69"/>
                <a:gd name="T77" fmla="*/ 104 h 710"/>
                <a:gd name="T78" fmla="*/ 0 w 69"/>
                <a:gd name="T79" fmla="*/ 134 h 710"/>
                <a:gd name="T80" fmla="*/ 0 w 69"/>
                <a:gd name="T81" fmla="*/ 197 h 710"/>
                <a:gd name="T82" fmla="*/ 69 w 69"/>
                <a:gd name="T83" fmla="*/ 189 h 710"/>
                <a:gd name="T84" fmla="*/ 69 w 69"/>
                <a:gd name="T85" fmla="*/ 222 h 710"/>
                <a:gd name="T86" fmla="*/ 0 w 69"/>
                <a:gd name="T87" fmla="*/ 293 h 710"/>
                <a:gd name="T88" fmla="*/ 0 w 69"/>
                <a:gd name="T89" fmla="*/ 324 h 710"/>
                <a:gd name="T90" fmla="*/ 0 w 69"/>
                <a:gd name="T91" fmla="*/ 387 h 710"/>
                <a:gd name="T92" fmla="*/ 69 w 69"/>
                <a:gd name="T93" fmla="*/ 378 h 710"/>
                <a:gd name="T94" fmla="*/ 69 w 69"/>
                <a:gd name="T95" fmla="*/ 411 h 710"/>
                <a:gd name="T96" fmla="*/ 0 w 69"/>
                <a:gd name="T97" fmla="*/ 483 h 710"/>
                <a:gd name="T98" fmla="*/ 0 w 69"/>
                <a:gd name="T99" fmla="*/ 513 h 710"/>
                <a:gd name="T100" fmla="*/ 0 w 69"/>
                <a:gd name="T101" fmla="*/ 576 h 710"/>
                <a:gd name="T102" fmla="*/ 69 w 69"/>
                <a:gd name="T103" fmla="*/ 567 h 710"/>
                <a:gd name="T104" fmla="*/ 69 w 69"/>
                <a:gd name="T105" fmla="*/ 600 h 710"/>
                <a:gd name="T106" fmla="*/ 0 w 69"/>
                <a:gd name="T107" fmla="*/ 672 h 710"/>
                <a:gd name="T108" fmla="*/ 0 w 69"/>
                <a:gd name="T109" fmla="*/ 702 h 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9" h="710">
                  <a:moveTo>
                    <a:pt x="0" y="47"/>
                  </a:moveTo>
                  <a:cubicBezTo>
                    <a:pt x="69" y="7"/>
                    <a:pt x="69" y="7"/>
                    <a:pt x="69" y="7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lose/>
                  <a:moveTo>
                    <a:pt x="0" y="78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23" y="66"/>
                    <a:pt x="46" y="53"/>
                    <a:pt x="69" y="40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46" y="52"/>
                    <a:pt x="23" y="65"/>
                    <a:pt x="0" y="78"/>
                  </a:cubicBezTo>
                  <a:close/>
                  <a:moveTo>
                    <a:pt x="0" y="110"/>
                  </a:moveTo>
                  <a:cubicBezTo>
                    <a:pt x="23" y="96"/>
                    <a:pt x="46" y="83"/>
                    <a:pt x="69" y="70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46" y="85"/>
                    <a:pt x="23" y="98"/>
                    <a:pt x="0" y="111"/>
                  </a:cubicBezTo>
                  <a:cubicBezTo>
                    <a:pt x="0" y="110"/>
                    <a:pt x="0" y="110"/>
                    <a:pt x="0" y="110"/>
                  </a:cubicBezTo>
                  <a:close/>
                  <a:moveTo>
                    <a:pt x="0" y="141"/>
                  </a:moveTo>
                  <a:cubicBezTo>
                    <a:pt x="0" y="143"/>
                    <a:pt x="0" y="143"/>
                    <a:pt x="0" y="143"/>
                  </a:cubicBezTo>
                  <a:cubicBezTo>
                    <a:pt x="23" y="129"/>
                    <a:pt x="46" y="116"/>
                    <a:pt x="69" y="103"/>
                  </a:cubicBezTo>
                  <a:cubicBezTo>
                    <a:pt x="69" y="101"/>
                    <a:pt x="69" y="101"/>
                    <a:pt x="69" y="101"/>
                  </a:cubicBezTo>
                  <a:cubicBezTo>
                    <a:pt x="46" y="115"/>
                    <a:pt x="23" y="128"/>
                    <a:pt x="0" y="141"/>
                  </a:cubicBezTo>
                  <a:close/>
                  <a:moveTo>
                    <a:pt x="0" y="173"/>
                  </a:moveTo>
                  <a:cubicBezTo>
                    <a:pt x="23" y="159"/>
                    <a:pt x="46" y="146"/>
                    <a:pt x="69" y="133"/>
                  </a:cubicBezTo>
                  <a:cubicBezTo>
                    <a:pt x="69" y="134"/>
                    <a:pt x="69" y="134"/>
                    <a:pt x="69" y="134"/>
                  </a:cubicBezTo>
                  <a:cubicBezTo>
                    <a:pt x="46" y="148"/>
                    <a:pt x="23" y="161"/>
                    <a:pt x="0" y="174"/>
                  </a:cubicBezTo>
                  <a:cubicBezTo>
                    <a:pt x="0" y="173"/>
                    <a:pt x="0" y="173"/>
                    <a:pt x="0" y="173"/>
                  </a:cubicBezTo>
                  <a:close/>
                  <a:moveTo>
                    <a:pt x="0" y="204"/>
                  </a:moveTo>
                  <a:cubicBezTo>
                    <a:pt x="0" y="206"/>
                    <a:pt x="0" y="206"/>
                    <a:pt x="0" y="206"/>
                  </a:cubicBezTo>
                  <a:cubicBezTo>
                    <a:pt x="23" y="193"/>
                    <a:pt x="46" y="179"/>
                    <a:pt x="69" y="166"/>
                  </a:cubicBezTo>
                  <a:cubicBezTo>
                    <a:pt x="69" y="164"/>
                    <a:pt x="69" y="164"/>
                    <a:pt x="69" y="164"/>
                  </a:cubicBezTo>
                  <a:cubicBezTo>
                    <a:pt x="46" y="178"/>
                    <a:pt x="23" y="191"/>
                    <a:pt x="0" y="204"/>
                  </a:cubicBezTo>
                  <a:close/>
                  <a:moveTo>
                    <a:pt x="0" y="236"/>
                  </a:moveTo>
                  <a:cubicBezTo>
                    <a:pt x="23" y="223"/>
                    <a:pt x="46" y="209"/>
                    <a:pt x="69" y="196"/>
                  </a:cubicBezTo>
                  <a:cubicBezTo>
                    <a:pt x="69" y="197"/>
                    <a:pt x="69" y="197"/>
                    <a:pt x="69" y="197"/>
                  </a:cubicBezTo>
                  <a:cubicBezTo>
                    <a:pt x="46" y="211"/>
                    <a:pt x="23" y="224"/>
                    <a:pt x="0" y="237"/>
                  </a:cubicBezTo>
                  <a:cubicBezTo>
                    <a:pt x="0" y="236"/>
                    <a:pt x="0" y="236"/>
                    <a:pt x="0" y="236"/>
                  </a:cubicBezTo>
                  <a:close/>
                  <a:moveTo>
                    <a:pt x="0" y="267"/>
                  </a:moveTo>
                  <a:cubicBezTo>
                    <a:pt x="0" y="269"/>
                    <a:pt x="0" y="269"/>
                    <a:pt x="0" y="269"/>
                  </a:cubicBezTo>
                  <a:cubicBezTo>
                    <a:pt x="23" y="256"/>
                    <a:pt x="46" y="242"/>
                    <a:pt x="69" y="229"/>
                  </a:cubicBezTo>
                  <a:cubicBezTo>
                    <a:pt x="69" y="227"/>
                    <a:pt x="69" y="227"/>
                    <a:pt x="69" y="227"/>
                  </a:cubicBezTo>
                  <a:cubicBezTo>
                    <a:pt x="46" y="241"/>
                    <a:pt x="23" y="254"/>
                    <a:pt x="0" y="267"/>
                  </a:cubicBezTo>
                  <a:close/>
                  <a:moveTo>
                    <a:pt x="0" y="299"/>
                  </a:moveTo>
                  <a:cubicBezTo>
                    <a:pt x="23" y="286"/>
                    <a:pt x="46" y="272"/>
                    <a:pt x="69" y="259"/>
                  </a:cubicBezTo>
                  <a:cubicBezTo>
                    <a:pt x="69" y="260"/>
                    <a:pt x="69" y="260"/>
                    <a:pt x="69" y="260"/>
                  </a:cubicBezTo>
                  <a:cubicBezTo>
                    <a:pt x="46" y="274"/>
                    <a:pt x="23" y="287"/>
                    <a:pt x="0" y="300"/>
                  </a:cubicBezTo>
                  <a:cubicBezTo>
                    <a:pt x="0" y="299"/>
                    <a:pt x="0" y="299"/>
                    <a:pt x="0" y="299"/>
                  </a:cubicBezTo>
                  <a:close/>
                  <a:moveTo>
                    <a:pt x="0" y="330"/>
                  </a:moveTo>
                  <a:cubicBezTo>
                    <a:pt x="0" y="332"/>
                    <a:pt x="0" y="332"/>
                    <a:pt x="0" y="332"/>
                  </a:cubicBezTo>
                  <a:cubicBezTo>
                    <a:pt x="23" y="319"/>
                    <a:pt x="46" y="305"/>
                    <a:pt x="69" y="292"/>
                  </a:cubicBezTo>
                  <a:cubicBezTo>
                    <a:pt x="69" y="291"/>
                    <a:pt x="69" y="291"/>
                    <a:pt x="69" y="291"/>
                  </a:cubicBezTo>
                  <a:cubicBezTo>
                    <a:pt x="46" y="304"/>
                    <a:pt x="23" y="317"/>
                    <a:pt x="0" y="330"/>
                  </a:cubicBezTo>
                  <a:close/>
                  <a:moveTo>
                    <a:pt x="0" y="362"/>
                  </a:moveTo>
                  <a:cubicBezTo>
                    <a:pt x="23" y="349"/>
                    <a:pt x="46" y="335"/>
                    <a:pt x="69" y="322"/>
                  </a:cubicBezTo>
                  <a:cubicBezTo>
                    <a:pt x="69" y="324"/>
                    <a:pt x="69" y="324"/>
                    <a:pt x="69" y="324"/>
                  </a:cubicBezTo>
                  <a:cubicBezTo>
                    <a:pt x="46" y="337"/>
                    <a:pt x="23" y="350"/>
                    <a:pt x="0" y="363"/>
                  </a:cubicBezTo>
                  <a:cubicBezTo>
                    <a:pt x="0" y="362"/>
                    <a:pt x="0" y="362"/>
                    <a:pt x="0" y="362"/>
                  </a:cubicBezTo>
                  <a:close/>
                  <a:moveTo>
                    <a:pt x="0" y="394"/>
                  </a:moveTo>
                  <a:cubicBezTo>
                    <a:pt x="0" y="395"/>
                    <a:pt x="0" y="395"/>
                    <a:pt x="0" y="395"/>
                  </a:cubicBezTo>
                  <a:cubicBezTo>
                    <a:pt x="23" y="382"/>
                    <a:pt x="46" y="368"/>
                    <a:pt x="69" y="355"/>
                  </a:cubicBezTo>
                  <a:cubicBezTo>
                    <a:pt x="69" y="354"/>
                    <a:pt x="69" y="354"/>
                    <a:pt x="69" y="354"/>
                  </a:cubicBezTo>
                  <a:cubicBezTo>
                    <a:pt x="46" y="367"/>
                    <a:pt x="23" y="380"/>
                    <a:pt x="0" y="394"/>
                  </a:cubicBezTo>
                  <a:close/>
                  <a:moveTo>
                    <a:pt x="0" y="425"/>
                  </a:moveTo>
                  <a:cubicBezTo>
                    <a:pt x="23" y="412"/>
                    <a:pt x="46" y="398"/>
                    <a:pt x="69" y="385"/>
                  </a:cubicBezTo>
                  <a:cubicBezTo>
                    <a:pt x="69" y="387"/>
                    <a:pt x="69" y="387"/>
                    <a:pt x="69" y="387"/>
                  </a:cubicBezTo>
                  <a:cubicBezTo>
                    <a:pt x="46" y="400"/>
                    <a:pt x="23" y="413"/>
                    <a:pt x="0" y="427"/>
                  </a:cubicBezTo>
                  <a:cubicBezTo>
                    <a:pt x="0" y="425"/>
                    <a:pt x="0" y="425"/>
                    <a:pt x="0" y="425"/>
                  </a:cubicBezTo>
                  <a:close/>
                  <a:moveTo>
                    <a:pt x="0" y="457"/>
                  </a:moveTo>
                  <a:cubicBezTo>
                    <a:pt x="0" y="458"/>
                    <a:pt x="0" y="458"/>
                    <a:pt x="0" y="458"/>
                  </a:cubicBezTo>
                  <a:cubicBezTo>
                    <a:pt x="23" y="445"/>
                    <a:pt x="46" y="431"/>
                    <a:pt x="69" y="418"/>
                  </a:cubicBezTo>
                  <a:cubicBezTo>
                    <a:pt x="69" y="417"/>
                    <a:pt x="69" y="417"/>
                    <a:pt x="69" y="417"/>
                  </a:cubicBezTo>
                  <a:cubicBezTo>
                    <a:pt x="46" y="430"/>
                    <a:pt x="23" y="443"/>
                    <a:pt x="0" y="457"/>
                  </a:cubicBezTo>
                  <a:close/>
                  <a:moveTo>
                    <a:pt x="0" y="488"/>
                  </a:moveTo>
                  <a:cubicBezTo>
                    <a:pt x="23" y="475"/>
                    <a:pt x="46" y="461"/>
                    <a:pt x="69" y="448"/>
                  </a:cubicBezTo>
                  <a:cubicBezTo>
                    <a:pt x="69" y="450"/>
                    <a:pt x="69" y="450"/>
                    <a:pt x="69" y="450"/>
                  </a:cubicBezTo>
                  <a:cubicBezTo>
                    <a:pt x="46" y="463"/>
                    <a:pt x="23" y="476"/>
                    <a:pt x="0" y="490"/>
                  </a:cubicBezTo>
                  <a:cubicBezTo>
                    <a:pt x="0" y="488"/>
                    <a:pt x="0" y="488"/>
                    <a:pt x="0" y="488"/>
                  </a:cubicBezTo>
                  <a:close/>
                  <a:moveTo>
                    <a:pt x="0" y="520"/>
                  </a:moveTo>
                  <a:cubicBezTo>
                    <a:pt x="0" y="521"/>
                    <a:pt x="0" y="521"/>
                    <a:pt x="0" y="521"/>
                  </a:cubicBezTo>
                  <a:cubicBezTo>
                    <a:pt x="23" y="508"/>
                    <a:pt x="46" y="495"/>
                    <a:pt x="69" y="481"/>
                  </a:cubicBezTo>
                  <a:cubicBezTo>
                    <a:pt x="69" y="480"/>
                    <a:pt x="69" y="480"/>
                    <a:pt x="69" y="480"/>
                  </a:cubicBezTo>
                  <a:cubicBezTo>
                    <a:pt x="46" y="493"/>
                    <a:pt x="23" y="506"/>
                    <a:pt x="0" y="520"/>
                  </a:cubicBezTo>
                  <a:close/>
                  <a:moveTo>
                    <a:pt x="0" y="551"/>
                  </a:moveTo>
                  <a:cubicBezTo>
                    <a:pt x="23" y="538"/>
                    <a:pt x="46" y="525"/>
                    <a:pt x="69" y="511"/>
                  </a:cubicBezTo>
                  <a:cubicBezTo>
                    <a:pt x="69" y="513"/>
                    <a:pt x="69" y="513"/>
                    <a:pt x="69" y="513"/>
                  </a:cubicBezTo>
                  <a:cubicBezTo>
                    <a:pt x="46" y="526"/>
                    <a:pt x="23" y="539"/>
                    <a:pt x="0" y="553"/>
                  </a:cubicBezTo>
                  <a:cubicBezTo>
                    <a:pt x="0" y="551"/>
                    <a:pt x="0" y="551"/>
                    <a:pt x="0" y="551"/>
                  </a:cubicBezTo>
                  <a:close/>
                  <a:moveTo>
                    <a:pt x="0" y="583"/>
                  </a:moveTo>
                  <a:cubicBezTo>
                    <a:pt x="0" y="584"/>
                    <a:pt x="0" y="584"/>
                    <a:pt x="0" y="584"/>
                  </a:cubicBezTo>
                  <a:cubicBezTo>
                    <a:pt x="23" y="571"/>
                    <a:pt x="46" y="558"/>
                    <a:pt x="69" y="544"/>
                  </a:cubicBezTo>
                  <a:cubicBezTo>
                    <a:pt x="69" y="543"/>
                    <a:pt x="69" y="543"/>
                    <a:pt x="69" y="543"/>
                  </a:cubicBezTo>
                  <a:cubicBezTo>
                    <a:pt x="46" y="556"/>
                    <a:pt x="23" y="569"/>
                    <a:pt x="0" y="583"/>
                  </a:cubicBezTo>
                  <a:close/>
                  <a:moveTo>
                    <a:pt x="0" y="614"/>
                  </a:moveTo>
                  <a:cubicBezTo>
                    <a:pt x="23" y="601"/>
                    <a:pt x="46" y="588"/>
                    <a:pt x="69" y="574"/>
                  </a:cubicBezTo>
                  <a:cubicBezTo>
                    <a:pt x="69" y="576"/>
                    <a:pt x="69" y="576"/>
                    <a:pt x="69" y="576"/>
                  </a:cubicBezTo>
                  <a:cubicBezTo>
                    <a:pt x="46" y="589"/>
                    <a:pt x="23" y="602"/>
                    <a:pt x="0" y="616"/>
                  </a:cubicBezTo>
                  <a:cubicBezTo>
                    <a:pt x="0" y="614"/>
                    <a:pt x="0" y="614"/>
                    <a:pt x="0" y="614"/>
                  </a:cubicBezTo>
                  <a:close/>
                  <a:moveTo>
                    <a:pt x="0" y="646"/>
                  </a:moveTo>
                  <a:cubicBezTo>
                    <a:pt x="0" y="647"/>
                    <a:pt x="0" y="647"/>
                    <a:pt x="0" y="647"/>
                  </a:cubicBezTo>
                  <a:cubicBezTo>
                    <a:pt x="23" y="634"/>
                    <a:pt x="46" y="621"/>
                    <a:pt x="69" y="607"/>
                  </a:cubicBezTo>
                  <a:cubicBezTo>
                    <a:pt x="69" y="606"/>
                    <a:pt x="69" y="606"/>
                    <a:pt x="69" y="606"/>
                  </a:cubicBezTo>
                  <a:cubicBezTo>
                    <a:pt x="46" y="619"/>
                    <a:pt x="23" y="632"/>
                    <a:pt x="0" y="646"/>
                  </a:cubicBezTo>
                  <a:close/>
                  <a:moveTo>
                    <a:pt x="0" y="677"/>
                  </a:moveTo>
                  <a:cubicBezTo>
                    <a:pt x="23" y="664"/>
                    <a:pt x="46" y="651"/>
                    <a:pt x="69" y="637"/>
                  </a:cubicBezTo>
                  <a:cubicBezTo>
                    <a:pt x="69" y="639"/>
                    <a:pt x="69" y="639"/>
                    <a:pt x="69" y="639"/>
                  </a:cubicBezTo>
                  <a:cubicBezTo>
                    <a:pt x="46" y="652"/>
                    <a:pt x="23" y="666"/>
                    <a:pt x="0" y="679"/>
                  </a:cubicBezTo>
                  <a:cubicBezTo>
                    <a:pt x="0" y="677"/>
                    <a:pt x="0" y="677"/>
                    <a:pt x="0" y="677"/>
                  </a:cubicBezTo>
                  <a:close/>
                  <a:moveTo>
                    <a:pt x="0" y="709"/>
                  </a:moveTo>
                  <a:cubicBezTo>
                    <a:pt x="0" y="710"/>
                    <a:pt x="0" y="710"/>
                    <a:pt x="0" y="710"/>
                  </a:cubicBezTo>
                  <a:cubicBezTo>
                    <a:pt x="69" y="670"/>
                    <a:pt x="69" y="670"/>
                    <a:pt x="69" y="670"/>
                  </a:cubicBezTo>
                  <a:cubicBezTo>
                    <a:pt x="69" y="669"/>
                    <a:pt x="69" y="669"/>
                    <a:pt x="69" y="669"/>
                  </a:cubicBezTo>
                  <a:cubicBezTo>
                    <a:pt x="0" y="709"/>
                    <a:pt x="0" y="709"/>
                    <a:pt x="0" y="709"/>
                  </a:cubicBezTo>
                  <a:close/>
                  <a:moveTo>
                    <a:pt x="0" y="4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0" y="43"/>
                    <a:pt x="0" y="43"/>
                    <a:pt x="0" y="43"/>
                  </a:cubicBezTo>
                  <a:close/>
                  <a:moveTo>
                    <a:pt x="0" y="75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23" y="63"/>
                    <a:pt x="46" y="50"/>
                    <a:pt x="69" y="36"/>
                  </a:cubicBezTo>
                  <a:cubicBezTo>
                    <a:pt x="69" y="35"/>
                    <a:pt x="69" y="35"/>
                    <a:pt x="69" y="35"/>
                  </a:cubicBezTo>
                  <a:cubicBezTo>
                    <a:pt x="46" y="48"/>
                    <a:pt x="23" y="61"/>
                    <a:pt x="0" y="75"/>
                  </a:cubicBezTo>
                  <a:close/>
                  <a:moveTo>
                    <a:pt x="0" y="106"/>
                  </a:moveTo>
                  <a:cubicBezTo>
                    <a:pt x="23" y="93"/>
                    <a:pt x="46" y="80"/>
                    <a:pt x="69" y="66"/>
                  </a:cubicBezTo>
                  <a:cubicBezTo>
                    <a:pt x="69" y="68"/>
                    <a:pt x="69" y="68"/>
                    <a:pt x="69" y="68"/>
                  </a:cubicBezTo>
                  <a:cubicBezTo>
                    <a:pt x="46" y="81"/>
                    <a:pt x="23" y="94"/>
                    <a:pt x="0" y="108"/>
                  </a:cubicBezTo>
                  <a:cubicBezTo>
                    <a:pt x="0" y="106"/>
                    <a:pt x="0" y="106"/>
                    <a:pt x="0" y="106"/>
                  </a:cubicBezTo>
                  <a:close/>
                  <a:moveTo>
                    <a:pt x="0" y="138"/>
                  </a:moveTo>
                  <a:cubicBezTo>
                    <a:pt x="0" y="139"/>
                    <a:pt x="0" y="139"/>
                    <a:pt x="0" y="139"/>
                  </a:cubicBezTo>
                  <a:cubicBezTo>
                    <a:pt x="23" y="126"/>
                    <a:pt x="46" y="113"/>
                    <a:pt x="69" y="99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46" y="111"/>
                    <a:pt x="23" y="124"/>
                    <a:pt x="0" y="138"/>
                  </a:cubicBezTo>
                  <a:close/>
                  <a:moveTo>
                    <a:pt x="0" y="169"/>
                  </a:moveTo>
                  <a:cubicBezTo>
                    <a:pt x="23" y="156"/>
                    <a:pt x="46" y="143"/>
                    <a:pt x="69" y="129"/>
                  </a:cubicBezTo>
                  <a:cubicBezTo>
                    <a:pt x="69" y="131"/>
                    <a:pt x="69" y="131"/>
                    <a:pt x="69" y="131"/>
                  </a:cubicBezTo>
                  <a:cubicBezTo>
                    <a:pt x="46" y="144"/>
                    <a:pt x="23" y="158"/>
                    <a:pt x="0" y="171"/>
                  </a:cubicBezTo>
                  <a:cubicBezTo>
                    <a:pt x="0" y="169"/>
                    <a:pt x="0" y="169"/>
                    <a:pt x="0" y="169"/>
                  </a:cubicBezTo>
                  <a:close/>
                  <a:moveTo>
                    <a:pt x="0" y="201"/>
                  </a:moveTo>
                  <a:cubicBezTo>
                    <a:pt x="0" y="202"/>
                    <a:pt x="0" y="202"/>
                    <a:pt x="0" y="202"/>
                  </a:cubicBezTo>
                  <a:cubicBezTo>
                    <a:pt x="23" y="189"/>
                    <a:pt x="46" y="176"/>
                    <a:pt x="69" y="162"/>
                  </a:cubicBezTo>
                  <a:cubicBezTo>
                    <a:pt x="69" y="161"/>
                    <a:pt x="69" y="161"/>
                    <a:pt x="69" y="161"/>
                  </a:cubicBezTo>
                  <a:cubicBezTo>
                    <a:pt x="46" y="174"/>
                    <a:pt x="23" y="188"/>
                    <a:pt x="0" y="201"/>
                  </a:cubicBezTo>
                  <a:close/>
                  <a:moveTo>
                    <a:pt x="0" y="232"/>
                  </a:moveTo>
                  <a:cubicBezTo>
                    <a:pt x="23" y="219"/>
                    <a:pt x="46" y="206"/>
                    <a:pt x="69" y="192"/>
                  </a:cubicBezTo>
                  <a:cubicBezTo>
                    <a:pt x="69" y="194"/>
                    <a:pt x="69" y="194"/>
                    <a:pt x="69" y="194"/>
                  </a:cubicBezTo>
                  <a:cubicBezTo>
                    <a:pt x="46" y="207"/>
                    <a:pt x="23" y="221"/>
                    <a:pt x="0" y="234"/>
                  </a:cubicBezTo>
                  <a:cubicBezTo>
                    <a:pt x="0" y="232"/>
                    <a:pt x="0" y="232"/>
                    <a:pt x="0" y="232"/>
                  </a:cubicBezTo>
                  <a:close/>
                  <a:moveTo>
                    <a:pt x="0" y="264"/>
                  </a:moveTo>
                  <a:cubicBezTo>
                    <a:pt x="0" y="265"/>
                    <a:pt x="0" y="265"/>
                    <a:pt x="0" y="265"/>
                  </a:cubicBezTo>
                  <a:cubicBezTo>
                    <a:pt x="23" y="252"/>
                    <a:pt x="46" y="239"/>
                    <a:pt x="69" y="225"/>
                  </a:cubicBezTo>
                  <a:cubicBezTo>
                    <a:pt x="69" y="224"/>
                    <a:pt x="69" y="224"/>
                    <a:pt x="69" y="224"/>
                  </a:cubicBezTo>
                  <a:cubicBezTo>
                    <a:pt x="46" y="237"/>
                    <a:pt x="23" y="251"/>
                    <a:pt x="0" y="264"/>
                  </a:cubicBezTo>
                  <a:close/>
                  <a:moveTo>
                    <a:pt x="0" y="295"/>
                  </a:moveTo>
                  <a:cubicBezTo>
                    <a:pt x="23" y="282"/>
                    <a:pt x="46" y="269"/>
                    <a:pt x="69" y="256"/>
                  </a:cubicBezTo>
                  <a:cubicBezTo>
                    <a:pt x="69" y="257"/>
                    <a:pt x="69" y="257"/>
                    <a:pt x="69" y="257"/>
                  </a:cubicBezTo>
                  <a:cubicBezTo>
                    <a:pt x="46" y="270"/>
                    <a:pt x="23" y="284"/>
                    <a:pt x="0" y="297"/>
                  </a:cubicBezTo>
                  <a:cubicBezTo>
                    <a:pt x="0" y="295"/>
                    <a:pt x="0" y="295"/>
                    <a:pt x="0" y="295"/>
                  </a:cubicBezTo>
                  <a:close/>
                  <a:moveTo>
                    <a:pt x="0" y="327"/>
                  </a:moveTo>
                  <a:cubicBezTo>
                    <a:pt x="0" y="328"/>
                    <a:pt x="0" y="328"/>
                    <a:pt x="0" y="328"/>
                  </a:cubicBezTo>
                  <a:cubicBezTo>
                    <a:pt x="23" y="315"/>
                    <a:pt x="46" y="302"/>
                    <a:pt x="69" y="289"/>
                  </a:cubicBezTo>
                  <a:cubicBezTo>
                    <a:pt x="69" y="287"/>
                    <a:pt x="69" y="287"/>
                    <a:pt x="69" y="287"/>
                  </a:cubicBezTo>
                  <a:cubicBezTo>
                    <a:pt x="46" y="300"/>
                    <a:pt x="23" y="314"/>
                    <a:pt x="0" y="327"/>
                  </a:cubicBezTo>
                  <a:close/>
                  <a:moveTo>
                    <a:pt x="0" y="359"/>
                  </a:moveTo>
                  <a:cubicBezTo>
                    <a:pt x="23" y="345"/>
                    <a:pt x="46" y="332"/>
                    <a:pt x="69" y="319"/>
                  </a:cubicBezTo>
                  <a:cubicBezTo>
                    <a:pt x="69" y="320"/>
                    <a:pt x="69" y="320"/>
                    <a:pt x="69" y="320"/>
                  </a:cubicBezTo>
                  <a:cubicBezTo>
                    <a:pt x="46" y="333"/>
                    <a:pt x="23" y="347"/>
                    <a:pt x="0" y="360"/>
                  </a:cubicBezTo>
                  <a:cubicBezTo>
                    <a:pt x="0" y="359"/>
                    <a:pt x="0" y="359"/>
                    <a:pt x="0" y="359"/>
                  </a:cubicBezTo>
                  <a:close/>
                  <a:moveTo>
                    <a:pt x="0" y="390"/>
                  </a:moveTo>
                  <a:cubicBezTo>
                    <a:pt x="0" y="392"/>
                    <a:pt x="0" y="392"/>
                    <a:pt x="0" y="392"/>
                  </a:cubicBezTo>
                  <a:cubicBezTo>
                    <a:pt x="23" y="378"/>
                    <a:pt x="46" y="365"/>
                    <a:pt x="69" y="352"/>
                  </a:cubicBezTo>
                  <a:cubicBezTo>
                    <a:pt x="69" y="350"/>
                    <a:pt x="69" y="350"/>
                    <a:pt x="69" y="350"/>
                  </a:cubicBezTo>
                  <a:cubicBezTo>
                    <a:pt x="46" y="363"/>
                    <a:pt x="23" y="377"/>
                    <a:pt x="0" y="390"/>
                  </a:cubicBezTo>
                  <a:close/>
                  <a:moveTo>
                    <a:pt x="0" y="422"/>
                  </a:moveTo>
                  <a:cubicBezTo>
                    <a:pt x="23" y="408"/>
                    <a:pt x="46" y="395"/>
                    <a:pt x="69" y="382"/>
                  </a:cubicBezTo>
                  <a:cubicBezTo>
                    <a:pt x="69" y="383"/>
                    <a:pt x="69" y="383"/>
                    <a:pt x="69" y="383"/>
                  </a:cubicBezTo>
                  <a:cubicBezTo>
                    <a:pt x="46" y="396"/>
                    <a:pt x="23" y="410"/>
                    <a:pt x="0" y="423"/>
                  </a:cubicBezTo>
                  <a:cubicBezTo>
                    <a:pt x="0" y="422"/>
                    <a:pt x="0" y="422"/>
                    <a:pt x="0" y="422"/>
                  </a:cubicBezTo>
                  <a:close/>
                  <a:moveTo>
                    <a:pt x="0" y="453"/>
                  </a:moveTo>
                  <a:cubicBezTo>
                    <a:pt x="0" y="455"/>
                    <a:pt x="0" y="455"/>
                    <a:pt x="0" y="455"/>
                  </a:cubicBezTo>
                  <a:cubicBezTo>
                    <a:pt x="23" y="441"/>
                    <a:pt x="46" y="428"/>
                    <a:pt x="69" y="415"/>
                  </a:cubicBezTo>
                  <a:cubicBezTo>
                    <a:pt x="69" y="413"/>
                    <a:pt x="69" y="413"/>
                    <a:pt x="69" y="413"/>
                  </a:cubicBezTo>
                  <a:cubicBezTo>
                    <a:pt x="46" y="427"/>
                    <a:pt x="23" y="440"/>
                    <a:pt x="0" y="453"/>
                  </a:cubicBezTo>
                  <a:close/>
                  <a:moveTo>
                    <a:pt x="0" y="485"/>
                  </a:moveTo>
                  <a:cubicBezTo>
                    <a:pt x="23" y="471"/>
                    <a:pt x="46" y="458"/>
                    <a:pt x="69" y="445"/>
                  </a:cubicBezTo>
                  <a:cubicBezTo>
                    <a:pt x="69" y="446"/>
                    <a:pt x="69" y="446"/>
                    <a:pt x="69" y="446"/>
                  </a:cubicBezTo>
                  <a:cubicBezTo>
                    <a:pt x="46" y="460"/>
                    <a:pt x="23" y="473"/>
                    <a:pt x="0" y="486"/>
                  </a:cubicBezTo>
                  <a:cubicBezTo>
                    <a:pt x="0" y="485"/>
                    <a:pt x="0" y="485"/>
                    <a:pt x="0" y="485"/>
                  </a:cubicBezTo>
                  <a:close/>
                  <a:moveTo>
                    <a:pt x="0" y="516"/>
                  </a:moveTo>
                  <a:cubicBezTo>
                    <a:pt x="0" y="518"/>
                    <a:pt x="0" y="518"/>
                    <a:pt x="0" y="518"/>
                  </a:cubicBezTo>
                  <a:cubicBezTo>
                    <a:pt x="23" y="504"/>
                    <a:pt x="46" y="491"/>
                    <a:pt x="69" y="478"/>
                  </a:cubicBezTo>
                  <a:cubicBezTo>
                    <a:pt x="69" y="476"/>
                    <a:pt x="69" y="476"/>
                    <a:pt x="69" y="476"/>
                  </a:cubicBezTo>
                  <a:cubicBezTo>
                    <a:pt x="46" y="490"/>
                    <a:pt x="23" y="503"/>
                    <a:pt x="0" y="516"/>
                  </a:cubicBezTo>
                  <a:close/>
                  <a:moveTo>
                    <a:pt x="0" y="548"/>
                  </a:moveTo>
                  <a:cubicBezTo>
                    <a:pt x="23" y="534"/>
                    <a:pt x="46" y="521"/>
                    <a:pt x="69" y="508"/>
                  </a:cubicBezTo>
                  <a:cubicBezTo>
                    <a:pt x="69" y="509"/>
                    <a:pt x="69" y="509"/>
                    <a:pt x="69" y="509"/>
                  </a:cubicBezTo>
                  <a:cubicBezTo>
                    <a:pt x="46" y="523"/>
                    <a:pt x="23" y="536"/>
                    <a:pt x="0" y="549"/>
                  </a:cubicBezTo>
                  <a:cubicBezTo>
                    <a:pt x="0" y="548"/>
                    <a:pt x="0" y="548"/>
                    <a:pt x="0" y="548"/>
                  </a:cubicBezTo>
                  <a:close/>
                  <a:moveTo>
                    <a:pt x="0" y="579"/>
                  </a:moveTo>
                  <a:cubicBezTo>
                    <a:pt x="0" y="581"/>
                    <a:pt x="0" y="581"/>
                    <a:pt x="0" y="581"/>
                  </a:cubicBezTo>
                  <a:cubicBezTo>
                    <a:pt x="23" y="567"/>
                    <a:pt x="46" y="554"/>
                    <a:pt x="69" y="541"/>
                  </a:cubicBezTo>
                  <a:cubicBezTo>
                    <a:pt x="69" y="539"/>
                    <a:pt x="69" y="539"/>
                    <a:pt x="69" y="539"/>
                  </a:cubicBezTo>
                  <a:cubicBezTo>
                    <a:pt x="46" y="553"/>
                    <a:pt x="23" y="566"/>
                    <a:pt x="0" y="579"/>
                  </a:cubicBezTo>
                  <a:close/>
                  <a:moveTo>
                    <a:pt x="0" y="611"/>
                  </a:moveTo>
                  <a:cubicBezTo>
                    <a:pt x="23" y="597"/>
                    <a:pt x="46" y="584"/>
                    <a:pt x="69" y="571"/>
                  </a:cubicBezTo>
                  <a:cubicBezTo>
                    <a:pt x="69" y="572"/>
                    <a:pt x="69" y="572"/>
                    <a:pt x="69" y="572"/>
                  </a:cubicBezTo>
                  <a:cubicBezTo>
                    <a:pt x="46" y="586"/>
                    <a:pt x="23" y="599"/>
                    <a:pt x="0" y="612"/>
                  </a:cubicBezTo>
                  <a:cubicBezTo>
                    <a:pt x="0" y="611"/>
                    <a:pt x="0" y="611"/>
                    <a:pt x="0" y="611"/>
                  </a:cubicBezTo>
                  <a:close/>
                  <a:moveTo>
                    <a:pt x="0" y="642"/>
                  </a:moveTo>
                  <a:cubicBezTo>
                    <a:pt x="0" y="644"/>
                    <a:pt x="0" y="644"/>
                    <a:pt x="0" y="644"/>
                  </a:cubicBezTo>
                  <a:cubicBezTo>
                    <a:pt x="23" y="631"/>
                    <a:pt x="46" y="617"/>
                    <a:pt x="69" y="604"/>
                  </a:cubicBezTo>
                  <a:cubicBezTo>
                    <a:pt x="69" y="602"/>
                    <a:pt x="69" y="602"/>
                    <a:pt x="69" y="602"/>
                  </a:cubicBezTo>
                  <a:cubicBezTo>
                    <a:pt x="46" y="616"/>
                    <a:pt x="23" y="629"/>
                    <a:pt x="0" y="642"/>
                  </a:cubicBezTo>
                  <a:close/>
                  <a:moveTo>
                    <a:pt x="0" y="674"/>
                  </a:moveTo>
                  <a:cubicBezTo>
                    <a:pt x="23" y="661"/>
                    <a:pt x="46" y="647"/>
                    <a:pt x="69" y="634"/>
                  </a:cubicBezTo>
                  <a:cubicBezTo>
                    <a:pt x="69" y="635"/>
                    <a:pt x="69" y="635"/>
                    <a:pt x="69" y="635"/>
                  </a:cubicBezTo>
                  <a:cubicBezTo>
                    <a:pt x="46" y="649"/>
                    <a:pt x="23" y="662"/>
                    <a:pt x="0" y="675"/>
                  </a:cubicBezTo>
                  <a:cubicBezTo>
                    <a:pt x="0" y="674"/>
                    <a:pt x="0" y="674"/>
                    <a:pt x="0" y="674"/>
                  </a:cubicBezTo>
                  <a:close/>
                  <a:moveTo>
                    <a:pt x="0" y="705"/>
                  </a:moveTo>
                  <a:cubicBezTo>
                    <a:pt x="0" y="707"/>
                    <a:pt x="0" y="707"/>
                    <a:pt x="0" y="707"/>
                  </a:cubicBezTo>
                  <a:cubicBezTo>
                    <a:pt x="69" y="667"/>
                    <a:pt x="69" y="667"/>
                    <a:pt x="69" y="667"/>
                  </a:cubicBezTo>
                  <a:cubicBezTo>
                    <a:pt x="69" y="665"/>
                    <a:pt x="69" y="665"/>
                    <a:pt x="69" y="665"/>
                  </a:cubicBezTo>
                  <a:cubicBezTo>
                    <a:pt x="0" y="705"/>
                    <a:pt x="0" y="705"/>
                    <a:pt x="0" y="705"/>
                  </a:cubicBezTo>
                  <a:close/>
                  <a:moveTo>
                    <a:pt x="0" y="40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0" y="40"/>
                    <a:pt x="0" y="40"/>
                    <a:pt x="0" y="40"/>
                  </a:cubicBezTo>
                  <a:close/>
                  <a:moveTo>
                    <a:pt x="0" y="71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23" y="59"/>
                    <a:pt x="46" y="46"/>
                    <a:pt x="69" y="33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46" y="45"/>
                    <a:pt x="23" y="58"/>
                    <a:pt x="0" y="71"/>
                  </a:cubicBezTo>
                  <a:close/>
                  <a:moveTo>
                    <a:pt x="0" y="103"/>
                  </a:moveTo>
                  <a:cubicBezTo>
                    <a:pt x="23" y="89"/>
                    <a:pt x="46" y="76"/>
                    <a:pt x="69" y="63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46" y="78"/>
                    <a:pt x="23" y="91"/>
                    <a:pt x="0" y="104"/>
                  </a:cubicBezTo>
                  <a:cubicBezTo>
                    <a:pt x="0" y="103"/>
                    <a:pt x="0" y="103"/>
                    <a:pt x="0" y="103"/>
                  </a:cubicBezTo>
                  <a:close/>
                  <a:moveTo>
                    <a:pt x="0" y="134"/>
                  </a:moveTo>
                  <a:cubicBezTo>
                    <a:pt x="0" y="136"/>
                    <a:pt x="0" y="136"/>
                    <a:pt x="0" y="136"/>
                  </a:cubicBezTo>
                  <a:cubicBezTo>
                    <a:pt x="23" y="123"/>
                    <a:pt x="46" y="109"/>
                    <a:pt x="69" y="96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46" y="108"/>
                    <a:pt x="23" y="121"/>
                    <a:pt x="0" y="134"/>
                  </a:cubicBezTo>
                  <a:close/>
                  <a:moveTo>
                    <a:pt x="0" y="166"/>
                  </a:moveTo>
                  <a:cubicBezTo>
                    <a:pt x="23" y="153"/>
                    <a:pt x="46" y="139"/>
                    <a:pt x="69" y="126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46" y="141"/>
                    <a:pt x="23" y="154"/>
                    <a:pt x="0" y="167"/>
                  </a:cubicBezTo>
                  <a:cubicBezTo>
                    <a:pt x="0" y="166"/>
                    <a:pt x="0" y="166"/>
                    <a:pt x="0" y="166"/>
                  </a:cubicBezTo>
                  <a:close/>
                  <a:moveTo>
                    <a:pt x="0" y="197"/>
                  </a:moveTo>
                  <a:cubicBezTo>
                    <a:pt x="0" y="199"/>
                    <a:pt x="0" y="199"/>
                    <a:pt x="0" y="199"/>
                  </a:cubicBezTo>
                  <a:cubicBezTo>
                    <a:pt x="23" y="186"/>
                    <a:pt x="46" y="172"/>
                    <a:pt x="69" y="159"/>
                  </a:cubicBezTo>
                  <a:cubicBezTo>
                    <a:pt x="69" y="157"/>
                    <a:pt x="69" y="157"/>
                    <a:pt x="69" y="157"/>
                  </a:cubicBezTo>
                  <a:cubicBezTo>
                    <a:pt x="46" y="171"/>
                    <a:pt x="23" y="184"/>
                    <a:pt x="0" y="197"/>
                  </a:cubicBezTo>
                  <a:close/>
                  <a:moveTo>
                    <a:pt x="0" y="229"/>
                  </a:moveTo>
                  <a:cubicBezTo>
                    <a:pt x="23" y="216"/>
                    <a:pt x="46" y="202"/>
                    <a:pt x="69" y="189"/>
                  </a:cubicBezTo>
                  <a:cubicBezTo>
                    <a:pt x="69" y="190"/>
                    <a:pt x="69" y="190"/>
                    <a:pt x="69" y="190"/>
                  </a:cubicBezTo>
                  <a:cubicBezTo>
                    <a:pt x="46" y="204"/>
                    <a:pt x="23" y="217"/>
                    <a:pt x="0" y="230"/>
                  </a:cubicBezTo>
                  <a:cubicBezTo>
                    <a:pt x="0" y="229"/>
                    <a:pt x="0" y="229"/>
                    <a:pt x="0" y="229"/>
                  </a:cubicBezTo>
                  <a:close/>
                  <a:moveTo>
                    <a:pt x="0" y="260"/>
                  </a:moveTo>
                  <a:cubicBezTo>
                    <a:pt x="0" y="262"/>
                    <a:pt x="0" y="262"/>
                    <a:pt x="0" y="262"/>
                  </a:cubicBezTo>
                  <a:cubicBezTo>
                    <a:pt x="23" y="249"/>
                    <a:pt x="46" y="235"/>
                    <a:pt x="69" y="222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46" y="234"/>
                    <a:pt x="23" y="247"/>
                    <a:pt x="0" y="260"/>
                  </a:cubicBezTo>
                  <a:close/>
                  <a:moveTo>
                    <a:pt x="0" y="292"/>
                  </a:moveTo>
                  <a:cubicBezTo>
                    <a:pt x="23" y="279"/>
                    <a:pt x="46" y="265"/>
                    <a:pt x="69" y="252"/>
                  </a:cubicBezTo>
                  <a:cubicBezTo>
                    <a:pt x="69" y="254"/>
                    <a:pt x="69" y="254"/>
                    <a:pt x="69" y="254"/>
                  </a:cubicBezTo>
                  <a:cubicBezTo>
                    <a:pt x="46" y="267"/>
                    <a:pt x="23" y="280"/>
                    <a:pt x="0" y="293"/>
                  </a:cubicBezTo>
                  <a:cubicBezTo>
                    <a:pt x="0" y="292"/>
                    <a:pt x="0" y="292"/>
                    <a:pt x="0" y="292"/>
                  </a:cubicBezTo>
                  <a:close/>
                  <a:moveTo>
                    <a:pt x="0" y="324"/>
                  </a:moveTo>
                  <a:cubicBezTo>
                    <a:pt x="0" y="325"/>
                    <a:pt x="0" y="325"/>
                    <a:pt x="0" y="325"/>
                  </a:cubicBezTo>
                  <a:cubicBezTo>
                    <a:pt x="23" y="312"/>
                    <a:pt x="46" y="298"/>
                    <a:pt x="69" y="285"/>
                  </a:cubicBezTo>
                  <a:cubicBezTo>
                    <a:pt x="69" y="284"/>
                    <a:pt x="69" y="284"/>
                    <a:pt x="69" y="284"/>
                  </a:cubicBezTo>
                  <a:cubicBezTo>
                    <a:pt x="46" y="297"/>
                    <a:pt x="23" y="310"/>
                    <a:pt x="0" y="324"/>
                  </a:cubicBezTo>
                  <a:close/>
                  <a:moveTo>
                    <a:pt x="0" y="355"/>
                  </a:moveTo>
                  <a:cubicBezTo>
                    <a:pt x="23" y="342"/>
                    <a:pt x="46" y="328"/>
                    <a:pt x="69" y="315"/>
                  </a:cubicBezTo>
                  <a:cubicBezTo>
                    <a:pt x="69" y="317"/>
                    <a:pt x="69" y="317"/>
                    <a:pt x="69" y="317"/>
                  </a:cubicBezTo>
                  <a:cubicBezTo>
                    <a:pt x="46" y="330"/>
                    <a:pt x="23" y="343"/>
                    <a:pt x="0" y="357"/>
                  </a:cubicBezTo>
                  <a:cubicBezTo>
                    <a:pt x="0" y="355"/>
                    <a:pt x="0" y="355"/>
                    <a:pt x="0" y="355"/>
                  </a:cubicBezTo>
                  <a:close/>
                  <a:moveTo>
                    <a:pt x="0" y="387"/>
                  </a:moveTo>
                  <a:cubicBezTo>
                    <a:pt x="0" y="388"/>
                    <a:pt x="0" y="388"/>
                    <a:pt x="0" y="388"/>
                  </a:cubicBezTo>
                  <a:cubicBezTo>
                    <a:pt x="23" y="375"/>
                    <a:pt x="46" y="361"/>
                    <a:pt x="69" y="348"/>
                  </a:cubicBezTo>
                  <a:cubicBezTo>
                    <a:pt x="69" y="347"/>
                    <a:pt x="69" y="347"/>
                    <a:pt x="69" y="347"/>
                  </a:cubicBezTo>
                  <a:cubicBezTo>
                    <a:pt x="46" y="360"/>
                    <a:pt x="23" y="373"/>
                    <a:pt x="0" y="387"/>
                  </a:cubicBezTo>
                  <a:close/>
                  <a:moveTo>
                    <a:pt x="0" y="418"/>
                  </a:moveTo>
                  <a:cubicBezTo>
                    <a:pt x="23" y="405"/>
                    <a:pt x="46" y="391"/>
                    <a:pt x="69" y="378"/>
                  </a:cubicBezTo>
                  <a:cubicBezTo>
                    <a:pt x="69" y="380"/>
                    <a:pt x="69" y="380"/>
                    <a:pt x="69" y="380"/>
                  </a:cubicBezTo>
                  <a:cubicBezTo>
                    <a:pt x="46" y="393"/>
                    <a:pt x="23" y="406"/>
                    <a:pt x="0" y="420"/>
                  </a:cubicBezTo>
                  <a:cubicBezTo>
                    <a:pt x="0" y="418"/>
                    <a:pt x="0" y="418"/>
                    <a:pt x="0" y="418"/>
                  </a:cubicBezTo>
                  <a:close/>
                  <a:moveTo>
                    <a:pt x="0" y="450"/>
                  </a:moveTo>
                  <a:cubicBezTo>
                    <a:pt x="0" y="451"/>
                    <a:pt x="0" y="451"/>
                    <a:pt x="0" y="451"/>
                  </a:cubicBezTo>
                  <a:cubicBezTo>
                    <a:pt x="23" y="438"/>
                    <a:pt x="46" y="425"/>
                    <a:pt x="69" y="411"/>
                  </a:cubicBezTo>
                  <a:cubicBezTo>
                    <a:pt x="69" y="410"/>
                    <a:pt x="69" y="410"/>
                    <a:pt x="69" y="410"/>
                  </a:cubicBezTo>
                  <a:cubicBezTo>
                    <a:pt x="46" y="423"/>
                    <a:pt x="23" y="436"/>
                    <a:pt x="0" y="450"/>
                  </a:cubicBezTo>
                  <a:close/>
                  <a:moveTo>
                    <a:pt x="0" y="481"/>
                  </a:moveTo>
                  <a:cubicBezTo>
                    <a:pt x="23" y="468"/>
                    <a:pt x="46" y="455"/>
                    <a:pt x="69" y="441"/>
                  </a:cubicBezTo>
                  <a:cubicBezTo>
                    <a:pt x="69" y="443"/>
                    <a:pt x="69" y="443"/>
                    <a:pt x="69" y="443"/>
                  </a:cubicBezTo>
                  <a:cubicBezTo>
                    <a:pt x="46" y="456"/>
                    <a:pt x="23" y="469"/>
                    <a:pt x="0" y="483"/>
                  </a:cubicBezTo>
                  <a:cubicBezTo>
                    <a:pt x="0" y="481"/>
                    <a:pt x="0" y="481"/>
                    <a:pt x="0" y="481"/>
                  </a:cubicBezTo>
                  <a:close/>
                  <a:moveTo>
                    <a:pt x="0" y="513"/>
                  </a:moveTo>
                  <a:cubicBezTo>
                    <a:pt x="0" y="514"/>
                    <a:pt x="0" y="514"/>
                    <a:pt x="0" y="514"/>
                  </a:cubicBezTo>
                  <a:cubicBezTo>
                    <a:pt x="23" y="501"/>
                    <a:pt x="46" y="488"/>
                    <a:pt x="69" y="474"/>
                  </a:cubicBezTo>
                  <a:cubicBezTo>
                    <a:pt x="69" y="473"/>
                    <a:pt x="69" y="473"/>
                    <a:pt x="69" y="473"/>
                  </a:cubicBezTo>
                  <a:cubicBezTo>
                    <a:pt x="46" y="486"/>
                    <a:pt x="23" y="499"/>
                    <a:pt x="0" y="513"/>
                  </a:cubicBezTo>
                  <a:close/>
                  <a:moveTo>
                    <a:pt x="0" y="544"/>
                  </a:moveTo>
                  <a:cubicBezTo>
                    <a:pt x="23" y="531"/>
                    <a:pt x="46" y="518"/>
                    <a:pt x="69" y="504"/>
                  </a:cubicBezTo>
                  <a:cubicBezTo>
                    <a:pt x="69" y="506"/>
                    <a:pt x="69" y="506"/>
                    <a:pt x="69" y="506"/>
                  </a:cubicBezTo>
                  <a:cubicBezTo>
                    <a:pt x="46" y="519"/>
                    <a:pt x="23" y="532"/>
                    <a:pt x="0" y="546"/>
                  </a:cubicBezTo>
                  <a:cubicBezTo>
                    <a:pt x="0" y="544"/>
                    <a:pt x="0" y="544"/>
                    <a:pt x="0" y="544"/>
                  </a:cubicBezTo>
                  <a:close/>
                  <a:moveTo>
                    <a:pt x="0" y="576"/>
                  </a:moveTo>
                  <a:cubicBezTo>
                    <a:pt x="0" y="577"/>
                    <a:pt x="0" y="577"/>
                    <a:pt x="0" y="577"/>
                  </a:cubicBezTo>
                  <a:cubicBezTo>
                    <a:pt x="23" y="564"/>
                    <a:pt x="46" y="551"/>
                    <a:pt x="69" y="537"/>
                  </a:cubicBezTo>
                  <a:cubicBezTo>
                    <a:pt x="69" y="536"/>
                    <a:pt x="69" y="536"/>
                    <a:pt x="69" y="536"/>
                  </a:cubicBezTo>
                  <a:cubicBezTo>
                    <a:pt x="46" y="549"/>
                    <a:pt x="23" y="562"/>
                    <a:pt x="0" y="576"/>
                  </a:cubicBezTo>
                  <a:close/>
                  <a:moveTo>
                    <a:pt x="0" y="607"/>
                  </a:moveTo>
                  <a:cubicBezTo>
                    <a:pt x="23" y="594"/>
                    <a:pt x="46" y="581"/>
                    <a:pt x="69" y="567"/>
                  </a:cubicBezTo>
                  <a:cubicBezTo>
                    <a:pt x="69" y="569"/>
                    <a:pt x="69" y="569"/>
                    <a:pt x="69" y="569"/>
                  </a:cubicBezTo>
                  <a:cubicBezTo>
                    <a:pt x="46" y="582"/>
                    <a:pt x="23" y="596"/>
                    <a:pt x="0" y="609"/>
                  </a:cubicBezTo>
                  <a:cubicBezTo>
                    <a:pt x="0" y="607"/>
                    <a:pt x="0" y="607"/>
                    <a:pt x="0" y="607"/>
                  </a:cubicBezTo>
                  <a:close/>
                  <a:moveTo>
                    <a:pt x="0" y="639"/>
                  </a:moveTo>
                  <a:cubicBezTo>
                    <a:pt x="0" y="640"/>
                    <a:pt x="0" y="640"/>
                    <a:pt x="0" y="640"/>
                  </a:cubicBezTo>
                  <a:cubicBezTo>
                    <a:pt x="23" y="627"/>
                    <a:pt x="46" y="614"/>
                    <a:pt x="69" y="600"/>
                  </a:cubicBezTo>
                  <a:cubicBezTo>
                    <a:pt x="69" y="599"/>
                    <a:pt x="69" y="599"/>
                    <a:pt x="69" y="599"/>
                  </a:cubicBezTo>
                  <a:cubicBezTo>
                    <a:pt x="46" y="612"/>
                    <a:pt x="23" y="626"/>
                    <a:pt x="0" y="639"/>
                  </a:cubicBezTo>
                  <a:close/>
                  <a:moveTo>
                    <a:pt x="0" y="670"/>
                  </a:moveTo>
                  <a:cubicBezTo>
                    <a:pt x="23" y="657"/>
                    <a:pt x="46" y="644"/>
                    <a:pt x="69" y="630"/>
                  </a:cubicBezTo>
                  <a:cubicBezTo>
                    <a:pt x="69" y="632"/>
                    <a:pt x="69" y="632"/>
                    <a:pt x="69" y="632"/>
                  </a:cubicBezTo>
                  <a:cubicBezTo>
                    <a:pt x="46" y="645"/>
                    <a:pt x="23" y="659"/>
                    <a:pt x="0" y="672"/>
                  </a:cubicBezTo>
                  <a:cubicBezTo>
                    <a:pt x="0" y="670"/>
                    <a:pt x="0" y="670"/>
                    <a:pt x="0" y="670"/>
                  </a:cubicBezTo>
                  <a:close/>
                  <a:moveTo>
                    <a:pt x="0" y="702"/>
                  </a:moveTo>
                  <a:cubicBezTo>
                    <a:pt x="0" y="703"/>
                    <a:pt x="0" y="703"/>
                    <a:pt x="0" y="703"/>
                  </a:cubicBezTo>
                  <a:cubicBezTo>
                    <a:pt x="69" y="664"/>
                    <a:pt x="69" y="664"/>
                    <a:pt x="69" y="664"/>
                  </a:cubicBezTo>
                  <a:cubicBezTo>
                    <a:pt x="69" y="662"/>
                    <a:pt x="69" y="662"/>
                    <a:pt x="69" y="662"/>
                  </a:cubicBezTo>
                  <a:lnTo>
                    <a:pt x="0" y="702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1" name="Freeform 134"/>
            <p:cNvSpPr>
              <a:spLocks noEditPoints="1"/>
            </p:cNvSpPr>
            <p:nvPr/>
          </p:nvSpPr>
          <p:spPr bwMode="auto">
            <a:xfrm>
              <a:off x="6235701" y="2392363"/>
              <a:ext cx="514350" cy="498475"/>
            </a:xfrm>
            <a:custGeom>
              <a:avLst/>
              <a:gdLst>
                <a:gd name="T0" fmla="*/ 0 w 324"/>
                <a:gd name="T1" fmla="*/ 201 h 314"/>
                <a:gd name="T2" fmla="*/ 324 w 324"/>
                <a:gd name="T3" fmla="*/ 12 h 314"/>
                <a:gd name="T4" fmla="*/ 324 w 324"/>
                <a:gd name="T5" fmla="*/ 14 h 314"/>
                <a:gd name="T6" fmla="*/ 0 w 324"/>
                <a:gd name="T7" fmla="*/ 203 h 314"/>
                <a:gd name="T8" fmla="*/ 0 w 324"/>
                <a:gd name="T9" fmla="*/ 201 h 314"/>
                <a:gd name="T10" fmla="*/ 0 w 324"/>
                <a:gd name="T11" fmla="*/ 201 h 314"/>
                <a:gd name="T12" fmla="*/ 324 w 324"/>
                <a:gd name="T13" fmla="*/ 0 h 314"/>
                <a:gd name="T14" fmla="*/ 0 w 324"/>
                <a:gd name="T15" fmla="*/ 188 h 314"/>
                <a:gd name="T16" fmla="*/ 0 w 324"/>
                <a:gd name="T17" fmla="*/ 190 h 314"/>
                <a:gd name="T18" fmla="*/ 324 w 324"/>
                <a:gd name="T19" fmla="*/ 3 h 314"/>
                <a:gd name="T20" fmla="*/ 324 w 324"/>
                <a:gd name="T21" fmla="*/ 0 h 314"/>
                <a:gd name="T22" fmla="*/ 324 w 324"/>
                <a:gd name="T23" fmla="*/ 0 h 314"/>
                <a:gd name="T24" fmla="*/ 324 w 324"/>
                <a:gd name="T25" fmla="*/ 7 h 314"/>
                <a:gd name="T26" fmla="*/ 0 w 324"/>
                <a:gd name="T27" fmla="*/ 194 h 314"/>
                <a:gd name="T28" fmla="*/ 0 w 324"/>
                <a:gd name="T29" fmla="*/ 197 h 314"/>
                <a:gd name="T30" fmla="*/ 324 w 324"/>
                <a:gd name="T31" fmla="*/ 9 h 314"/>
                <a:gd name="T32" fmla="*/ 324 w 324"/>
                <a:gd name="T33" fmla="*/ 7 h 314"/>
                <a:gd name="T34" fmla="*/ 324 w 324"/>
                <a:gd name="T35" fmla="*/ 7 h 314"/>
                <a:gd name="T36" fmla="*/ 324 w 324"/>
                <a:gd name="T37" fmla="*/ 56 h 314"/>
                <a:gd name="T38" fmla="*/ 0 w 324"/>
                <a:gd name="T39" fmla="*/ 243 h 314"/>
                <a:gd name="T40" fmla="*/ 0 w 324"/>
                <a:gd name="T41" fmla="*/ 247 h 314"/>
                <a:gd name="T42" fmla="*/ 324 w 324"/>
                <a:gd name="T43" fmla="*/ 58 h 314"/>
                <a:gd name="T44" fmla="*/ 324 w 324"/>
                <a:gd name="T45" fmla="*/ 56 h 314"/>
                <a:gd name="T46" fmla="*/ 324 w 324"/>
                <a:gd name="T47" fmla="*/ 56 h 314"/>
                <a:gd name="T48" fmla="*/ 324 w 324"/>
                <a:gd name="T49" fmla="*/ 62 h 314"/>
                <a:gd name="T50" fmla="*/ 0 w 324"/>
                <a:gd name="T51" fmla="*/ 250 h 314"/>
                <a:gd name="T52" fmla="*/ 0 w 324"/>
                <a:gd name="T53" fmla="*/ 252 h 314"/>
                <a:gd name="T54" fmla="*/ 324 w 324"/>
                <a:gd name="T55" fmla="*/ 65 h 314"/>
                <a:gd name="T56" fmla="*/ 324 w 324"/>
                <a:gd name="T57" fmla="*/ 62 h 314"/>
                <a:gd name="T58" fmla="*/ 324 w 324"/>
                <a:gd name="T59" fmla="*/ 62 h 314"/>
                <a:gd name="T60" fmla="*/ 324 w 324"/>
                <a:gd name="T61" fmla="*/ 69 h 314"/>
                <a:gd name="T62" fmla="*/ 0 w 324"/>
                <a:gd name="T63" fmla="*/ 255 h 314"/>
                <a:gd name="T64" fmla="*/ 0 w 324"/>
                <a:gd name="T65" fmla="*/ 259 h 314"/>
                <a:gd name="T66" fmla="*/ 324 w 324"/>
                <a:gd name="T67" fmla="*/ 70 h 314"/>
                <a:gd name="T68" fmla="*/ 324 w 324"/>
                <a:gd name="T69" fmla="*/ 69 h 314"/>
                <a:gd name="T70" fmla="*/ 324 w 324"/>
                <a:gd name="T71" fmla="*/ 69 h 314"/>
                <a:gd name="T72" fmla="*/ 324 w 324"/>
                <a:gd name="T73" fmla="*/ 111 h 314"/>
                <a:gd name="T74" fmla="*/ 0 w 324"/>
                <a:gd name="T75" fmla="*/ 300 h 314"/>
                <a:gd name="T76" fmla="*/ 0 w 324"/>
                <a:gd name="T77" fmla="*/ 301 h 314"/>
                <a:gd name="T78" fmla="*/ 324 w 324"/>
                <a:gd name="T79" fmla="*/ 114 h 314"/>
                <a:gd name="T80" fmla="*/ 324 w 324"/>
                <a:gd name="T81" fmla="*/ 111 h 314"/>
                <a:gd name="T82" fmla="*/ 324 w 324"/>
                <a:gd name="T83" fmla="*/ 111 h 314"/>
                <a:gd name="T84" fmla="*/ 324 w 324"/>
                <a:gd name="T85" fmla="*/ 118 h 314"/>
                <a:gd name="T86" fmla="*/ 0 w 324"/>
                <a:gd name="T87" fmla="*/ 305 h 314"/>
                <a:gd name="T88" fmla="*/ 0 w 324"/>
                <a:gd name="T89" fmla="*/ 308 h 314"/>
                <a:gd name="T90" fmla="*/ 324 w 324"/>
                <a:gd name="T91" fmla="*/ 120 h 314"/>
                <a:gd name="T92" fmla="*/ 324 w 324"/>
                <a:gd name="T93" fmla="*/ 118 h 314"/>
                <a:gd name="T94" fmla="*/ 324 w 324"/>
                <a:gd name="T95" fmla="*/ 118 h 314"/>
                <a:gd name="T96" fmla="*/ 324 w 324"/>
                <a:gd name="T97" fmla="*/ 123 h 314"/>
                <a:gd name="T98" fmla="*/ 0 w 324"/>
                <a:gd name="T99" fmla="*/ 312 h 314"/>
                <a:gd name="T100" fmla="*/ 0 w 324"/>
                <a:gd name="T101" fmla="*/ 314 h 314"/>
                <a:gd name="T102" fmla="*/ 324 w 324"/>
                <a:gd name="T103" fmla="*/ 127 h 314"/>
                <a:gd name="T104" fmla="*/ 324 w 324"/>
                <a:gd name="T105" fmla="*/ 123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24" h="314">
                  <a:moveTo>
                    <a:pt x="0" y="201"/>
                  </a:moveTo>
                  <a:lnTo>
                    <a:pt x="324" y="12"/>
                  </a:lnTo>
                  <a:lnTo>
                    <a:pt x="324" y="14"/>
                  </a:lnTo>
                  <a:lnTo>
                    <a:pt x="0" y="203"/>
                  </a:lnTo>
                  <a:lnTo>
                    <a:pt x="0" y="201"/>
                  </a:lnTo>
                  <a:lnTo>
                    <a:pt x="0" y="201"/>
                  </a:lnTo>
                  <a:close/>
                  <a:moveTo>
                    <a:pt x="324" y="0"/>
                  </a:moveTo>
                  <a:lnTo>
                    <a:pt x="0" y="188"/>
                  </a:lnTo>
                  <a:lnTo>
                    <a:pt x="0" y="190"/>
                  </a:lnTo>
                  <a:lnTo>
                    <a:pt x="324" y="3"/>
                  </a:lnTo>
                  <a:lnTo>
                    <a:pt x="324" y="0"/>
                  </a:lnTo>
                  <a:lnTo>
                    <a:pt x="324" y="0"/>
                  </a:lnTo>
                  <a:close/>
                  <a:moveTo>
                    <a:pt x="324" y="7"/>
                  </a:moveTo>
                  <a:lnTo>
                    <a:pt x="0" y="194"/>
                  </a:lnTo>
                  <a:lnTo>
                    <a:pt x="0" y="197"/>
                  </a:lnTo>
                  <a:lnTo>
                    <a:pt x="324" y="9"/>
                  </a:lnTo>
                  <a:lnTo>
                    <a:pt x="324" y="7"/>
                  </a:lnTo>
                  <a:lnTo>
                    <a:pt x="324" y="7"/>
                  </a:lnTo>
                  <a:close/>
                  <a:moveTo>
                    <a:pt x="324" y="56"/>
                  </a:moveTo>
                  <a:lnTo>
                    <a:pt x="0" y="243"/>
                  </a:lnTo>
                  <a:lnTo>
                    <a:pt x="0" y="247"/>
                  </a:lnTo>
                  <a:lnTo>
                    <a:pt x="324" y="58"/>
                  </a:lnTo>
                  <a:lnTo>
                    <a:pt x="324" y="56"/>
                  </a:lnTo>
                  <a:lnTo>
                    <a:pt x="324" y="56"/>
                  </a:lnTo>
                  <a:close/>
                  <a:moveTo>
                    <a:pt x="324" y="62"/>
                  </a:moveTo>
                  <a:lnTo>
                    <a:pt x="0" y="250"/>
                  </a:lnTo>
                  <a:lnTo>
                    <a:pt x="0" y="252"/>
                  </a:lnTo>
                  <a:lnTo>
                    <a:pt x="324" y="65"/>
                  </a:lnTo>
                  <a:lnTo>
                    <a:pt x="324" y="62"/>
                  </a:lnTo>
                  <a:lnTo>
                    <a:pt x="324" y="62"/>
                  </a:lnTo>
                  <a:close/>
                  <a:moveTo>
                    <a:pt x="324" y="69"/>
                  </a:moveTo>
                  <a:lnTo>
                    <a:pt x="0" y="255"/>
                  </a:lnTo>
                  <a:lnTo>
                    <a:pt x="0" y="259"/>
                  </a:lnTo>
                  <a:lnTo>
                    <a:pt x="324" y="70"/>
                  </a:lnTo>
                  <a:lnTo>
                    <a:pt x="324" y="69"/>
                  </a:lnTo>
                  <a:lnTo>
                    <a:pt x="324" y="69"/>
                  </a:lnTo>
                  <a:close/>
                  <a:moveTo>
                    <a:pt x="324" y="111"/>
                  </a:moveTo>
                  <a:lnTo>
                    <a:pt x="0" y="300"/>
                  </a:lnTo>
                  <a:lnTo>
                    <a:pt x="0" y="301"/>
                  </a:lnTo>
                  <a:lnTo>
                    <a:pt x="324" y="114"/>
                  </a:lnTo>
                  <a:lnTo>
                    <a:pt x="324" y="111"/>
                  </a:lnTo>
                  <a:lnTo>
                    <a:pt x="324" y="111"/>
                  </a:lnTo>
                  <a:close/>
                  <a:moveTo>
                    <a:pt x="324" y="118"/>
                  </a:moveTo>
                  <a:lnTo>
                    <a:pt x="0" y="305"/>
                  </a:lnTo>
                  <a:lnTo>
                    <a:pt x="0" y="308"/>
                  </a:lnTo>
                  <a:lnTo>
                    <a:pt x="324" y="120"/>
                  </a:lnTo>
                  <a:lnTo>
                    <a:pt x="324" y="118"/>
                  </a:lnTo>
                  <a:lnTo>
                    <a:pt x="324" y="118"/>
                  </a:lnTo>
                  <a:close/>
                  <a:moveTo>
                    <a:pt x="324" y="123"/>
                  </a:moveTo>
                  <a:lnTo>
                    <a:pt x="0" y="312"/>
                  </a:lnTo>
                  <a:lnTo>
                    <a:pt x="0" y="314"/>
                  </a:lnTo>
                  <a:lnTo>
                    <a:pt x="324" y="127"/>
                  </a:lnTo>
                  <a:lnTo>
                    <a:pt x="324" y="123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2" name="Freeform 135"/>
            <p:cNvSpPr/>
            <p:nvPr/>
          </p:nvSpPr>
          <p:spPr bwMode="auto">
            <a:xfrm>
              <a:off x="6056313" y="2451100"/>
              <a:ext cx="179388" cy="193675"/>
            </a:xfrm>
            <a:custGeom>
              <a:avLst/>
              <a:gdLst>
                <a:gd name="T0" fmla="*/ 113 w 113"/>
                <a:gd name="T1" fmla="*/ 65 h 122"/>
                <a:gd name="T2" fmla="*/ 0 w 113"/>
                <a:gd name="T3" fmla="*/ 0 h 122"/>
                <a:gd name="T4" fmla="*/ 0 w 113"/>
                <a:gd name="T5" fmla="*/ 56 h 122"/>
                <a:gd name="T6" fmla="*/ 113 w 113"/>
                <a:gd name="T7" fmla="*/ 122 h 122"/>
                <a:gd name="T8" fmla="*/ 113 w 113"/>
                <a:gd name="T9" fmla="*/ 65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22">
                  <a:moveTo>
                    <a:pt x="113" y="65"/>
                  </a:moveTo>
                  <a:lnTo>
                    <a:pt x="0" y="0"/>
                  </a:lnTo>
                  <a:lnTo>
                    <a:pt x="0" y="56"/>
                  </a:lnTo>
                  <a:lnTo>
                    <a:pt x="113" y="122"/>
                  </a:lnTo>
                  <a:lnTo>
                    <a:pt x="113" y="65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3" name="Freeform 136"/>
            <p:cNvSpPr>
              <a:spLocks noEditPoints="1"/>
            </p:cNvSpPr>
            <p:nvPr/>
          </p:nvSpPr>
          <p:spPr bwMode="auto">
            <a:xfrm>
              <a:off x="6591301" y="3217863"/>
              <a:ext cx="515938" cy="1555750"/>
            </a:xfrm>
            <a:custGeom>
              <a:avLst/>
              <a:gdLst>
                <a:gd name="T0" fmla="*/ 0 w 325"/>
                <a:gd name="T1" fmla="*/ 188 h 980"/>
                <a:gd name="T2" fmla="*/ 0 w 325"/>
                <a:gd name="T3" fmla="*/ 192 h 980"/>
                <a:gd name="T4" fmla="*/ 325 w 325"/>
                <a:gd name="T5" fmla="*/ 10 h 980"/>
                <a:gd name="T6" fmla="*/ 325 w 325"/>
                <a:gd name="T7" fmla="*/ 10 h 980"/>
                <a:gd name="T8" fmla="*/ 325 w 325"/>
                <a:gd name="T9" fmla="*/ 54 h 980"/>
                <a:gd name="T10" fmla="*/ 325 w 325"/>
                <a:gd name="T11" fmla="*/ 63 h 980"/>
                <a:gd name="T12" fmla="*/ 0 w 325"/>
                <a:gd name="T13" fmla="*/ 257 h 980"/>
                <a:gd name="T14" fmla="*/ 0 w 325"/>
                <a:gd name="T15" fmla="*/ 298 h 980"/>
                <a:gd name="T16" fmla="*/ 325 w 325"/>
                <a:gd name="T17" fmla="*/ 116 h 980"/>
                <a:gd name="T18" fmla="*/ 325 w 325"/>
                <a:gd name="T19" fmla="*/ 116 h 980"/>
                <a:gd name="T20" fmla="*/ 325 w 325"/>
                <a:gd name="T21" fmla="*/ 121 h 980"/>
                <a:gd name="T22" fmla="*/ 325 w 325"/>
                <a:gd name="T23" fmla="*/ 169 h 980"/>
                <a:gd name="T24" fmla="*/ 0 w 325"/>
                <a:gd name="T25" fmla="*/ 363 h 980"/>
                <a:gd name="T26" fmla="*/ 0 w 325"/>
                <a:gd name="T27" fmla="*/ 366 h 980"/>
                <a:gd name="T28" fmla="*/ 325 w 325"/>
                <a:gd name="T29" fmla="*/ 222 h 980"/>
                <a:gd name="T30" fmla="*/ 325 w 325"/>
                <a:gd name="T31" fmla="*/ 222 h 980"/>
                <a:gd name="T32" fmla="*/ 325 w 325"/>
                <a:gd name="T33" fmla="*/ 227 h 980"/>
                <a:gd name="T34" fmla="*/ 0 w 325"/>
                <a:gd name="T35" fmla="*/ 421 h 980"/>
                <a:gd name="T36" fmla="*/ 0 w 325"/>
                <a:gd name="T37" fmla="*/ 467 h 980"/>
                <a:gd name="T38" fmla="*/ 325 w 325"/>
                <a:gd name="T39" fmla="*/ 285 h 980"/>
                <a:gd name="T40" fmla="*/ 325 w 325"/>
                <a:gd name="T41" fmla="*/ 289 h 980"/>
                <a:gd name="T42" fmla="*/ 325 w 325"/>
                <a:gd name="T43" fmla="*/ 289 h 980"/>
                <a:gd name="T44" fmla="*/ 325 w 325"/>
                <a:gd name="T45" fmla="*/ 333 h 980"/>
                <a:gd name="T46" fmla="*/ 0 w 325"/>
                <a:gd name="T47" fmla="*/ 527 h 980"/>
                <a:gd name="T48" fmla="*/ 0 w 325"/>
                <a:gd name="T49" fmla="*/ 536 h 980"/>
                <a:gd name="T50" fmla="*/ 0 w 325"/>
                <a:gd name="T51" fmla="*/ 576 h 980"/>
                <a:gd name="T52" fmla="*/ 325 w 325"/>
                <a:gd name="T53" fmla="*/ 395 h 980"/>
                <a:gd name="T54" fmla="*/ 325 w 325"/>
                <a:gd name="T55" fmla="*/ 395 h 980"/>
                <a:gd name="T56" fmla="*/ 325 w 325"/>
                <a:gd name="T57" fmla="*/ 400 h 980"/>
                <a:gd name="T58" fmla="*/ 325 w 325"/>
                <a:gd name="T59" fmla="*/ 446 h 980"/>
                <a:gd name="T60" fmla="*/ 0 w 325"/>
                <a:gd name="T61" fmla="*/ 640 h 980"/>
                <a:gd name="T62" fmla="*/ 0 w 325"/>
                <a:gd name="T63" fmla="*/ 643 h 980"/>
                <a:gd name="T64" fmla="*/ 325 w 325"/>
                <a:gd name="T65" fmla="*/ 499 h 980"/>
                <a:gd name="T66" fmla="*/ 325 w 325"/>
                <a:gd name="T67" fmla="*/ 499 h 980"/>
                <a:gd name="T68" fmla="*/ 325 w 325"/>
                <a:gd name="T69" fmla="*/ 506 h 980"/>
                <a:gd name="T70" fmla="*/ 325 w 325"/>
                <a:gd name="T71" fmla="*/ 514 h 980"/>
                <a:gd name="T72" fmla="*/ 0 w 325"/>
                <a:gd name="T73" fmla="*/ 745 h 980"/>
                <a:gd name="T74" fmla="*/ 325 w 325"/>
                <a:gd name="T75" fmla="*/ 564 h 980"/>
                <a:gd name="T76" fmla="*/ 325 w 325"/>
                <a:gd name="T77" fmla="*/ 567 h 980"/>
                <a:gd name="T78" fmla="*/ 325 w 325"/>
                <a:gd name="T79" fmla="*/ 567 h 980"/>
                <a:gd name="T80" fmla="*/ 325 w 325"/>
                <a:gd name="T81" fmla="*/ 610 h 980"/>
                <a:gd name="T82" fmla="*/ 0 w 325"/>
                <a:gd name="T83" fmla="*/ 804 h 980"/>
                <a:gd name="T84" fmla="*/ 0 w 325"/>
                <a:gd name="T85" fmla="*/ 812 h 980"/>
                <a:gd name="T86" fmla="*/ 325 w 325"/>
                <a:gd name="T87" fmla="*/ 668 h 980"/>
                <a:gd name="T88" fmla="*/ 325 w 325"/>
                <a:gd name="T89" fmla="*/ 671 h 980"/>
                <a:gd name="T90" fmla="*/ 325 w 325"/>
                <a:gd name="T91" fmla="*/ 671 h 980"/>
                <a:gd name="T92" fmla="*/ 325 w 325"/>
                <a:gd name="T93" fmla="*/ 678 h 980"/>
                <a:gd name="T94" fmla="*/ 325 w 325"/>
                <a:gd name="T95" fmla="*/ 724 h 980"/>
                <a:gd name="T96" fmla="*/ 0 w 325"/>
                <a:gd name="T97" fmla="*/ 918 h 980"/>
                <a:gd name="T98" fmla="*/ 0 w 325"/>
                <a:gd name="T99" fmla="*/ 922 h 980"/>
                <a:gd name="T100" fmla="*/ 325 w 325"/>
                <a:gd name="T101" fmla="*/ 777 h 980"/>
                <a:gd name="T102" fmla="*/ 325 w 325"/>
                <a:gd name="T103" fmla="*/ 777 h 980"/>
                <a:gd name="T104" fmla="*/ 325 w 325"/>
                <a:gd name="T105" fmla="*/ 782 h 980"/>
                <a:gd name="T106" fmla="*/ 325 w 325"/>
                <a:gd name="T107" fmla="*/ 791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5" h="980">
                  <a:moveTo>
                    <a:pt x="42" y="164"/>
                  </a:moveTo>
                  <a:lnTo>
                    <a:pt x="325" y="0"/>
                  </a:lnTo>
                  <a:lnTo>
                    <a:pt x="325" y="2"/>
                  </a:lnTo>
                  <a:lnTo>
                    <a:pt x="0" y="188"/>
                  </a:lnTo>
                  <a:lnTo>
                    <a:pt x="0" y="188"/>
                  </a:lnTo>
                  <a:lnTo>
                    <a:pt x="42" y="164"/>
                  </a:lnTo>
                  <a:lnTo>
                    <a:pt x="42" y="164"/>
                  </a:lnTo>
                  <a:lnTo>
                    <a:pt x="42" y="164"/>
                  </a:lnTo>
                  <a:close/>
                  <a:moveTo>
                    <a:pt x="325" y="5"/>
                  </a:moveTo>
                  <a:lnTo>
                    <a:pt x="0" y="192"/>
                  </a:lnTo>
                  <a:lnTo>
                    <a:pt x="0" y="195"/>
                  </a:lnTo>
                  <a:lnTo>
                    <a:pt x="325" y="7"/>
                  </a:lnTo>
                  <a:lnTo>
                    <a:pt x="325" y="5"/>
                  </a:lnTo>
                  <a:lnTo>
                    <a:pt x="325" y="5"/>
                  </a:lnTo>
                  <a:close/>
                  <a:moveTo>
                    <a:pt x="325" y="10"/>
                  </a:moveTo>
                  <a:lnTo>
                    <a:pt x="0" y="199"/>
                  </a:lnTo>
                  <a:lnTo>
                    <a:pt x="0" y="201"/>
                  </a:lnTo>
                  <a:lnTo>
                    <a:pt x="325" y="14"/>
                  </a:lnTo>
                  <a:lnTo>
                    <a:pt x="325" y="10"/>
                  </a:lnTo>
                  <a:lnTo>
                    <a:pt x="325" y="10"/>
                  </a:lnTo>
                  <a:close/>
                  <a:moveTo>
                    <a:pt x="325" y="54"/>
                  </a:moveTo>
                  <a:lnTo>
                    <a:pt x="0" y="243"/>
                  </a:lnTo>
                  <a:lnTo>
                    <a:pt x="0" y="245"/>
                  </a:lnTo>
                  <a:lnTo>
                    <a:pt x="325" y="56"/>
                  </a:lnTo>
                  <a:lnTo>
                    <a:pt x="325" y="54"/>
                  </a:lnTo>
                  <a:lnTo>
                    <a:pt x="325" y="54"/>
                  </a:lnTo>
                  <a:close/>
                  <a:moveTo>
                    <a:pt x="325" y="60"/>
                  </a:moveTo>
                  <a:lnTo>
                    <a:pt x="0" y="248"/>
                  </a:lnTo>
                  <a:lnTo>
                    <a:pt x="0" y="252"/>
                  </a:lnTo>
                  <a:lnTo>
                    <a:pt x="325" y="63"/>
                  </a:lnTo>
                  <a:lnTo>
                    <a:pt x="325" y="60"/>
                  </a:lnTo>
                  <a:lnTo>
                    <a:pt x="325" y="60"/>
                  </a:lnTo>
                  <a:close/>
                  <a:moveTo>
                    <a:pt x="325" y="67"/>
                  </a:moveTo>
                  <a:lnTo>
                    <a:pt x="0" y="254"/>
                  </a:lnTo>
                  <a:lnTo>
                    <a:pt x="0" y="257"/>
                  </a:lnTo>
                  <a:lnTo>
                    <a:pt x="325" y="69"/>
                  </a:lnTo>
                  <a:lnTo>
                    <a:pt x="325" y="67"/>
                  </a:lnTo>
                  <a:lnTo>
                    <a:pt x="325" y="67"/>
                  </a:lnTo>
                  <a:close/>
                  <a:moveTo>
                    <a:pt x="325" y="109"/>
                  </a:moveTo>
                  <a:lnTo>
                    <a:pt x="0" y="298"/>
                  </a:lnTo>
                  <a:lnTo>
                    <a:pt x="0" y="301"/>
                  </a:lnTo>
                  <a:lnTo>
                    <a:pt x="325" y="113"/>
                  </a:lnTo>
                  <a:lnTo>
                    <a:pt x="325" y="109"/>
                  </a:lnTo>
                  <a:lnTo>
                    <a:pt x="325" y="109"/>
                  </a:lnTo>
                  <a:close/>
                  <a:moveTo>
                    <a:pt x="325" y="116"/>
                  </a:moveTo>
                  <a:lnTo>
                    <a:pt x="0" y="305"/>
                  </a:lnTo>
                  <a:lnTo>
                    <a:pt x="0" y="307"/>
                  </a:lnTo>
                  <a:lnTo>
                    <a:pt x="325" y="118"/>
                  </a:lnTo>
                  <a:lnTo>
                    <a:pt x="325" y="116"/>
                  </a:lnTo>
                  <a:lnTo>
                    <a:pt x="325" y="116"/>
                  </a:lnTo>
                  <a:close/>
                  <a:moveTo>
                    <a:pt x="325" y="121"/>
                  </a:moveTo>
                  <a:lnTo>
                    <a:pt x="0" y="310"/>
                  </a:lnTo>
                  <a:lnTo>
                    <a:pt x="0" y="314"/>
                  </a:lnTo>
                  <a:lnTo>
                    <a:pt x="325" y="125"/>
                  </a:lnTo>
                  <a:lnTo>
                    <a:pt x="325" y="121"/>
                  </a:lnTo>
                  <a:lnTo>
                    <a:pt x="325" y="121"/>
                  </a:lnTo>
                  <a:close/>
                  <a:moveTo>
                    <a:pt x="325" y="166"/>
                  </a:moveTo>
                  <a:lnTo>
                    <a:pt x="0" y="354"/>
                  </a:lnTo>
                  <a:lnTo>
                    <a:pt x="0" y="356"/>
                  </a:lnTo>
                  <a:lnTo>
                    <a:pt x="325" y="169"/>
                  </a:lnTo>
                  <a:lnTo>
                    <a:pt x="325" y="166"/>
                  </a:lnTo>
                  <a:lnTo>
                    <a:pt x="325" y="166"/>
                  </a:lnTo>
                  <a:close/>
                  <a:moveTo>
                    <a:pt x="325" y="171"/>
                  </a:moveTo>
                  <a:lnTo>
                    <a:pt x="0" y="359"/>
                  </a:lnTo>
                  <a:lnTo>
                    <a:pt x="0" y="363"/>
                  </a:lnTo>
                  <a:lnTo>
                    <a:pt x="325" y="174"/>
                  </a:lnTo>
                  <a:lnTo>
                    <a:pt x="325" y="171"/>
                  </a:lnTo>
                  <a:lnTo>
                    <a:pt x="325" y="171"/>
                  </a:lnTo>
                  <a:close/>
                  <a:moveTo>
                    <a:pt x="325" y="178"/>
                  </a:moveTo>
                  <a:lnTo>
                    <a:pt x="0" y="366"/>
                  </a:lnTo>
                  <a:lnTo>
                    <a:pt x="0" y="368"/>
                  </a:lnTo>
                  <a:lnTo>
                    <a:pt x="325" y="180"/>
                  </a:lnTo>
                  <a:lnTo>
                    <a:pt x="325" y="178"/>
                  </a:lnTo>
                  <a:lnTo>
                    <a:pt x="325" y="178"/>
                  </a:lnTo>
                  <a:close/>
                  <a:moveTo>
                    <a:pt x="325" y="222"/>
                  </a:moveTo>
                  <a:lnTo>
                    <a:pt x="325" y="224"/>
                  </a:lnTo>
                  <a:lnTo>
                    <a:pt x="0" y="412"/>
                  </a:lnTo>
                  <a:lnTo>
                    <a:pt x="0" y="409"/>
                  </a:lnTo>
                  <a:lnTo>
                    <a:pt x="325" y="222"/>
                  </a:lnTo>
                  <a:lnTo>
                    <a:pt x="325" y="222"/>
                  </a:lnTo>
                  <a:close/>
                  <a:moveTo>
                    <a:pt x="325" y="227"/>
                  </a:moveTo>
                  <a:lnTo>
                    <a:pt x="325" y="231"/>
                  </a:lnTo>
                  <a:lnTo>
                    <a:pt x="0" y="418"/>
                  </a:lnTo>
                  <a:lnTo>
                    <a:pt x="0" y="416"/>
                  </a:lnTo>
                  <a:lnTo>
                    <a:pt x="325" y="227"/>
                  </a:lnTo>
                  <a:lnTo>
                    <a:pt x="325" y="227"/>
                  </a:lnTo>
                  <a:close/>
                  <a:moveTo>
                    <a:pt x="325" y="232"/>
                  </a:moveTo>
                  <a:lnTo>
                    <a:pt x="325" y="236"/>
                  </a:lnTo>
                  <a:lnTo>
                    <a:pt x="0" y="425"/>
                  </a:lnTo>
                  <a:lnTo>
                    <a:pt x="0" y="421"/>
                  </a:lnTo>
                  <a:lnTo>
                    <a:pt x="325" y="232"/>
                  </a:lnTo>
                  <a:lnTo>
                    <a:pt x="325" y="232"/>
                  </a:lnTo>
                  <a:close/>
                  <a:moveTo>
                    <a:pt x="325" y="277"/>
                  </a:moveTo>
                  <a:lnTo>
                    <a:pt x="325" y="280"/>
                  </a:lnTo>
                  <a:lnTo>
                    <a:pt x="0" y="467"/>
                  </a:lnTo>
                  <a:lnTo>
                    <a:pt x="0" y="465"/>
                  </a:lnTo>
                  <a:lnTo>
                    <a:pt x="325" y="277"/>
                  </a:lnTo>
                  <a:lnTo>
                    <a:pt x="325" y="277"/>
                  </a:lnTo>
                  <a:close/>
                  <a:moveTo>
                    <a:pt x="325" y="284"/>
                  </a:moveTo>
                  <a:lnTo>
                    <a:pt x="325" y="285"/>
                  </a:lnTo>
                  <a:lnTo>
                    <a:pt x="0" y="474"/>
                  </a:lnTo>
                  <a:lnTo>
                    <a:pt x="0" y="470"/>
                  </a:lnTo>
                  <a:lnTo>
                    <a:pt x="325" y="284"/>
                  </a:lnTo>
                  <a:lnTo>
                    <a:pt x="325" y="284"/>
                  </a:lnTo>
                  <a:close/>
                  <a:moveTo>
                    <a:pt x="325" y="289"/>
                  </a:moveTo>
                  <a:lnTo>
                    <a:pt x="325" y="292"/>
                  </a:lnTo>
                  <a:lnTo>
                    <a:pt x="0" y="479"/>
                  </a:lnTo>
                  <a:lnTo>
                    <a:pt x="0" y="477"/>
                  </a:lnTo>
                  <a:lnTo>
                    <a:pt x="325" y="289"/>
                  </a:lnTo>
                  <a:lnTo>
                    <a:pt x="325" y="289"/>
                  </a:lnTo>
                  <a:close/>
                  <a:moveTo>
                    <a:pt x="325" y="333"/>
                  </a:moveTo>
                  <a:lnTo>
                    <a:pt x="325" y="335"/>
                  </a:lnTo>
                  <a:lnTo>
                    <a:pt x="0" y="523"/>
                  </a:lnTo>
                  <a:lnTo>
                    <a:pt x="0" y="520"/>
                  </a:lnTo>
                  <a:lnTo>
                    <a:pt x="325" y="333"/>
                  </a:lnTo>
                  <a:lnTo>
                    <a:pt x="325" y="333"/>
                  </a:lnTo>
                  <a:close/>
                  <a:moveTo>
                    <a:pt x="325" y="338"/>
                  </a:moveTo>
                  <a:lnTo>
                    <a:pt x="325" y="342"/>
                  </a:lnTo>
                  <a:lnTo>
                    <a:pt x="0" y="529"/>
                  </a:lnTo>
                  <a:lnTo>
                    <a:pt x="0" y="527"/>
                  </a:lnTo>
                  <a:lnTo>
                    <a:pt x="325" y="338"/>
                  </a:lnTo>
                  <a:lnTo>
                    <a:pt x="325" y="338"/>
                  </a:lnTo>
                  <a:close/>
                  <a:moveTo>
                    <a:pt x="325" y="345"/>
                  </a:moveTo>
                  <a:lnTo>
                    <a:pt x="325" y="347"/>
                  </a:lnTo>
                  <a:lnTo>
                    <a:pt x="0" y="536"/>
                  </a:lnTo>
                  <a:lnTo>
                    <a:pt x="0" y="532"/>
                  </a:lnTo>
                  <a:lnTo>
                    <a:pt x="325" y="345"/>
                  </a:lnTo>
                  <a:lnTo>
                    <a:pt x="325" y="345"/>
                  </a:lnTo>
                  <a:close/>
                  <a:moveTo>
                    <a:pt x="325" y="388"/>
                  </a:moveTo>
                  <a:lnTo>
                    <a:pt x="0" y="576"/>
                  </a:lnTo>
                  <a:lnTo>
                    <a:pt x="0" y="578"/>
                  </a:lnTo>
                  <a:lnTo>
                    <a:pt x="325" y="391"/>
                  </a:lnTo>
                  <a:lnTo>
                    <a:pt x="325" y="388"/>
                  </a:lnTo>
                  <a:lnTo>
                    <a:pt x="325" y="388"/>
                  </a:lnTo>
                  <a:close/>
                  <a:moveTo>
                    <a:pt x="325" y="395"/>
                  </a:moveTo>
                  <a:lnTo>
                    <a:pt x="0" y="581"/>
                  </a:lnTo>
                  <a:lnTo>
                    <a:pt x="0" y="585"/>
                  </a:lnTo>
                  <a:lnTo>
                    <a:pt x="325" y="396"/>
                  </a:lnTo>
                  <a:lnTo>
                    <a:pt x="325" y="395"/>
                  </a:lnTo>
                  <a:lnTo>
                    <a:pt x="325" y="395"/>
                  </a:lnTo>
                  <a:close/>
                  <a:moveTo>
                    <a:pt x="325" y="400"/>
                  </a:moveTo>
                  <a:lnTo>
                    <a:pt x="0" y="589"/>
                  </a:lnTo>
                  <a:lnTo>
                    <a:pt x="0" y="590"/>
                  </a:lnTo>
                  <a:lnTo>
                    <a:pt x="325" y="403"/>
                  </a:lnTo>
                  <a:lnTo>
                    <a:pt x="325" y="400"/>
                  </a:lnTo>
                  <a:lnTo>
                    <a:pt x="325" y="400"/>
                  </a:lnTo>
                  <a:close/>
                  <a:moveTo>
                    <a:pt x="325" y="444"/>
                  </a:moveTo>
                  <a:lnTo>
                    <a:pt x="0" y="631"/>
                  </a:lnTo>
                  <a:lnTo>
                    <a:pt x="0" y="634"/>
                  </a:lnTo>
                  <a:lnTo>
                    <a:pt x="325" y="446"/>
                  </a:lnTo>
                  <a:lnTo>
                    <a:pt x="325" y="444"/>
                  </a:lnTo>
                  <a:lnTo>
                    <a:pt x="325" y="444"/>
                  </a:lnTo>
                  <a:close/>
                  <a:moveTo>
                    <a:pt x="325" y="449"/>
                  </a:moveTo>
                  <a:lnTo>
                    <a:pt x="0" y="638"/>
                  </a:lnTo>
                  <a:lnTo>
                    <a:pt x="0" y="640"/>
                  </a:lnTo>
                  <a:lnTo>
                    <a:pt x="325" y="453"/>
                  </a:lnTo>
                  <a:lnTo>
                    <a:pt x="325" y="449"/>
                  </a:lnTo>
                  <a:lnTo>
                    <a:pt x="325" y="449"/>
                  </a:lnTo>
                  <a:close/>
                  <a:moveTo>
                    <a:pt x="325" y="456"/>
                  </a:moveTo>
                  <a:lnTo>
                    <a:pt x="0" y="643"/>
                  </a:lnTo>
                  <a:lnTo>
                    <a:pt x="0" y="647"/>
                  </a:lnTo>
                  <a:lnTo>
                    <a:pt x="325" y="458"/>
                  </a:lnTo>
                  <a:lnTo>
                    <a:pt x="325" y="456"/>
                  </a:lnTo>
                  <a:lnTo>
                    <a:pt x="325" y="456"/>
                  </a:lnTo>
                  <a:close/>
                  <a:moveTo>
                    <a:pt x="325" y="499"/>
                  </a:moveTo>
                  <a:lnTo>
                    <a:pt x="0" y="687"/>
                  </a:lnTo>
                  <a:lnTo>
                    <a:pt x="0" y="689"/>
                  </a:lnTo>
                  <a:lnTo>
                    <a:pt x="325" y="502"/>
                  </a:lnTo>
                  <a:lnTo>
                    <a:pt x="325" y="499"/>
                  </a:lnTo>
                  <a:lnTo>
                    <a:pt x="325" y="499"/>
                  </a:lnTo>
                  <a:close/>
                  <a:moveTo>
                    <a:pt x="325" y="506"/>
                  </a:moveTo>
                  <a:lnTo>
                    <a:pt x="0" y="693"/>
                  </a:lnTo>
                  <a:lnTo>
                    <a:pt x="0" y="696"/>
                  </a:lnTo>
                  <a:lnTo>
                    <a:pt x="325" y="507"/>
                  </a:lnTo>
                  <a:lnTo>
                    <a:pt x="325" y="506"/>
                  </a:lnTo>
                  <a:lnTo>
                    <a:pt x="325" y="506"/>
                  </a:lnTo>
                  <a:close/>
                  <a:moveTo>
                    <a:pt x="325" y="511"/>
                  </a:moveTo>
                  <a:lnTo>
                    <a:pt x="0" y="700"/>
                  </a:lnTo>
                  <a:lnTo>
                    <a:pt x="0" y="701"/>
                  </a:lnTo>
                  <a:lnTo>
                    <a:pt x="325" y="514"/>
                  </a:lnTo>
                  <a:lnTo>
                    <a:pt x="325" y="511"/>
                  </a:lnTo>
                  <a:lnTo>
                    <a:pt x="325" y="511"/>
                  </a:lnTo>
                  <a:close/>
                  <a:moveTo>
                    <a:pt x="325" y="555"/>
                  </a:moveTo>
                  <a:lnTo>
                    <a:pt x="325" y="557"/>
                  </a:lnTo>
                  <a:lnTo>
                    <a:pt x="0" y="745"/>
                  </a:lnTo>
                  <a:lnTo>
                    <a:pt x="0" y="742"/>
                  </a:lnTo>
                  <a:lnTo>
                    <a:pt x="325" y="555"/>
                  </a:lnTo>
                  <a:lnTo>
                    <a:pt x="325" y="555"/>
                  </a:lnTo>
                  <a:close/>
                  <a:moveTo>
                    <a:pt x="325" y="560"/>
                  </a:moveTo>
                  <a:lnTo>
                    <a:pt x="325" y="564"/>
                  </a:lnTo>
                  <a:lnTo>
                    <a:pt x="0" y="751"/>
                  </a:lnTo>
                  <a:lnTo>
                    <a:pt x="0" y="749"/>
                  </a:lnTo>
                  <a:lnTo>
                    <a:pt x="325" y="560"/>
                  </a:lnTo>
                  <a:lnTo>
                    <a:pt x="325" y="560"/>
                  </a:lnTo>
                  <a:close/>
                  <a:moveTo>
                    <a:pt x="325" y="567"/>
                  </a:moveTo>
                  <a:lnTo>
                    <a:pt x="325" y="569"/>
                  </a:lnTo>
                  <a:lnTo>
                    <a:pt x="0" y="758"/>
                  </a:lnTo>
                  <a:lnTo>
                    <a:pt x="0" y="754"/>
                  </a:lnTo>
                  <a:lnTo>
                    <a:pt x="325" y="567"/>
                  </a:lnTo>
                  <a:lnTo>
                    <a:pt x="325" y="567"/>
                  </a:lnTo>
                  <a:close/>
                  <a:moveTo>
                    <a:pt x="325" y="610"/>
                  </a:moveTo>
                  <a:lnTo>
                    <a:pt x="325" y="613"/>
                  </a:lnTo>
                  <a:lnTo>
                    <a:pt x="0" y="800"/>
                  </a:lnTo>
                  <a:lnTo>
                    <a:pt x="0" y="798"/>
                  </a:lnTo>
                  <a:lnTo>
                    <a:pt x="325" y="610"/>
                  </a:lnTo>
                  <a:lnTo>
                    <a:pt x="325" y="610"/>
                  </a:lnTo>
                  <a:close/>
                  <a:moveTo>
                    <a:pt x="325" y="617"/>
                  </a:moveTo>
                  <a:lnTo>
                    <a:pt x="325" y="618"/>
                  </a:lnTo>
                  <a:lnTo>
                    <a:pt x="0" y="807"/>
                  </a:lnTo>
                  <a:lnTo>
                    <a:pt x="0" y="804"/>
                  </a:lnTo>
                  <a:lnTo>
                    <a:pt x="325" y="617"/>
                  </a:lnTo>
                  <a:lnTo>
                    <a:pt x="325" y="617"/>
                  </a:lnTo>
                  <a:close/>
                  <a:moveTo>
                    <a:pt x="325" y="622"/>
                  </a:moveTo>
                  <a:lnTo>
                    <a:pt x="325" y="626"/>
                  </a:lnTo>
                  <a:lnTo>
                    <a:pt x="0" y="812"/>
                  </a:lnTo>
                  <a:lnTo>
                    <a:pt x="0" y="811"/>
                  </a:lnTo>
                  <a:lnTo>
                    <a:pt x="325" y="622"/>
                  </a:lnTo>
                  <a:lnTo>
                    <a:pt x="325" y="622"/>
                  </a:lnTo>
                  <a:close/>
                  <a:moveTo>
                    <a:pt x="325" y="666"/>
                  </a:moveTo>
                  <a:lnTo>
                    <a:pt x="325" y="668"/>
                  </a:lnTo>
                  <a:lnTo>
                    <a:pt x="0" y="856"/>
                  </a:lnTo>
                  <a:lnTo>
                    <a:pt x="0" y="853"/>
                  </a:lnTo>
                  <a:lnTo>
                    <a:pt x="325" y="666"/>
                  </a:lnTo>
                  <a:lnTo>
                    <a:pt x="325" y="666"/>
                  </a:lnTo>
                  <a:close/>
                  <a:moveTo>
                    <a:pt x="325" y="671"/>
                  </a:moveTo>
                  <a:lnTo>
                    <a:pt x="325" y="675"/>
                  </a:lnTo>
                  <a:lnTo>
                    <a:pt x="0" y="862"/>
                  </a:lnTo>
                  <a:lnTo>
                    <a:pt x="0" y="860"/>
                  </a:lnTo>
                  <a:lnTo>
                    <a:pt x="325" y="671"/>
                  </a:lnTo>
                  <a:lnTo>
                    <a:pt x="325" y="671"/>
                  </a:lnTo>
                  <a:close/>
                  <a:moveTo>
                    <a:pt x="325" y="678"/>
                  </a:moveTo>
                  <a:lnTo>
                    <a:pt x="325" y="680"/>
                  </a:lnTo>
                  <a:lnTo>
                    <a:pt x="0" y="869"/>
                  </a:lnTo>
                  <a:lnTo>
                    <a:pt x="0" y="865"/>
                  </a:lnTo>
                  <a:lnTo>
                    <a:pt x="325" y="678"/>
                  </a:lnTo>
                  <a:lnTo>
                    <a:pt x="325" y="678"/>
                  </a:lnTo>
                  <a:close/>
                  <a:moveTo>
                    <a:pt x="325" y="721"/>
                  </a:moveTo>
                  <a:lnTo>
                    <a:pt x="0" y="909"/>
                  </a:lnTo>
                  <a:lnTo>
                    <a:pt x="0" y="911"/>
                  </a:lnTo>
                  <a:lnTo>
                    <a:pt x="325" y="724"/>
                  </a:lnTo>
                  <a:lnTo>
                    <a:pt x="325" y="721"/>
                  </a:lnTo>
                  <a:lnTo>
                    <a:pt x="325" y="721"/>
                  </a:lnTo>
                  <a:close/>
                  <a:moveTo>
                    <a:pt x="325" y="728"/>
                  </a:moveTo>
                  <a:lnTo>
                    <a:pt x="0" y="915"/>
                  </a:lnTo>
                  <a:lnTo>
                    <a:pt x="0" y="918"/>
                  </a:lnTo>
                  <a:lnTo>
                    <a:pt x="325" y="730"/>
                  </a:lnTo>
                  <a:lnTo>
                    <a:pt x="325" y="728"/>
                  </a:lnTo>
                  <a:lnTo>
                    <a:pt x="325" y="728"/>
                  </a:lnTo>
                  <a:close/>
                  <a:moveTo>
                    <a:pt x="325" y="733"/>
                  </a:moveTo>
                  <a:lnTo>
                    <a:pt x="0" y="922"/>
                  </a:lnTo>
                  <a:lnTo>
                    <a:pt x="0" y="923"/>
                  </a:lnTo>
                  <a:lnTo>
                    <a:pt x="325" y="737"/>
                  </a:lnTo>
                  <a:lnTo>
                    <a:pt x="325" y="733"/>
                  </a:lnTo>
                  <a:lnTo>
                    <a:pt x="325" y="733"/>
                  </a:lnTo>
                  <a:close/>
                  <a:moveTo>
                    <a:pt x="325" y="777"/>
                  </a:moveTo>
                  <a:lnTo>
                    <a:pt x="0" y="964"/>
                  </a:lnTo>
                  <a:lnTo>
                    <a:pt x="0" y="967"/>
                  </a:lnTo>
                  <a:lnTo>
                    <a:pt x="325" y="779"/>
                  </a:lnTo>
                  <a:lnTo>
                    <a:pt x="325" y="777"/>
                  </a:lnTo>
                  <a:lnTo>
                    <a:pt x="325" y="777"/>
                  </a:lnTo>
                  <a:close/>
                  <a:moveTo>
                    <a:pt x="325" y="782"/>
                  </a:moveTo>
                  <a:lnTo>
                    <a:pt x="0" y="971"/>
                  </a:lnTo>
                  <a:lnTo>
                    <a:pt x="0" y="973"/>
                  </a:lnTo>
                  <a:lnTo>
                    <a:pt x="325" y="786"/>
                  </a:lnTo>
                  <a:lnTo>
                    <a:pt x="325" y="782"/>
                  </a:lnTo>
                  <a:lnTo>
                    <a:pt x="325" y="782"/>
                  </a:lnTo>
                  <a:close/>
                  <a:moveTo>
                    <a:pt x="325" y="789"/>
                  </a:moveTo>
                  <a:lnTo>
                    <a:pt x="0" y="976"/>
                  </a:lnTo>
                  <a:lnTo>
                    <a:pt x="0" y="980"/>
                  </a:lnTo>
                  <a:lnTo>
                    <a:pt x="325" y="791"/>
                  </a:lnTo>
                  <a:lnTo>
                    <a:pt x="325" y="789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4" name="Freeform 139"/>
            <p:cNvSpPr>
              <a:spLocks noEditPoints="1"/>
            </p:cNvSpPr>
            <p:nvPr/>
          </p:nvSpPr>
          <p:spPr bwMode="auto">
            <a:xfrm>
              <a:off x="6423026" y="2806700"/>
              <a:ext cx="496888" cy="542925"/>
            </a:xfrm>
            <a:custGeom>
              <a:avLst/>
              <a:gdLst>
                <a:gd name="T0" fmla="*/ 25 w 313"/>
                <a:gd name="T1" fmla="*/ 167 h 342"/>
                <a:gd name="T2" fmla="*/ 26 w 313"/>
                <a:gd name="T3" fmla="*/ 326 h 342"/>
                <a:gd name="T4" fmla="*/ 25 w 313"/>
                <a:gd name="T5" fmla="*/ 328 h 342"/>
                <a:gd name="T6" fmla="*/ 49 w 313"/>
                <a:gd name="T7" fmla="*/ 312 h 342"/>
                <a:gd name="T8" fmla="*/ 53 w 313"/>
                <a:gd name="T9" fmla="*/ 151 h 342"/>
                <a:gd name="T10" fmla="*/ 49 w 313"/>
                <a:gd name="T11" fmla="*/ 312 h 342"/>
                <a:gd name="T12" fmla="*/ 49 w 313"/>
                <a:gd name="T13" fmla="*/ 312 h 342"/>
                <a:gd name="T14" fmla="*/ 76 w 313"/>
                <a:gd name="T15" fmla="*/ 137 h 342"/>
                <a:gd name="T16" fmla="*/ 77 w 313"/>
                <a:gd name="T17" fmla="*/ 296 h 342"/>
                <a:gd name="T18" fmla="*/ 76 w 313"/>
                <a:gd name="T19" fmla="*/ 298 h 342"/>
                <a:gd name="T20" fmla="*/ 100 w 313"/>
                <a:gd name="T21" fmla="*/ 284 h 342"/>
                <a:gd name="T22" fmla="*/ 104 w 313"/>
                <a:gd name="T23" fmla="*/ 121 h 342"/>
                <a:gd name="T24" fmla="*/ 100 w 313"/>
                <a:gd name="T25" fmla="*/ 284 h 342"/>
                <a:gd name="T26" fmla="*/ 100 w 313"/>
                <a:gd name="T27" fmla="*/ 284 h 342"/>
                <a:gd name="T28" fmla="*/ 125 w 313"/>
                <a:gd name="T29" fmla="*/ 109 h 342"/>
                <a:gd name="T30" fmla="*/ 128 w 313"/>
                <a:gd name="T31" fmla="*/ 268 h 342"/>
                <a:gd name="T32" fmla="*/ 125 w 313"/>
                <a:gd name="T33" fmla="*/ 269 h 342"/>
                <a:gd name="T34" fmla="*/ 151 w 313"/>
                <a:gd name="T35" fmla="*/ 254 h 342"/>
                <a:gd name="T36" fmla="*/ 153 w 313"/>
                <a:gd name="T37" fmla="*/ 91 h 342"/>
                <a:gd name="T38" fmla="*/ 151 w 313"/>
                <a:gd name="T39" fmla="*/ 254 h 342"/>
                <a:gd name="T40" fmla="*/ 151 w 313"/>
                <a:gd name="T41" fmla="*/ 254 h 342"/>
                <a:gd name="T42" fmla="*/ 0 w 313"/>
                <a:gd name="T43" fmla="*/ 181 h 342"/>
                <a:gd name="T44" fmla="*/ 2 w 313"/>
                <a:gd name="T45" fmla="*/ 340 h 342"/>
                <a:gd name="T46" fmla="*/ 0 w 313"/>
                <a:gd name="T47" fmla="*/ 342 h 342"/>
                <a:gd name="T48" fmla="*/ 185 w 313"/>
                <a:gd name="T49" fmla="*/ 234 h 342"/>
                <a:gd name="T50" fmla="*/ 187 w 313"/>
                <a:gd name="T51" fmla="*/ 72 h 342"/>
                <a:gd name="T52" fmla="*/ 185 w 313"/>
                <a:gd name="T53" fmla="*/ 234 h 342"/>
                <a:gd name="T54" fmla="*/ 185 w 313"/>
                <a:gd name="T55" fmla="*/ 234 h 342"/>
                <a:gd name="T56" fmla="*/ 209 w 313"/>
                <a:gd name="T57" fmla="*/ 60 h 342"/>
                <a:gd name="T58" fmla="*/ 213 w 313"/>
                <a:gd name="T59" fmla="*/ 218 h 342"/>
                <a:gd name="T60" fmla="*/ 209 w 313"/>
                <a:gd name="T61" fmla="*/ 220 h 342"/>
                <a:gd name="T62" fmla="*/ 234 w 313"/>
                <a:gd name="T63" fmla="*/ 206 h 342"/>
                <a:gd name="T64" fmla="*/ 238 w 313"/>
                <a:gd name="T65" fmla="*/ 44 h 342"/>
                <a:gd name="T66" fmla="*/ 234 w 313"/>
                <a:gd name="T67" fmla="*/ 206 h 342"/>
                <a:gd name="T68" fmla="*/ 234 w 313"/>
                <a:gd name="T69" fmla="*/ 206 h 342"/>
                <a:gd name="T70" fmla="*/ 260 w 313"/>
                <a:gd name="T71" fmla="*/ 30 h 342"/>
                <a:gd name="T72" fmla="*/ 262 w 313"/>
                <a:gd name="T73" fmla="*/ 190 h 342"/>
                <a:gd name="T74" fmla="*/ 260 w 313"/>
                <a:gd name="T75" fmla="*/ 190 h 342"/>
                <a:gd name="T76" fmla="*/ 285 w 313"/>
                <a:gd name="T77" fmla="*/ 176 h 342"/>
                <a:gd name="T78" fmla="*/ 289 w 313"/>
                <a:gd name="T79" fmla="*/ 14 h 342"/>
                <a:gd name="T80" fmla="*/ 285 w 313"/>
                <a:gd name="T81" fmla="*/ 176 h 342"/>
                <a:gd name="T82" fmla="*/ 285 w 313"/>
                <a:gd name="T83" fmla="*/ 176 h 342"/>
                <a:gd name="T84" fmla="*/ 310 w 313"/>
                <a:gd name="T85" fmla="*/ 2 h 342"/>
                <a:gd name="T86" fmla="*/ 313 w 313"/>
                <a:gd name="T87" fmla="*/ 160 h 342"/>
                <a:gd name="T88" fmla="*/ 310 w 313"/>
                <a:gd name="T89" fmla="*/ 162 h 342"/>
                <a:gd name="T90" fmla="*/ 158 w 313"/>
                <a:gd name="T91" fmla="*/ 250 h 342"/>
                <a:gd name="T92" fmla="*/ 162 w 313"/>
                <a:gd name="T93" fmla="*/ 88 h 342"/>
                <a:gd name="T94" fmla="*/ 158 w 313"/>
                <a:gd name="T95" fmla="*/ 25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13" h="342">
                  <a:moveTo>
                    <a:pt x="25" y="328"/>
                  </a:moveTo>
                  <a:lnTo>
                    <a:pt x="25" y="167"/>
                  </a:lnTo>
                  <a:lnTo>
                    <a:pt x="26" y="165"/>
                  </a:lnTo>
                  <a:lnTo>
                    <a:pt x="26" y="326"/>
                  </a:lnTo>
                  <a:lnTo>
                    <a:pt x="25" y="328"/>
                  </a:lnTo>
                  <a:lnTo>
                    <a:pt x="25" y="328"/>
                  </a:lnTo>
                  <a:lnTo>
                    <a:pt x="25" y="328"/>
                  </a:lnTo>
                  <a:close/>
                  <a:moveTo>
                    <a:pt x="49" y="312"/>
                  </a:moveTo>
                  <a:lnTo>
                    <a:pt x="49" y="151"/>
                  </a:lnTo>
                  <a:lnTo>
                    <a:pt x="53" y="151"/>
                  </a:lnTo>
                  <a:lnTo>
                    <a:pt x="53" y="312"/>
                  </a:lnTo>
                  <a:lnTo>
                    <a:pt x="49" y="312"/>
                  </a:lnTo>
                  <a:lnTo>
                    <a:pt x="49" y="312"/>
                  </a:lnTo>
                  <a:lnTo>
                    <a:pt x="49" y="312"/>
                  </a:lnTo>
                  <a:close/>
                  <a:moveTo>
                    <a:pt x="76" y="298"/>
                  </a:moveTo>
                  <a:lnTo>
                    <a:pt x="76" y="137"/>
                  </a:lnTo>
                  <a:lnTo>
                    <a:pt x="77" y="135"/>
                  </a:lnTo>
                  <a:lnTo>
                    <a:pt x="77" y="296"/>
                  </a:lnTo>
                  <a:lnTo>
                    <a:pt x="76" y="298"/>
                  </a:lnTo>
                  <a:lnTo>
                    <a:pt x="76" y="298"/>
                  </a:lnTo>
                  <a:lnTo>
                    <a:pt x="76" y="298"/>
                  </a:lnTo>
                  <a:close/>
                  <a:moveTo>
                    <a:pt x="100" y="284"/>
                  </a:moveTo>
                  <a:lnTo>
                    <a:pt x="100" y="123"/>
                  </a:lnTo>
                  <a:lnTo>
                    <a:pt x="104" y="121"/>
                  </a:lnTo>
                  <a:lnTo>
                    <a:pt x="104" y="282"/>
                  </a:lnTo>
                  <a:lnTo>
                    <a:pt x="100" y="284"/>
                  </a:lnTo>
                  <a:lnTo>
                    <a:pt x="100" y="284"/>
                  </a:lnTo>
                  <a:lnTo>
                    <a:pt x="100" y="284"/>
                  </a:lnTo>
                  <a:close/>
                  <a:moveTo>
                    <a:pt x="125" y="269"/>
                  </a:moveTo>
                  <a:lnTo>
                    <a:pt x="125" y="109"/>
                  </a:lnTo>
                  <a:lnTo>
                    <a:pt x="128" y="107"/>
                  </a:lnTo>
                  <a:lnTo>
                    <a:pt x="128" y="268"/>
                  </a:lnTo>
                  <a:lnTo>
                    <a:pt x="125" y="269"/>
                  </a:lnTo>
                  <a:lnTo>
                    <a:pt x="125" y="269"/>
                  </a:lnTo>
                  <a:lnTo>
                    <a:pt x="125" y="269"/>
                  </a:lnTo>
                  <a:close/>
                  <a:moveTo>
                    <a:pt x="151" y="254"/>
                  </a:moveTo>
                  <a:lnTo>
                    <a:pt x="151" y="93"/>
                  </a:lnTo>
                  <a:lnTo>
                    <a:pt x="153" y="91"/>
                  </a:lnTo>
                  <a:lnTo>
                    <a:pt x="153" y="252"/>
                  </a:lnTo>
                  <a:lnTo>
                    <a:pt x="151" y="254"/>
                  </a:lnTo>
                  <a:lnTo>
                    <a:pt x="151" y="254"/>
                  </a:lnTo>
                  <a:lnTo>
                    <a:pt x="151" y="254"/>
                  </a:lnTo>
                  <a:close/>
                  <a:moveTo>
                    <a:pt x="0" y="342"/>
                  </a:moveTo>
                  <a:lnTo>
                    <a:pt x="0" y="181"/>
                  </a:lnTo>
                  <a:lnTo>
                    <a:pt x="2" y="180"/>
                  </a:lnTo>
                  <a:lnTo>
                    <a:pt x="2" y="340"/>
                  </a:lnTo>
                  <a:lnTo>
                    <a:pt x="0" y="342"/>
                  </a:lnTo>
                  <a:lnTo>
                    <a:pt x="0" y="342"/>
                  </a:lnTo>
                  <a:lnTo>
                    <a:pt x="0" y="342"/>
                  </a:lnTo>
                  <a:close/>
                  <a:moveTo>
                    <a:pt x="185" y="234"/>
                  </a:moveTo>
                  <a:lnTo>
                    <a:pt x="185" y="74"/>
                  </a:lnTo>
                  <a:lnTo>
                    <a:pt x="187" y="72"/>
                  </a:lnTo>
                  <a:lnTo>
                    <a:pt x="187" y="232"/>
                  </a:lnTo>
                  <a:lnTo>
                    <a:pt x="185" y="234"/>
                  </a:lnTo>
                  <a:lnTo>
                    <a:pt x="185" y="234"/>
                  </a:lnTo>
                  <a:lnTo>
                    <a:pt x="185" y="234"/>
                  </a:lnTo>
                  <a:close/>
                  <a:moveTo>
                    <a:pt x="209" y="220"/>
                  </a:moveTo>
                  <a:lnTo>
                    <a:pt x="209" y="60"/>
                  </a:lnTo>
                  <a:lnTo>
                    <a:pt x="213" y="58"/>
                  </a:lnTo>
                  <a:lnTo>
                    <a:pt x="213" y="218"/>
                  </a:lnTo>
                  <a:lnTo>
                    <a:pt x="209" y="220"/>
                  </a:lnTo>
                  <a:lnTo>
                    <a:pt x="209" y="220"/>
                  </a:lnTo>
                  <a:lnTo>
                    <a:pt x="209" y="220"/>
                  </a:lnTo>
                  <a:close/>
                  <a:moveTo>
                    <a:pt x="234" y="206"/>
                  </a:moveTo>
                  <a:lnTo>
                    <a:pt x="234" y="46"/>
                  </a:lnTo>
                  <a:lnTo>
                    <a:pt x="238" y="44"/>
                  </a:lnTo>
                  <a:lnTo>
                    <a:pt x="238" y="204"/>
                  </a:lnTo>
                  <a:lnTo>
                    <a:pt x="234" y="206"/>
                  </a:lnTo>
                  <a:lnTo>
                    <a:pt x="234" y="206"/>
                  </a:lnTo>
                  <a:lnTo>
                    <a:pt x="234" y="206"/>
                  </a:lnTo>
                  <a:close/>
                  <a:moveTo>
                    <a:pt x="260" y="190"/>
                  </a:moveTo>
                  <a:lnTo>
                    <a:pt x="260" y="30"/>
                  </a:lnTo>
                  <a:lnTo>
                    <a:pt x="262" y="30"/>
                  </a:lnTo>
                  <a:lnTo>
                    <a:pt x="262" y="190"/>
                  </a:lnTo>
                  <a:lnTo>
                    <a:pt x="260" y="190"/>
                  </a:lnTo>
                  <a:lnTo>
                    <a:pt x="260" y="190"/>
                  </a:lnTo>
                  <a:lnTo>
                    <a:pt x="260" y="190"/>
                  </a:lnTo>
                  <a:close/>
                  <a:moveTo>
                    <a:pt x="285" y="176"/>
                  </a:moveTo>
                  <a:lnTo>
                    <a:pt x="285" y="16"/>
                  </a:lnTo>
                  <a:lnTo>
                    <a:pt x="289" y="14"/>
                  </a:lnTo>
                  <a:lnTo>
                    <a:pt x="289" y="174"/>
                  </a:lnTo>
                  <a:lnTo>
                    <a:pt x="285" y="176"/>
                  </a:lnTo>
                  <a:lnTo>
                    <a:pt x="285" y="176"/>
                  </a:lnTo>
                  <a:lnTo>
                    <a:pt x="285" y="176"/>
                  </a:lnTo>
                  <a:close/>
                  <a:moveTo>
                    <a:pt x="310" y="162"/>
                  </a:moveTo>
                  <a:lnTo>
                    <a:pt x="310" y="2"/>
                  </a:lnTo>
                  <a:lnTo>
                    <a:pt x="313" y="0"/>
                  </a:lnTo>
                  <a:lnTo>
                    <a:pt x="313" y="160"/>
                  </a:lnTo>
                  <a:lnTo>
                    <a:pt x="310" y="162"/>
                  </a:lnTo>
                  <a:lnTo>
                    <a:pt x="310" y="162"/>
                  </a:lnTo>
                  <a:lnTo>
                    <a:pt x="310" y="162"/>
                  </a:lnTo>
                  <a:close/>
                  <a:moveTo>
                    <a:pt x="158" y="250"/>
                  </a:moveTo>
                  <a:lnTo>
                    <a:pt x="158" y="90"/>
                  </a:lnTo>
                  <a:lnTo>
                    <a:pt x="162" y="88"/>
                  </a:lnTo>
                  <a:lnTo>
                    <a:pt x="162" y="248"/>
                  </a:lnTo>
                  <a:lnTo>
                    <a:pt x="158" y="250"/>
                  </a:lnTo>
                  <a:lnTo>
                    <a:pt x="158" y="250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5" name="Freeform 140"/>
            <p:cNvSpPr>
              <a:spLocks noEditPoints="1"/>
            </p:cNvSpPr>
            <p:nvPr/>
          </p:nvSpPr>
          <p:spPr bwMode="auto">
            <a:xfrm>
              <a:off x="6411913" y="2847975"/>
              <a:ext cx="517525" cy="498475"/>
            </a:xfrm>
            <a:custGeom>
              <a:avLst/>
              <a:gdLst>
                <a:gd name="T0" fmla="*/ 0 w 326"/>
                <a:gd name="T1" fmla="*/ 201 h 314"/>
                <a:gd name="T2" fmla="*/ 326 w 326"/>
                <a:gd name="T3" fmla="*/ 13 h 314"/>
                <a:gd name="T4" fmla="*/ 326 w 326"/>
                <a:gd name="T5" fmla="*/ 14 h 314"/>
                <a:gd name="T6" fmla="*/ 0 w 326"/>
                <a:gd name="T7" fmla="*/ 203 h 314"/>
                <a:gd name="T8" fmla="*/ 0 w 326"/>
                <a:gd name="T9" fmla="*/ 201 h 314"/>
                <a:gd name="T10" fmla="*/ 0 w 326"/>
                <a:gd name="T11" fmla="*/ 201 h 314"/>
                <a:gd name="T12" fmla="*/ 326 w 326"/>
                <a:gd name="T13" fmla="*/ 0 h 314"/>
                <a:gd name="T14" fmla="*/ 0 w 326"/>
                <a:gd name="T15" fmla="*/ 189 h 314"/>
                <a:gd name="T16" fmla="*/ 0 w 326"/>
                <a:gd name="T17" fmla="*/ 191 h 314"/>
                <a:gd name="T18" fmla="*/ 326 w 326"/>
                <a:gd name="T19" fmla="*/ 2 h 314"/>
                <a:gd name="T20" fmla="*/ 326 w 326"/>
                <a:gd name="T21" fmla="*/ 0 h 314"/>
                <a:gd name="T22" fmla="*/ 326 w 326"/>
                <a:gd name="T23" fmla="*/ 0 h 314"/>
                <a:gd name="T24" fmla="*/ 326 w 326"/>
                <a:gd name="T25" fmla="*/ 5 h 314"/>
                <a:gd name="T26" fmla="*/ 0 w 326"/>
                <a:gd name="T27" fmla="*/ 194 h 314"/>
                <a:gd name="T28" fmla="*/ 0 w 326"/>
                <a:gd name="T29" fmla="*/ 198 h 314"/>
                <a:gd name="T30" fmla="*/ 326 w 326"/>
                <a:gd name="T31" fmla="*/ 9 h 314"/>
                <a:gd name="T32" fmla="*/ 326 w 326"/>
                <a:gd name="T33" fmla="*/ 5 h 314"/>
                <a:gd name="T34" fmla="*/ 326 w 326"/>
                <a:gd name="T35" fmla="*/ 5 h 314"/>
                <a:gd name="T36" fmla="*/ 326 w 326"/>
                <a:gd name="T37" fmla="*/ 57 h 314"/>
                <a:gd name="T38" fmla="*/ 0 w 326"/>
                <a:gd name="T39" fmla="*/ 243 h 314"/>
                <a:gd name="T40" fmla="*/ 0 w 326"/>
                <a:gd name="T41" fmla="*/ 247 h 314"/>
                <a:gd name="T42" fmla="*/ 326 w 326"/>
                <a:gd name="T43" fmla="*/ 58 h 314"/>
                <a:gd name="T44" fmla="*/ 326 w 326"/>
                <a:gd name="T45" fmla="*/ 57 h 314"/>
                <a:gd name="T46" fmla="*/ 326 w 326"/>
                <a:gd name="T47" fmla="*/ 57 h 314"/>
                <a:gd name="T48" fmla="*/ 326 w 326"/>
                <a:gd name="T49" fmla="*/ 62 h 314"/>
                <a:gd name="T50" fmla="*/ 0 w 326"/>
                <a:gd name="T51" fmla="*/ 250 h 314"/>
                <a:gd name="T52" fmla="*/ 0 w 326"/>
                <a:gd name="T53" fmla="*/ 252 h 314"/>
                <a:gd name="T54" fmla="*/ 326 w 326"/>
                <a:gd name="T55" fmla="*/ 64 h 314"/>
                <a:gd name="T56" fmla="*/ 326 w 326"/>
                <a:gd name="T57" fmla="*/ 62 h 314"/>
                <a:gd name="T58" fmla="*/ 326 w 326"/>
                <a:gd name="T59" fmla="*/ 62 h 314"/>
                <a:gd name="T60" fmla="*/ 326 w 326"/>
                <a:gd name="T61" fmla="*/ 67 h 314"/>
                <a:gd name="T62" fmla="*/ 0 w 326"/>
                <a:gd name="T63" fmla="*/ 256 h 314"/>
                <a:gd name="T64" fmla="*/ 0 w 326"/>
                <a:gd name="T65" fmla="*/ 259 h 314"/>
                <a:gd name="T66" fmla="*/ 326 w 326"/>
                <a:gd name="T67" fmla="*/ 71 h 314"/>
                <a:gd name="T68" fmla="*/ 326 w 326"/>
                <a:gd name="T69" fmla="*/ 67 h 314"/>
                <a:gd name="T70" fmla="*/ 326 w 326"/>
                <a:gd name="T71" fmla="*/ 67 h 314"/>
                <a:gd name="T72" fmla="*/ 326 w 326"/>
                <a:gd name="T73" fmla="*/ 111 h 314"/>
                <a:gd name="T74" fmla="*/ 0 w 326"/>
                <a:gd name="T75" fmla="*/ 300 h 314"/>
                <a:gd name="T76" fmla="*/ 0 w 326"/>
                <a:gd name="T77" fmla="*/ 302 h 314"/>
                <a:gd name="T78" fmla="*/ 326 w 326"/>
                <a:gd name="T79" fmla="*/ 115 h 314"/>
                <a:gd name="T80" fmla="*/ 326 w 326"/>
                <a:gd name="T81" fmla="*/ 111 h 314"/>
                <a:gd name="T82" fmla="*/ 326 w 326"/>
                <a:gd name="T83" fmla="*/ 111 h 314"/>
                <a:gd name="T84" fmla="*/ 326 w 326"/>
                <a:gd name="T85" fmla="*/ 118 h 314"/>
                <a:gd name="T86" fmla="*/ 0 w 326"/>
                <a:gd name="T87" fmla="*/ 305 h 314"/>
                <a:gd name="T88" fmla="*/ 0 w 326"/>
                <a:gd name="T89" fmla="*/ 309 h 314"/>
                <a:gd name="T90" fmla="*/ 326 w 326"/>
                <a:gd name="T91" fmla="*/ 120 h 314"/>
                <a:gd name="T92" fmla="*/ 326 w 326"/>
                <a:gd name="T93" fmla="*/ 118 h 314"/>
                <a:gd name="T94" fmla="*/ 326 w 326"/>
                <a:gd name="T95" fmla="*/ 118 h 314"/>
                <a:gd name="T96" fmla="*/ 326 w 326"/>
                <a:gd name="T97" fmla="*/ 124 h 314"/>
                <a:gd name="T98" fmla="*/ 0 w 326"/>
                <a:gd name="T99" fmla="*/ 312 h 314"/>
                <a:gd name="T100" fmla="*/ 0 w 326"/>
                <a:gd name="T101" fmla="*/ 314 h 314"/>
                <a:gd name="T102" fmla="*/ 326 w 326"/>
                <a:gd name="T103" fmla="*/ 125 h 314"/>
                <a:gd name="T104" fmla="*/ 326 w 326"/>
                <a:gd name="T105" fmla="*/ 12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26" h="314">
                  <a:moveTo>
                    <a:pt x="0" y="201"/>
                  </a:moveTo>
                  <a:lnTo>
                    <a:pt x="326" y="13"/>
                  </a:lnTo>
                  <a:lnTo>
                    <a:pt x="326" y="14"/>
                  </a:lnTo>
                  <a:lnTo>
                    <a:pt x="0" y="203"/>
                  </a:lnTo>
                  <a:lnTo>
                    <a:pt x="0" y="201"/>
                  </a:lnTo>
                  <a:lnTo>
                    <a:pt x="0" y="201"/>
                  </a:lnTo>
                  <a:close/>
                  <a:moveTo>
                    <a:pt x="326" y="0"/>
                  </a:moveTo>
                  <a:lnTo>
                    <a:pt x="0" y="189"/>
                  </a:lnTo>
                  <a:lnTo>
                    <a:pt x="0" y="191"/>
                  </a:lnTo>
                  <a:lnTo>
                    <a:pt x="326" y="2"/>
                  </a:lnTo>
                  <a:lnTo>
                    <a:pt x="326" y="0"/>
                  </a:lnTo>
                  <a:lnTo>
                    <a:pt x="326" y="0"/>
                  </a:lnTo>
                  <a:close/>
                  <a:moveTo>
                    <a:pt x="326" y="5"/>
                  </a:moveTo>
                  <a:lnTo>
                    <a:pt x="0" y="194"/>
                  </a:lnTo>
                  <a:lnTo>
                    <a:pt x="0" y="198"/>
                  </a:lnTo>
                  <a:lnTo>
                    <a:pt x="326" y="9"/>
                  </a:lnTo>
                  <a:lnTo>
                    <a:pt x="326" y="5"/>
                  </a:lnTo>
                  <a:lnTo>
                    <a:pt x="326" y="5"/>
                  </a:lnTo>
                  <a:close/>
                  <a:moveTo>
                    <a:pt x="326" y="57"/>
                  </a:moveTo>
                  <a:lnTo>
                    <a:pt x="0" y="243"/>
                  </a:lnTo>
                  <a:lnTo>
                    <a:pt x="0" y="247"/>
                  </a:lnTo>
                  <a:lnTo>
                    <a:pt x="326" y="58"/>
                  </a:lnTo>
                  <a:lnTo>
                    <a:pt x="326" y="57"/>
                  </a:lnTo>
                  <a:lnTo>
                    <a:pt x="326" y="57"/>
                  </a:lnTo>
                  <a:close/>
                  <a:moveTo>
                    <a:pt x="326" y="62"/>
                  </a:moveTo>
                  <a:lnTo>
                    <a:pt x="0" y="250"/>
                  </a:lnTo>
                  <a:lnTo>
                    <a:pt x="0" y="252"/>
                  </a:lnTo>
                  <a:lnTo>
                    <a:pt x="326" y="64"/>
                  </a:lnTo>
                  <a:lnTo>
                    <a:pt x="326" y="62"/>
                  </a:lnTo>
                  <a:lnTo>
                    <a:pt x="326" y="62"/>
                  </a:lnTo>
                  <a:close/>
                  <a:moveTo>
                    <a:pt x="326" y="67"/>
                  </a:moveTo>
                  <a:lnTo>
                    <a:pt x="0" y="256"/>
                  </a:lnTo>
                  <a:lnTo>
                    <a:pt x="0" y="259"/>
                  </a:lnTo>
                  <a:lnTo>
                    <a:pt x="326" y="71"/>
                  </a:lnTo>
                  <a:lnTo>
                    <a:pt x="326" y="67"/>
                  </a:lnTo>
                  <a:lnTo>
                    <a:pt x="326" y="67"/>
                  </a:lnTo>
                  <a:close/>
                  <a:moveTo>
                    <a:pt x="326" y="111"/>
                  </a:moveTo>
                  <a:lnTo>
                    <a:pt x="0" y="300"/>
                  </a:lnTo>
                  <a:lnTo>
                    <a:pt x="0" y="302"/>
                  </a:lnTo>
                  <a:lnTo>
                    <a:pt x="326" y="115"/>
                  </a:lnTo>
                  <a:lnTo>
                    <a:pt x="326" y="111"/>
                  </a:lnTo>
                  <a:lnTo>
                    <a:pt x="326" y="111"/>
                  </a:lnTo>
                  <a:close/>
                  <a:moveTo>
                    <a:pt x="326" y="118"/>
                  </a:moveTo>
                  <a:lnTo>
                    <a:pt x="0" y="305"/>
                  </a:lnTo>
                  <a:lnTo>
                    <a:pt x="0" y="309"/>
                  </a:lnTo>
                  <a:lnTo>
                    <a:pt x="326" y="120"/>
                  </a:lnTo>
                  <a:lnTo>
                    <a:pt x="326" y="118"/>
                  </a:lnTo>
                  <a:lnTo>
                    <a:pt x="326" y="118"/>
                  </a:lnTo>
                  <a:close/>
                  <a:moveTo>
                    <a:pt x="326" y="124"/>
                  </a:moveTo>
                  <a:lnTo>
                    <a:pt x="0" y="312"/>
                  </a:lnTo>
                  <a:lnTo>
                    <a:pt x="0" y="314"/>
                  </a:lnTo>
                  <a:lnTo>
                    <a:pt x="326" y="125"/>
                  </a:lnTo>
                  <a:lnTo>
                    <a:pt x="326" y="124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6" name="Freeform 142"/>
            <p:cNvSpPr/>
            <p:nvPr/>
          </p:nvSpPr>
          <p:spPr bwMode="auto">
            <a:xfrm>
              <a:off x="6235701" y="2906713"/>
              <a:ext cx="176213" cy="193675"/>
            </a:xfrm>
            <a:custGeom>
              <a:avLst/>
              <a:gdLst>
                <a:gd name="T0" fmla="*/ 111 w 111"/>
                <a:gd name="T1" fmla="*/ 64 h 122"/>
                <a:gd name="T2" fmla="*/ 0 w 111"/>
                <a:gd name="T3" fmla="*/ 0 h 122"/>
                <a:gd name="T4" fmla="*/ 0 w 111"/>
                <a:gd name="T5" fmla="*/ 57 h 122"/>
                <a:gd name="T6" fmla="*/ 111 w 111"/>
                <a:gd name="T7" fmla="*/ 122 h 122"/>
                <a:gd name="T8" fmla="*/ 111 w 111"/>
                <a:gd name="T9" fmla="*/ 6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22">
                  <a:moveTo>
                    <a:pt x="111" y="64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111" y="122"/>
                  </a:lnTo>
                  <a:lnTo>
                    <a:pt x="111" y="64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7" name="Freeform 143"/>
            <p:cNvSpPr/>
            <p:nvPr/>
          </p:nvSpPr>
          <p:spPr bwMode="auto">
            <a:xfrm>
              <a:off x="6235701" y="2608263"/>
              <a:ext cx="693738" cy="400050"/>
            </a:xfrm>
            <a:custGeom>
              <a:avLst/>
              <a:gdLst>
                <a:gd name="T0" fmla="*/ 324 w 437"/>
                <a:gd name="T1" fmla="*/ 0 h 252"/>
                <a:gd name="T2" fmla="*/ 380 w 437"/>
                <a:gd name="T3" fmla="*/ 31 h 252"/>
                <a:gd name="T4" fmla="*/ 437 w 437"/>
                <a:gd name="T5" fmla="*/ 65 h 252"/>
                <a:gd name="T6" fmla="*/ 275 w 437"/>
                <a:gd name="T7" fmla="*/ 158 h 252"/>
                <a:gd name="T8" fmla="*/ 111 w 437"/>
                <a:gd name="T9" fmla="*/ 252 h 252"/>
                <a:gd name="T10" fmla="*/ 0 w 437"/>
                <a:gd name="T11" fmla="*/ 188 h 252"/>
                <a:gd name="T12" fmla="*/ 324 w 437"/>
                <a:gd name="T13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7" h="252">
                  <a:moveTo>
                    <a:pt x="324" y="0"/>
                  </a:moveTo>
                  <a:lnTo>
                    <a:pt x="380" y="31"/>
                  </a:lnTo>
                  <a:lnTo>
                    <a:pt x="437" y="65"/>
                  </a:lnTo>
                  <a:lnTo>
                    <a:pt x="275" y="158"/>
                  </a:lnTo>
                  <a:lnTo>
                    <a:pt x="111" y="252"/>
                  </a:lnTo>
                  <a:lnTo>
                    <a:pt x="0" y="188"/>
                  </a:lnTo>
                  <a:lnTo>
                    <a:pt x="324" y="0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8" name="Freeform 144"/>
            <p:cNvSpPr/>
            <p:nvPr/>
          </p:nvSpPr>
          <p:spPr bwMode="auto">
            <a:xfrm>
              <a:off x="6411913" y="3362325"/>
              <a:ext cx="179388" cy="196850"/>
            </a:xfrm>
            <a:custGeom>
              <a:avLst/>
              <a:gdLst>
                <a:gd name="T0" fmla="*/ 113 w 113"/>
                <a:gd name="T1" fmla="*/ 66 h 124"/>
                <a:gd name="T2" fmla="*/ 0 w 113"/>
                <a:gd name="T3" fmla="*/ 0 h 124"/>
                <a:gd name="T4" fmla="*/ 0 w 113"/>
                <a:gd name="T5" fmla="*/ 59 h 124"/>
                <a:gd name="T6" fmla="*/ 113 w 113"/>
                <a:gd name="T7" fmla="*/ 124 h 124"/>
                <a:gd name="T8" fmla="*/ 113 w 113"/>
                <a:gd name="T9" fmla="*/ 66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24">
                  <a:moveTo>
                    <a:pt x="113" y="66"/>
                  </a:moveTo>
                  <a:lnTo>
                    <a:pt x="0" y="0"/>
                  </a:lnTo>
                  <a:lnTo>
                    <a:pt x="0" y="59"/>
                  </a:lnTo>
                  <a:lnTo>
                    <a:pt x="113" y="124"/>
                  </a:lnTo>
                  <a:lnTo>
                    <a:pt x="113" y="66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9" name="Freeform 145"/>
            <p:cNvSpPr/>
            <p:nvPr/>
          </p:nvSpPr>
          <p:spPr bwMode="auto">
            <a:xfrm>
              <a:off x="6411913" y="3067050"/>
              <a:ext cx="695325" cy="400050"/>
            </a:xfrm>
            <a:custGeom>
              <a:avLst/>
              <a:gdLst>
                <a:gd name="T0" fmla="*/ 326 w 438"/>
                <a:gd name="T1" fmla="*/ 0 h 252"/>
                <a:gd name="T2" fmla="*/ 382 w 438"/>
                <a:gd name="T3" fmla="*/ 31 h 252"/>
                <a:gd name="T4" fmla="*/ 438 w 438"/>
                <a:gd name="T5" fmla="*/ 65 h 252"/>
                <a:gd name="T6" fmla="*/ 274 w 438"/>
                <a:gd name="T7" fmla="*/ 158 h 252"/>
                <a:gd name="T8" fmla="*/ 113 w 438"/>
                <a:gd name="T9" fmla="*/ 252 h 252"/>
                <a:gd name="T10" fmla="*/ 0 w 438"/>
                <a:gd name="T11" fmla="*/ 186 h 252"/>
                <a:gd name="T12" fmla="*/ 326 w 438"/>
                <a:gd name="T13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8" h="252">
                  <a:moveTo>
                    <a:pt x="326" y="0"/>
                  </a:moveTo>
                  <a:lnTo>
                    <a:pt x="382" y="31"/>
                  </a:lnTo>
                  <a:lnTo>
                    <a:pt x="438" y="65"/>
                  </a:lnTo>
                  <a:lnTo>
                    <a:pt x="274" y="158"/>
                  </a:lnTo>
                  <a:lnTo>
                    <a:pt x="113" y="252"/>
                  </a:lnTo>
                  <a:lnTo>
                    <a:pt x="0" y="186"/>
                  </a:lnTo>
                  <a:lnTo>
                    <a:pt x="326" y="0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10" name="Freeform 149"/>
            <p:cNvSpPr>
              <a:spLocks noEditPoints="1"/>
            </p:cNvSpPr>
            <p:nvPr/>
          </p:nvSpPr>
          <p:spPr bwMode="auto">
            <a:xfrm>
              <a:off x="5626101" y="2370138"/>
              <a:ext cx="965200" cy="2419350"/>
            </a:xfrm>
            <a:custGeom>
              <a:avLst/>
              <a:gdLst>
                <a:gd name="T0" fmla="*/ 0 w 345"/>
                <a:gd name="T1" fmla="*/ 3 h 865"/>
                <a:gd name="T2" fmla="*/ 218 w 345"/>
                <a:gd name="T3" fmla="*/ 126 h 865"/>
                <a:gd name="T4" fmla="*/ 0 w 345"/>
                <a:gd name="T5" fmla="*/ 98 h 865"/>
                <a:gd name="T6" fmla="*/ 218 w 345"/>
                <a:gd name="T7" fmla="*/ 221 h 865"/>
                <a:gd name="T8" fmla="*/ 0 w 345"/>
                <a:gd name="T9" fmla="*/ 35 h 865"/>
                <a:gd name="T10" fmla="*/ 218 w 345"/>
                <a:gd name="T11" fmla="*/ 157 h 865"/>
                <a:gd name="T12" fmla="*/ 0 w 345"/>
                <a:gd name="T13" fmla="*/ 130 h 865"/>
                <a:gd name="T14" fmla="*/ 279 w 345"/>
                <a:gd name="T15" fmla="*/ 288 h 865"/>
                <a:gd name="T16" fmla="*/ 0 w 345"/>
                <a:gd name="T17" fmla="*/ 160 h 865"/>
                <a:gd name="T18" fmla="*/ 279 w 345"/>
                <a:gd name="T19" fmla="*/ 319 h 865"/>
                <a:gd name="T20" fmla="*/ 0 w 345"/>
                <a:gd name="T21" fmla="*/ 192 h 865"/>
                <a:gd name="T22" fmla="*/ 279 w 345"/>
                <a:gd name="T23" fmla="*/ 351 h 865"/>
                <a:gd name="T24" fmla="*/ 0 w 345"/>
                <a:gd name="T25" fmla="*/ 223 h 865"/>
                <a:gd name="T26" fmla="*/ 279 w 345"/>
                <a:gd name="T27" fmla="*/ 382 h 865"/>
                <a:gd name="T28" fmla="*/ 0 w 345"/>
                <a:gd name="T29" fmla="*/ 255 h 865"/>
                <a:gd name="T30" fmla="*/ 342 w 345"/>
                <a:gd name="T31" fmla="*/ 450 h 865"/>
                <a:gd name="T32" fmla="*/ 0 w 345"/>
                <a:gd name="T33" fmla="*/ 286 h 865"/>
                <a:gd name="T34" fmla="*/ 342 w 345"/>
                <a:gd name="T35" fmla="*/ 482 h 865"/>
                <a:gd name="T36" fmla="*/ 0 w 345"/>
                <a:gd name="T37" fmla="*/ 319 h 865"/>
                <a:gd name="T38" fmla="*/ 342 w 345"/>
                <a:gd name="T39" fmla="*/ 513 h 865"/>
                <a:gd name="T40" fmla="*/ 0 w 345"/>
                <a:gd name="T41" fmla="*/ 351 h 865"/>
                <a:gd name="T42" fmla="*/ 342 w 345"/>
                <a:gd name="T43" fmla="*/ 545 h 865"/>
                <a:gd name="T44" fmla="*/ 0 w 345"/>
                <a:gd name="T45" fmla="*/ 382 h 865"/>
                <a:gd name="T46" fmla="*/ 342 w 345"/>
                <a:gd name="T47" fmla="*/ 576 h 865"/>
                <a:gd name="T48" fmla="*/ 0 w 345"/>
                <a:gd name="T49" fmla="*/ 414 h 865"/>
                <a:gd name="T50" fmla="*/ 342 w 345"/>
                <a:gd name="T51" fmla="*/ 608 h 865"/>
                <a:gd name="T52" fmla="*/ 0 w 345"/>
                <a:gd name="T53" fmla="*/ 445 h 865"/>
                <a:gd name="T54" fmla="*/ 342 w 345"/>
                <a:gd name="T55" fmla="*/ 639 h 865"/>
                <a:gd name="T56" fmla="*/ 0 w 345"/>
                <a:gd name="T57" fmla="*/ 477 h 865"/>
                <a:gd name="T58" fmla="*/ 342 w 345"/>
                <a:gd name="T59" fmla="*/ 671 h 865"/>
                <a:gd name="T60" fmla="*/ 0 w 345"/>
                <a:gd name="T61" fmla="*/ 507 h 865"/>
                <a:gd name="T62" fmla="*/ 342 w 345"/>
                <a:gd name="T63" fmla="*/ 702 h 865"/>
                <a:gd name="T64" fmla="*/ 0 w 345"/>
                <a:gd name="T65" fmla="*/ 539 h 865"/>
                <a:gd name="T66" fmla="*/ 342 w 345"/>
                <a:gd name="T67" fmla="*/ 734 h 865"/>
                <a:gd name="T68" fmla="*/ 0 w 345"/>
                <a:gd name="T69" fmla="*/ 570 h 865"/>
                <a:gd name="T70" fmla="*/ 342 w 345"/>
                <a:gd name="T71" fmla="*/ 765 h 865"/>
                <a:gd name="T72" fmla="*/ 0 w 345"/>
                <a:gd name="T73" fmla="*/ 602 h 865"/>
                <a:gd name="T74" fmla="*/ 342 w 345"/>
                <a:gd name="T75" fmla="*/ 797 h 865"/>
                <a:gd name="T76" fmla="*/ 0 w 345"/>
                <a:gd name="T77" fmla="*/ 633 h 865"/>
                <a:gd name="T78" fmla="*/ 342 w 345"/>
                <a:gd name="T79" fmla="*/ 828 h 865"/>
                <a:gd name="T80" fmla="*/ 0 w 345"/>
                <a:gd name="T81" fmla="*/ 665 h 865"/>
                <a:gd name="T82" fmla="*/ 345 w 345"/>
                <a:gd name="T83" fmla="*/ 862 h 865"/>
                <a:gd name="T84" fmla="*/ 0 w 345"/>
                <a:gd name="T85" fmla="*/ 67 h 865"/>
                <a:gd name="T86" fmla="*/ 218 w 345"/>
                <a:gd name="T87" fmla="*/ 189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45" h="865">
                  <a:moveTo>
                    <a:pt x="218" y="12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18" y="130"/>
                    <a:pt x="218" y="130"/>
                    <a:pt x="218" y="130"/>
                  </a:cubicBezTo>
                  <a:cubicBezTo>
                    <a:pt x="218" y="126"/>
                    <a:pt x="218" y="126"/>
                    <a:pt x="218" y="126"/>
                  </a:cubicBezTo>
                  <a:close/>
                  <a:moveTo>
                    <a:pt x="218" y="221"/>
                  </a:moveTo>
                  <a:cubicBezTo>
                    <a:pt x="218" y="222"/>
                    <a:pt x="218" y="223"/>
                    <a:pt x="218" y="224"/>
                  </a:cubicBezTo>
                  <a:cubicBezTo>
                    <a:pt x="145" y="182"/>
                    <a:pt x="72" y="140"/>
                    <a:pt x="0" y="98"/>
                  </a:cubicBezTo>
                  <a:cubicBezTo>
                    <a:pt x="0" y="98"/>
                    <a:pt x="0" y="98"/>
                    <a:pt x="0" y="97"/>
                  </a:cubicBezTo>
                  <a:cubicBezTo>
                    <a:pt x="0" y="96"/>
                    <a:pt x="0" y="96"/>
                    <a:pt x="0" y="95"/>
                  </a:cubicBezTo>
                  <a:cubicBezTo>
                    <a:pt x="72" y="137"/>
                    <a:pt x="145" y="179"/>
                    <a:pt x="218" y="221"/>
                  </a:cubicBezTo>
                  <a:close/>
                  <a:moveTo>
                    <a:pt x="218" y="157"/>
                  </a:moveTo>
                  <a:cubicBezTo>
                    <a:pt x="218" y="159"/>
                    <a:pt x="218" y="160"/>
                    <a:pt x="218" y="161"/>
                  </a:cubicBezTo>
                  <a:cubicBezTo>
                    <a:pt x="145" y="119"/>
                    <a:pt x="72" y="77"/>
                    <a:pt x="0" y="35"/>
                  </a:cubicBezTo>
                  <a:cubicBezTo>
                    <a:pt x="0" y="35"/>
                    <a:pt x="0" y="35"/>
                    <a:pt x="0" y="34"/>
                  </a:cubicBezTo>
                  <a:cubicBezTo>
                    <a:pt x="0" y="33"/>
                    <a:pt x="0" y="32"/>
                    <a:pt x="0" y="32"/>
                  </a:cubicBezTo>
                  <a:cubicBezTo>
                    <a:pt x="72" y="74"/>
                    <a:pt x="145" y="116"/>
                    <a:pt x="218" y="157"/>
                  </a:cubicBezTo>
                  <a:close/>
                  <a:moveTo>
                    <a:pt x="279" y="288"/>
                  </a:moveTo>
                  <a:cubicBezTo>
                    <a:pt x="279" y="289"/>
                    <a:pt x="279" y="290"/>
                    <a:pt x="279" y="291"/>
                  </a:cubicBezTo>
                  <a:cubicBezTo>
                    <a:pt x="207" y="249"/>
                    <a:pt x="72" y="172"/>
                    <a:pt x="0" y="130"/>
                  </a:cubicBezTo>
                  <a:cubicBezTo>
                    <a:pt x="0" y="130"/>
                    <a:pt x="0" y="129"/>
                    <a:pt x="0" y="129"/>
                  </a:cubicBezTo>
                  <a:cubicBezTo>
                    <a:pt x="0" y="128"/>
                    <a:pt x="0" y="127"/>
                    <a:pt x="0" y="126"/>
                  </a:cubicBezTo>
                  <a:cubicBezTo>
                    <a:pt x="72" y="168"/>
                    <a:pt x="207" y="246"/>
                    <a:pt x="279" y="288"/>
                  </a:cubicBezTo>
                  <a:close/>
                  <a:moveTo>
                    <a:pt x="279" y="319"/>
                  </a:moveTo>
                  <a:cubicBezTo>
                    <a:pt x="207" y="277"/>
                    <a:pt x="72" y="200"/>
                    <a:pt x="0" y="158"/>
                  </a:cubicBezTo>
                  <a:cubicBezTo>
                    <a:pt x="0" y="159"/>
                    <a:pt x="0" y="159"/>
                    <a:pt x="0" y="160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72" y="203"/>
                    <a:pt x="207" y="281"/>
                    <a:pt x="279" y="323"/>
                  </a:cubicBezTo>
                  <a:cubicBezTo>
                    <a:pt x="279" y="322"/>
                    <a:pt x="279" y="320"/>
                    <a:pt x="279" y="319"/>
                  </a:cubicBezTo>
                  <a:close/>
                  <a:moveTo>
                    <a:pt x="279" y="351"/>
                  </a:moveTo>
                  <a:cubicBezTo>
                    <a:pt x="207" y="309"/>
                    <a:pt x="72" y="231"/>
                    <a:pt x="0" y="189"/>
                  </a:cubicBezTo>
                  <a:cubicBezTo>
                    <a:pt x="0" y="190"/>
                    <a:pt x="0" y="191"/>
                    <a:pt x="0" y="192"/>
                  </a:cubicBezTo>
                  <a:cubicBezTo>
                    <a:pt x="0" y="192"/>
                    <a:pt x="0" y="193"/>
                    <a:pt x="0" y="193"/>
                  </a:cubicBezTo>
                  <a:cubicBezTo>
                    <a:pt x="72" y="235"/>
                    <a:pt x="207" y="312"/>
                    <a:pt x="279" y="354"/>
                  </a:cubicBezTo>
                  <a:cubicBezTo>
                    <a:pt x="279" y="353"/>
                    <a:pt x="279" y="352"/>
                    <a:pt x="279" y="351"/>
                  </a:cubicBezTo>
                  <a:close/>
                  <a:moveTo>
                    <a:pt x="279" y="382"/>
                  </a:moveTo>
                  <a:cubicBezTo>
                    <a:pt x="207" y="340"/>
                    <a:pt x="72" y="263"/>
                    <a:pt x="0" y="221"/>
                  </a:cubicBezTo>
                  <a:cubicBezTo>
                    <a:pt x="0" y="222"/>
                    <a:pt x="0" y="223"/>
                    <a:pt x="0" y="223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72" y="266"/>
                    <a:pt x="207" y="344"/>
                    <a:pt x="279" y="386"/>
                  </a:cubicBezTo>
                  <a:cubicBezTo>
                    <a:pt x="279" y="385"/>
                    <a:pt x="279" y="384"/>
                    <a:pt x="279" y="382"/>
                  </a:cubicBezTo>
                  <a:close/>
                  <a:moveTo>
                    <a:pt x="342" y="450"/>
                  </a:moveTo>
                  <a:cubicBezTo>
                    <a:pt x="269" y="408"/>
                    <a:pt x="72" y="294"/>
                    <a:pt x="0" y="252"/>
                  </a:cubicBezTo>
                  <a:cubicBezTo>
                    <a:pt x="0" y="253"/>
                    <a:pt x="0" y="254"/>
                    <a:pt x="0" y="255"/>
                  </a:cubicBezTo>
                  <a:cubicBezTo>
                    <a:pt x="0" y="255"/>
                    <a:pt x="0" y="256"/>
                    <a:pt x="0" y="256"/>
                  </a:cubicBezTo>
                  <a:cubicBezTo>
                    <a:pt x="72" y="298"/>
                    <a:pt x="269" y="412"/>
                    <a:pt x="342" y="454"/>
                  </a:cubicBezTo>
                  <a:cubicBezTo>
                    <a:pt x="342" y="452"/>
                    <a:pt x="342" y="451"/>
                    <a:pt x="342" y="450"/>
                  </a:cubicBezTo>
                  <a:close/>
                  <a:moveTo>
                    <a:pt x="342" y="482"/>
                  </a:moveTo>
                  <a:cubicBezTo>
                    <a:pt x="269" y="440"/>
                    <a:pt x="72" y="326"/>
                    <a:pt x="0" y="284"/>
                  </a:cubicBezTo>
                  <a:cubicBezTo>
                    <a:pt x="0" y="285"/>
                    <a:pt x="0" y="286"/>
                    <a:pt x="0" y="286"/>
                  </a:cubicBezTo>
                  <a:cubicBezTo>
                    <a:pt x="0" y="287"/>
                    <a:pt x="0" y="287"/>
                    <a:pt x="0" y="288"/>
                  </a:cubicBezTo>
                  <a:cubicBezTo>
                    <a:pt x="72" y="329"/>
                    <a:pt x="269" y="443"/>
                    <a:pt x="342" y="485"/>
                  </a:cubicBezTo>
                  <a:cubicBezTo>
                    <a:pt x="342" y="484"/>
                    <a:pt x="342" y="483"/>
                    <a:pt x="342" y="482"/>
                  </a:cubicBezTo>
                  <a:close/>
                  <a:moveTo>
                    <a:pt x="342" y="513"/>
                  </a:moveTo>
                  <a:cubicBezTo>
                    <a:pt x="342" y="514"/>
                    <a:pt x="342" y="516"/>
                    <a:pt x="342" y="517"/>
                  </a:cubicBezTo>
                  <a:cubicBezTo>
                    <a:pt x="269" y="475"/>
                    <a:pt x="72" y="361"/>
                    <a:pt x="0" y="319"/>
                  </a:cubicBezTo>
                  <a:cubicBezTo>
                    <a:pt x="0" y="319"/>
                    <a:pt x="0" y="318"/>
                    <a:pt x="0" y="318"/>
                  </a:cubicBezTo>
                  <a:cubicBezTo>
                    <a:pt x="0" y="317"/>
                    <a:pt x="0" y="316"/>
                    <a:pt x="0" y="315"/>
                  </a:cubicBezTo>
                  <a:cubicBezTo>
                    <a:pt x="72" y="357"/>
                    <a:pt x="269" y="471"/>
                    <a:pt x="342" y="513"/>
                  </a:cubicBezTo>
                  <a:close/>
                  <a:moveTo>
                    <a:pt x="342" y="545"/>
                  </a:moveTo>
                  <a:cubicBezTo>
                    <a:pt x="342" y="546"/>
                    <a:pt x="342" y="547"/>
                    <a:pt x="342" y="548"/>
                  </a:cubicBezTo>
                  <a:cubicBezTo>
                    <a:pt x="269" y="506"/>
                    <a:pt x="72" y="393"/>
                    <a:pt x="0" y="351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0" y="349"/>
                    <a:pt x="0" y="348"/>
                    <a:pt x="0" y="347"/>
                  </a:cubicBezTo>
                  <a:cubicBezTo>
                    <a:pt x="72" y="389"/>
                    <a:pt x="269" y="503"/>
                    <a:pt x="342" y="545"/>
                  </a:cubicBezTo>
                  <a:close/>
                  <a:moveTo>
                    <a:pt x="342" y="576"/>
                  </a:moveTo>
                  <a:cubicBezTo>
                    <a:pt x="342" y="577"/>
                    <a:pt x="342" y="579"/>
                    <a:pt x="342" y="580"/>
                  </a:cubicBezTo>
                  <a:cubicBezTo>
                    <a:pt x="269" y="538"/>
                    <a:pt x="72" y="424"/>
                    <a:pt x="0" y="382"/>
                  </a:cubicBezTo>
                  <a:cubicBezTo>
                    <a:pt x="0" y="382"/>
                    <a:pt x="0" y="381"/>
                    <a:pt x="0" y="381"/>
                  </a:cubicBezTo>
                  <a:cubicBezTo>
                    <a:pt x="0" y="380"/>
                    <a:pt x="0" y="379"/>
                    <a:pt x="0" y="379"/>
                  </a:cubicBezTo>
                  <a:cubicBezTo>
                    <a:pt x="72" y="420"/>
                    <a:pt x="269" y="534"/>
                    <a:pt x="342" y="576"/>
                  </a:cubicBezTo>
                  <a:close/>
                  <a:moveTo>
                    <a:pt x="342" y="608"/>
                  </a:moveTo>
                  <a:cubicBezTo>
                    <a:pt x="342" y="609"/>
                    <a:pt x="342" y="610"/>
                    <a:pt x="342" y="611"/>
                  </a:cubicBezTo>
                  <a:cubicBezTo>
                    <a:pt x="269" y="569"/>
                    <a:pt x="72" y="456"/>
                    <a:pt x="0" y="414"/>
                  </a:cubicBezTo>
                  <a:cubicBezTo>
                    <a:pt x="0" y="413"/>
                    <a:pt x="0" y="413"/>
                    <a:pt x="0" y="413"/>
                  </a:cubicBezTo>
                  <a:cubicBezTo>
                    <a:pt x="0" y="412"/>
                    <a:pt x="0" y="411"/>
                    <a:pt x="0" y="410"/>
                  </a:cubicBezTo>
                  <a:cubicBezTo>
                    <a:pt x="72" y="452"/>
                    <a:pt x="269" y="566"/>
                    <a:pt x="342" y="608"/>
                  </a:cubicBezTo>
                  <a:close/>
                  <a:moveTo>
                    <a:pt x="342" y="639"/>
                  </a:moveTo>
                  <a:cubicBezTo>
                    <a:pt x="342" y="640"/>
                    <a:pt x="342" y="642"/>
                    <a:pt x="342" y="643"/>
                  </a:cubicBezTo>
                  <a:cubicBezTo>
                    <a:pt x="269" y="601"/>
                    <a:pt x="72" y="487"/>
                    <a:pt x="0" y="445"/>
                  </a:cubicBezTo>
                  <a:cubicBezTo>
                    <a:pt x="0" y="445"/>
                    <a:pt x="0" y="444"/>
                    <a:pt x="0" y="444"/>
                  </a:cubicBezTo>
                  <a:cubicBezTo>
                    <a:pt x="0" y="443"/>
                    <a:pt x="0" y="442"/>
                    <a:pt x="0" y="442"/>
                  </a:cubicBezTo>
                  <a:cubicBezTo>
                    <a:pt x="72" y="484"/>
                    <a:pt x="269" y="597"/>
                    <a:pt x="342" y="639"/>
                  </a:cubicBezTo>
                  <a:close/>
                  <a:moveTo>
                    <a:pt x="342" y="671"/>
                  </a:moveTo>
                  <a:cubicBezTo>
                    <a:pt x="342" y="672"/>
                    <a:pt x="342" y="673"/>
                    <a:pt x="342" y="674"/>
                  </a:cubicBezTo>
                  <a:cubicBezTo>
                    <a:pt x="269" y="632"/>
                    <a:pt x="72" y="519"/>
                    <a:pt x="0" y="477"/>
                  </a:cubicBezTo>
                  <a:cubicBezTo>
                    <a:pt x="0" y="476"/>
                    <a:pt x="0" y="476"/>
                    <a:pt x="0" y="476"/>
                  </a:cubicBezTo>
                  <a:cubicBezTo>
                    <a:pt x="0" y="475"/>
                    <a:pt x="0" y="474"/>
                    <a:pt x="0" y="473"/>
                  </a:cubicBezTo>
                  <a:cubicBezTo>
                    <a:pt x="72" y="515"/>
                    <a:pt x="269" y="629"/>
                    <a:pt x="342" y="671"/>
                  </a:cubicBezTo>
                  <a:close/>
                  <a:moveTo>
                    <a:pt x="342" y="702"/>
                  </a:moveTo>
                  <a:cubicBezTo>
                    <a:pt x="269" y="660"/>
                    <a:pt x="72" y="547"/>
                    <a:pt x="0" y="505"/>
                  </a:cubicBezTo>
                  <a:cubicBezTo>
                    <a:pt x="0" y="506"/>
                    <a:pt x="0" y="506"/>
                    <a:pt x="0" y="507"/>
                  </a:cubicBezTo>
                  <a:cubicBezTo>
                    <a:pt x="0" y="508"/>
                    <a:pt x="0" y="508"/>
                    <a:pt x="0" y="508"/>
                  </a:cubicBezTo>
                  <a:cubicBezTo>
                    <a:pt x="72" y="550"/>
                    <a:pt x="269" y="664"/>
                    <a:pt x="342" y="706"/>
                  </a:cubicBezTo>
                  <a:cubicBezTo>
                    <a:pt x="342" y="705"/>
                    <a:pt x="342" y="704"/>
                    <a:pt x="342" y="702"/>
                  </a:cubicBezTo>
                  <a:close/>
                  <a:moveTo>
                    <a:pt x="342" y="734"/>
                  </a:moveTo>
                  <a:cubicBezTo>
                    <a:pt x="269" y="692"/>
                    <a:pt x="72" y="578"/>
                    <a:pt x="0" y="536"/>
                  </a:cubicBezTo>
                  <a:cubicBezTo>
                    <a:pt x="0" y="537"/>
                    <a:pt x="0" y="538"/>
                    <a:pt x="0" y="539"/>
                  </a:cubicBezTo>
                  <a:cubicBezTo>
                    <a:pt x="0" y="539"/>
                    <a:pt x="0" y="539"/>
                    <a:pt x="0" y="540"/>
                  </a:cubicBezTo>
                  <a:cubicBezTo>
                    <a:pt x="72" y="582"/>
                    <a:pt x="269" y="696"/>
                    <a:pt x="342" y="737"/>
                  </a:cubicBezTo>
                  <a:cubicBezTo>
                    <a:pt x="342" y="736"/>
                    <a:pt x="342" y="735"/>
                    <a:pt x="342" y="734"/>
                  </a:cubicBezTo>
                  <a:close/>
                  <a:moveTo>
                    <a:pt x="342" y="765"/>
                  </a:moveTo>
                  <a:cubicBezTo>
                    <a:pt x="269" y="723"/>
                    <a:pt x="72" y="610"/>
                    <a:pt x="0" y="568"/>
                  </a:cubicBezTo>
                  <a:cubicBezTo>
                    <a:pt x="0" y="569"/>
                    <a:pt x="0" y="569"/>
                    <a:pt x="0" y="570"/>
                  </a:cubicBezTo>
                  <a:cubicBezTo>
                    <a:pt x="0" y="571"/>
                    <a:pt x="0" y="571"/>
                    <a:pt x="0" y="571"/>
                  </a:cubicBezTo>
                  <a:cubicBezTo>
                    <a:pt x="72" y="613"/>
                    <a:pt x="269" y="727"/>
                    <a:pt x="342" y="769"/>
                  </a:cubicBezTo>
                  <a:cubicBezTo>
                    <a:pt x="342" y="768"/>
                    <a:pt x="342" y="767"/>
                    <a:pt x="342" y="765"/>
                  </a:cubicBezTo>
                  <a:close/>
                  <a:moveTo>
                    <a:pt x="342" y="797"/>
                  </a:moveTo>
                  <a:cubicBezTo>
                    <a:pt x="269" y="755"/>
                    <a:pt x="72" y="641"/>
                    <a:pt x="0" y="599"/>
                  </a:cubicBezTo>
                  <a:cubicBezTo>
                    <a:pt x="0" y="600"/>
                    <a:pt x="0" y="601"/>
                    <a:pt x="0" y="602"/>
                  </a:cubicBezTo>
                  <a:cubicBezTo>
                    <a:pt x="0" y="602"/>
                    <a:pt x="0" y="603"/>
                    <a:pt x="0" y="603"/>
                  </a:cubicBezTo>
                  <a:cubicBezTo>
                    <a:pt x="72" y="645"/>
                    <a:pt x="269" y="759"/>
                    <a:pt x="342" y="801"/>
                  </a:cubicBezTo>
                  <a:cubicBezTo>
                    <a:pt x="342" y="799"/>
                    <a:pt x="342" y="798"/>
                    <a:pt x="342" y="797"/>
                  </a:cubicBezTo>
                  <a:close/>
                  <a:moveTo>
                    <a:pt x="342" y="828"/>
                  </a:moveTo>
                  <a:cubicBezTo>
                    <a:pt x="269" y="787"/>
                    <a:pt x="72" y="673"/>
                    <a:pt x="0" y="631"/>
                  </a:cubicBezTo>
                  <a:cubicBezTo>
                    <a:pt x="0" y="632"/>
                    <a:pt x="0" y="632"/>
                    <a:pt x="0" y="633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72" y="676"/>
                    <a:pt x="269" y="790"/>
                    <a:pt x="342" y="832"/>
                  </a:cubicBezTo>
                  <a:cubicBezTo>
                    <a:pt x="342" y="831"/>
                    <a:pt x="342" y="830"/>
                    <a:pt x="342" y="828"/>
                  </a:cubicBezTo>
                  <a:close/>
                  <a:moveTo>
                    <a:pt x="345" y="862"/>
                  </a:moveTo>
                  <a:cubicBezTo>
                    <a:pt x="0" y="662"/>
                    <a:pt x="0" y="662"/>
                    <a:pt x="0" y="662"/>
                  </a:cubicBezTo>
                  <a:cubicBezTo>
                    <a:pt x="0" y="665"/>
                    <a:pt x="0" y="665"/>
                    <a:pt x="0" y="665"/>
                  </a:cubicBezTo>
                  <a:cubicBezTo>
                    <a:pt x="0" y="666"/>
                    <a:pt x="0" y="666"/>
                    <a:pt x="0" y="666"/>
                  </a:cubicBezTo>
                  <a:cubicBezTo>
                    <a:pt x="345" y="865"/>
                    <a:pt x="345" y="865"/>
                    <a:pt x="345" y="865"/>
                  </a:cubicBezTo>
                  <a:cubicBezTo>
                    <a:pt x="345" y="862"/>
                    <a:pt x="345" y="862"/>
                    <a:pt x="345" y="862"/>
                  </a:cubicBezTo>
                  <a:close/>
                  <a:moveTo>
                    <a:pt x="218" y="189"/>
                  </a:moveTo>
                  <a:cubicBezTo>
                    <a:pt x="218" y="190"/>
                    <a:pt x="218" y="191"/>
                    <a:pt x="218" y="193"/>
                  </a:cubicBezTo>
                  <a:cubicBezTo>
                    <a:pt x="145" y="151"/>
                    <a:pt x="72" y="109"/>
                    <a:pt x="0" y="67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5"/>
                    <a:pt x="0" y="64"/>
                    <a:pt x="0" y="63"/>
                  </a:cubicBezTo>
                  <a:cubicBezTo>
                    <a:pt x="72" y="105"/>
                    <a:pt x="145" y="147"/>
                    <a:pt x="218" y="189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11" name="Freeform 150"/>
            <p:cNvSpPr/>
            <p:nvPr/>
          </p:nvSpPr>
          <p:spPr bwMode="auto">
            <a:xfrm>
              <a:off x="6227763" y="2638425"/>
              <a:ext cx="7938" cy="1944688"/>
            </a:xfrm>
            <a:custGeom>
              <a:avLst/>
              <a:gdLst>
                <a:gd name="T0" fmla="*/ 5 w 5"/>
                <a:gd name="T1" fmla="*/ 4 h 1225"/>
                <a:gd name="T2" fmla="*/ 5 w 5"/>
                <a:gd name="T3" fmla="*/ 1225 h 1225"/>
                <a:gd name="T4" fmla="*/ 0 w 5"/>
                <a:gd name="T5" fmla="*/ 1221 h 1225"/>
                <a:gd name="T6" fmla="*/ 0 w 5"/>
                <a:gd name="T7" fmla="*/ 0 h 1225"/>
                <a:gd name="T8" fmla="*/ 5 w 5"/>
                <a:gd name="T9" fmla="*/ 4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225">
                  <a:moveTo>
                    <a:pt x="5" y="4"/>
                  </a:moveTo>
                  <a:lnTo>
                    <a:pt x="5" y="1225"/>
                  </a:lnTo>
                  <a:lnTo>
                    <a:pt x="0" y="1221"/>
                  </a:lnTo>
                  <a:lnTo>
                    <a:pt x="0" y="0"/>
                  </a:lnTo>
                  <a:lnTo>
                    <a:pt x="5" y="4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12" name="Freeform 151"/>
            <p:cNvSpPr/>
            <p:nvPr/>
          </p:nvSpPr>
          <p:spPr bwMode="auto">
            <a:xfrm>
              <a:off x="6026151" y="2524125"/>
              <a:ext cx="7938" cy="1944688"/>
            </a:xfrm>
            <a:custGeom>
              <a:avLst/>
              <a:gdLst>
                <a:gd name="T0" fmla="*/ 3 w 3"/>
                <a:gd name="T1" fmla="*/ 2 h 695"/>
                <a:gd name="T2" fmla="*/ 3 w 3"/>
                <a:gd name="T3" fmla="*/ 695 h 695"/>
                <a:gd name="T4" fmla="*/ 0 w 3"/>
                <a:gd name="T5" fmla="*/ 693 h 695"/>
                <a:gd name="T6" fmla="*/ 0 w 3"/>
                <a:gd name="T7" fmla="*/ 0 h 695"/>
                <a:gd name="T8" fmla="*/ 3 w 3"/>
                <a:gd name="T9" fmla="*/ 2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95">
                  <a:moveTo>
                    <a:pt x="3" y="2"/>
                  </a:moveTo>
                  <a:cubicBezTo>
                    <a:pt x="3" y="231"/>
                    <a:pt x="3" y="466"/>
                    <a:pt x="3" y="695"/>
                  </a:cubicBezTo>
                  <a:cubicBezTo>
                    <a:pt x="2" y="695"/>
                    <a:pt x="1" y="694"/>
                    <a:pt x="0" y="693"/>
                  </a:cubicBezTo>
                  <a:cubicBezTo>
                    <a:pt x="0" y="464"/>
                    <a:pt x="0" y="229"/>
                    <a:pt x="0" y="0"/>
                  </a:cubicBezTo>
                  <a:cubicBezTo>
                    <a:pt x="1" y="1"/>
                    <a:pt x="2" y="1"/>
                    <a:pt x="3" y="2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13" name="Freeform 154"/>
            <p:cNvSpPr/>
            <p:nvPr/>
          </p:nvSpPr>
          <p:spPr bwMode="auto">
            <a:xfrm>
              <a:off x="5148263" y="1835150"/>
              <a:ext cx="1539875" cy="641350"/>
            </a:xfrm>
            <a:custGeom>
              <a:avLst/>
              <a:gdLst>
                <a:gd name="T0" fmla="*/ 180 w 970"/>
                <a:gd name="T1" fmla="*/ 252 h 404"/>
                <a:gd name="T2" fmla="*/ 301 w 970"/>
                <a:gd name="T3" fmla="*/ 182 h 404"/>
                <a:gd name="T4" fmla="*/ 685 w 970"/>
                <a:gd name="T5" fmla="*/ 404 h 404"/>
                <a:gd name="T6" fmla="*/ 970 w 970"/>
                <a:gd name="T7" fmla="*/ 240 h 404"/>
                <a:gd name="T8" fmla="*/ 555 w 970"/>
                <a:gd name="T9" fmla="*/ 0 h 404"/>
                <a:gd name="T10" fmla="*/ 257 w 970"/>
                <a:gd name="T11" fmla="*/ 0 h 404"/>
                <a:gd name="T12" fmla="*/ 0 w 970"/>
                <a:gd name="T13" fmla="*/ 148 h 404"/>
                <a:gd name="T14" fmla="*/ 180 w 970"/>
                <a:gd name="T15" fmla="*/ 252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0" h="404">
                  <a:moveTo>
                    <a:pt x="180" y="252"/>
                  </a:moveTo>
                  <a:lnTo>
                    <a:pt x="301" y="182"/>
                  </a:lnTo>
                  <a:lnTo>
                    <a:pt x="685" y="404"/>
                  </a:lnTo>
                  <a:lnTo>
                    <a:pt x="970" y="240"/>
                  </a:lnTo>
                  <a:lnTo>
                    <a:pt x="555" y="0"/>
                  </a:lnTo>
                  <a:lnTo>
                    <a:pt x="257" y="0"/>
                  </a:lnTo>
                  <a:lnTo>
                    <a:pt x="0" y="148"/>
                  </a:lnTo>
                  <a:lnTo>
                    <a:pt x="180" y="252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14" name="Freeform 156"/>
            <p:cNvSpPr/>
            <p:nvPr/>
          </p:nvSpPr>
          <p:spPr bwMode="auto">
            <a:xfrm>
              <a:off x="6019801" y="1866900"/>
              <a:ext cx="604838" cy="436563"/>
            </a:xfrm>
            <a:custGeom>
              <a:avLst/>
              <a:gdLst>
                <a:gd name="T0" fmla="*/ 286 w 381"/>
                <a:gd name="T1" fmla="*/ 275 h 275"/>
                <a:gd name="T2" fmla="*/ 381 w 381"/>
                <a:gd name="T3" fmla="*/ 220 h 275"/>
                <a:gd name="T4" fmla="*/ 0 w 381"/>
                <a:gd name="T5" fmla="*/ 0 h 275"/>
                <a:gd name="T6" fmla="*/ 0 w 381"/>
                <a:gd name="T7" fmla="*/ 111 h 275"/>
                <a:gd name="T8" fmla="*/ 286 w 381"/>
                <a:gd name="T9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1" h="275">
                  <a:moveTo>
                    <a:pt x="286" y="275"/>
                  </a:moveTo>
                  <a:lnTo>
                    <a:pt x="381" y="220"/>
                  </a:lnTo>
                  <a:lnTo>
                    <a:pt x="0" y="0"/>
                  </a:lnTo>
                  <a:lnTo>
                    <a:pt x="0" y="111"/>
                  </a:lnTo>
                  <a:lnTo>
                    <a:pt x="286" y="275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15" name="Freeform 159"/>
            <p:cNvSpPr/>
            <p:nvPr/>
          </p:nvSpPr>
          <p:spPr bwMode="auto">
            <a:xfrm>
              <a:off x="5148263" y="2070100"/>
              <a:ext cx="285750" cy="207963"/>
            </a:xfrm>
            <a:custGeom>
              <a:avLst/>
              <a:gdLst>
                <a:gd name="T0" fmla="*/ 180 w 180"/>
                <a:gd name="T1" fmla="*/ 104 h 131"/>
                <a:gd name="T2" fmla="*/ 0 w 180"/>
                <a:gd name="T3" fmla="*/ 0 h 131"/>
                <a:gd name="T4" fmla="*/ 0 w 180"/>
                <a:gd name="T5" fmla="*/ 27 h 131"/>
                <a:gd name="T6" fmla="*/ 180 w 180"/>
                <a:gd name="T7" fmla="*/ 131 h 131"/>
                <a:gd name="T8" fmla="*/ 180 w 180"/>
                <a:gd name="T9" fmla="*/ 10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131">
                  <a:moveTo>
                    <a:pt x="180" y="104"/>
                  </a:moveTo>
                  <a:lnTo>
                    <a:pt x="0" y="0"/>
                  </a:lnTo>
                  <a:lnTo>
                    <a:pt x="0" y="27"/>
                  </a:lnTo>
                  <a:lnTo>
                    <a:pt x="180" y="131"/>
                  </a:lnTo>
                  <a:lnTo>
                    <a:pt x="180" y="104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16" name="Freeform 161"/>
            <p:cNvSpPr/>
            <p:nvPr/>
          </p:nvSpPr>
          <p:spPr bwMode="auto">
            <a:xfrm>
              <a:off x="5626101" y="2124075"/>
              <a:ext cx="609600" cy="393700"/>
            </a:xfrm>
            <a:custGeom>
              <a:avLst/>
              <a:gdLst>
                <a:gd name="T0" fmla="*/ 384 w 384"/>
                <a:gd name="T1" fmla="*/ 222 h 248"/>
                <a:gd name="T2" fmla="*/ 0 w 384"/>
                <a:gd name="T3" fmla="*/ 0 h 248"/>
                <a:gd name="T4" fmla="*/ 0 w 384"/>
                <a:gd name="T5" fmla="*/ 26 h 248"/>
                <a:gd name="T6" fmla="*/ 384 w 384"/>
                <a:gd name="T7" fmla="*/ 248 h 248"/>
                <a:gd name="T8" fmla="*/ 384 w 384"/>
                <a:gd name="T9" fmla="*/ 22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4" h="248">
                  <a:moveTo>
                    <a:pt x="384" y="222"/>
                  </a:moveTo>
                  <a:lnTo>
                    <a:pt x="0" y="0"/>
                  </a:lnTo>
                  <a:lnTo>
                    <a:pt x="0" y="26"/>
                  </a:lnTo>
                  <a:lnTo>
                    <a:pt x="384" y="248"/>
                  </a:lnTo>
                  <a:lnTo>
                    <a:pt x="384" y="222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17" name="Freeform 163"/>
            <p:cNvSpPr/>
            <p:nvPr/>
          </p:nvSpPr>
          <p:spPr bwMode="auto">
            <a:xfrm>
              <a:off x="5235576" y="1893888"/>
              <a:ext cx="1363663" cy="546100"/>
            </a:xfrm>
            <a:custGeom>
              <a:avLst/>
              <a:gdLst>
                <a:gd name="T0" fmla="*/ 859 w 859"/>
                <a:gd name="T1" fmla="*/ 212 h 344"/>
                <a:gd name="T2" fmla="*/ 494 w 859"/>
                <a:gd name="T3" fmla="*/ 0 h 344"/>
                <a:gd name="T4" fmla="*/ 208 w 859"/>
                <a:gd name="T5" fmla="*/ 0 h 344"/>
                <a:gd name="T6" fmla="*/ 0 w 859"/>
                <a:gd name="T7" fmla="*/ 120 h 344"/>
                <a:gd name="T8" fmla="*/ 125 w 859"/>
                <a:gd name="T9" fmla="*/ 192 h 344"/>
                <a:gd name="T10" fmla="*/ 246 w 859"/>
                <a:gd name="T11" fmla="*/ 122 h 344"/>
                <a:gd name="T12" fmla="*/ 269 w 859"/>
                <a:gd name="T13" fmla="*/ 136 h 344"/>
                <a:gd name="T14" fmla="*/ 630 w 859"/>
                <a:gd name="T15" fmla="*/ 344 h 344"/>
                <a:gd name="T16" fmla="*/ 859 w 859"/>
                <a:gd name="T17" fmla="*/ 21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9" h="344">
                  <a:moveTo>
                    <a:pt x="859" y="212"/>
                  </a:moveTo>
                  <a:lnTo>
                    <a:pt x="494" y="0"/>
                  </a:lnTo>
                  <a:lnTo>
                    <a:pt x="208" y="0"/>
                  </a:lnTo>
                  <a:lnTo>
                    <a:pt x="0" y="120"/>
                  </a:lnTo>
                  <a:lnTo>
                    <a:pt x="125" y="192"/>
                  </a:lnTo>
                  <a:lnTo>
                    <a:pt x="246" y="122"/>
                  </a:lnTo>
                  <a:lnTo>
                    <a:pt x="269" y="136"/>
                  </a:lnTo>
                  <a:lnTo>
                    <a:pt x="630" y="344"/>
                  </a:lnTo>
                  <a:lnTo>
                    <a:pt x="859" y="212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18" name="Freeform 164"/>
            <p:cNvSpPr/>
            <p:nvPr/>
          </p:nvSpPr>
          <p:spPr bwMode="auto">
            <a:xfrm>
              <a:off x="5265738" y="1893888"/>
              <a:ext cx="1333500" cy="546100"/>
            </a:xfrm>
            <a:custGeom>
              <a:avLst/>
              <a:gdLst>
                <a:gd name="T0" fmla="*/ 475 w 840"/>
                <a:gd name="T1" fmla="*/ 0 h 344"/>
                <a:gd name="T2" fmla="*/ 208 w 840"/>
                <a:gd name="T3" fmla="*/ 0 h 344"/>
                <a:gd name="T4" fmla="*/ 0 w 840"/>
                <a:gd name="T5" fmla="*/ 120 h 344"/>
                <a:gd name="T6" fmla="*/ 115 w 840"/>
                <a:gd name="T7" fmla="*/ 187 h 344"/>
                <a:gd name="T8" fmla="*/ 227 w 840"/>
                <a:gd name="T9" fmla="*/ 122 h 344"/>
                <a:gd name="T10" fmla="*/ 250 w 840"/>
                <a:gd name="T11" fmla="*/ 136 h 344"/>
                <a:gd name="T12" fmla="*/ 611 w 840"/>
                <a:gd name="T13" fmla="*/ 344 h 344"/>
                <a:gd name="T14" fmla="*/ 662 w 840"/>
                <a:gd name="T15" fmla="*/ 314 h 344"/>
                <a:gd name="T16" fmla="*/ 611 w 840"/>
                <a:gd name="T17" fmla="*/ 314 h 344"/>
                <a:gd name="T18" fmla="*/ 252 w 840"/>
                <a:gd name="T19" fmla="*/ 108 h 344"/>
                <a:gd name="T20" fmla="*/ 368 w 840"/>
                <a:gd name="T21" fmla="*/ 41 h 344"/>
                <a:gd name="T22" fmla="*/ 428 w 840"/>
                <a:gd name="T23" fmla="*/ 41 h 344"/>
                <a:gd name="T24" fmla="*/ 465 w 840"/>
                <a:gd name="T25" fmla="*/ 41 h 344"/>
                <a:gd name="T26" fmla="*/ 525 w 840"/>
                <a:gd name="T27" fmla="*/ 41 h 344"/>
                <a:gd name="T28" fmla="*/ 829 w 840"/>
                <a:gd name="T29" fmla="*/ 217 h 344"/>
                <a:gd name="T30" fmla="*/ 840 w 840"/>
                <a:gd name="T31" fmla="*/ 212 h 344"/>
                <a:gd name="T32" fmla="*/ 475 w 840"/>
                <a:gd name="T33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0" h="344">
                  <a:moveTo>
                    <a:pt x="475" y="0"/>
                  </a:moveTo>
                  <a:lnTo>
                    <a:pt x="208" y="0"/>
                  </a:lnTo>
                  <a:lnTo>
                    <a:pt x="0" y="120"/>
                  </a:lnTo>
                  <a:lnTo>
                    <a:pt x="115" y="187"/>
                  </a:lnTo>
                  <a:lnTo>
                    <a:pt x="227" y="122"/>
                  </a:lnTo>
                  <a:lnTo>
                    <a:pt x="250" y="136"/>
                  </a:lnTo>
                  <a:lnTo>
                    <a:pt x="611" y="344"/>
                  </a:lnTo>
                  <a:lnTo>
                    <a:pt x="662" y="314"/>
                  </a:lnTo>
                  <a:lnTo>
                    <a:pt x="611" y="314"/>
                  </a:lnTo>
                  <a:lnTo>
                    <a:pt x="252" y="108"/>
                  </a:lnTo>
                  <a:lnTo>
                    <a:pt x="368" y="41"/>
                  </a:lnTo>
                  <a:lnTo>
                    <a:pt x="428" y="41"/>
                  </a:lnTo>
                  <a:lnTo>
                    <a:pt x="465" y="41"/>
                  </a:lnTo>
                  <a:lnTo>
                    <a:pt x="525" y="41"/>
                  </a:lnTo>
                  <a:lnTo>
                    <a:pt x="829" y="217"/>
                  </a:lnTo>
                  <a:lnTo>
                    <a:pt x="840" y="212"/>
                  </a:lnTo>
                  <a:lnTo>
                    <a:pt x="475" y="0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19" name="Freeform 165"/>
            <p:cNvSpPr/>
            <p:nvPr/>
          </p:nvSpPr>
          <p:spPr bwMode="auto">
            <a:xfrm>
              <a:off x="5665788" y="1843088"/>
              <a:ext cx="830263" cy="436563"/>
            </a:xfrm>
            <a:custGeom>
              <a:avLst/>
              <a:gdLst>
                <a:gd name="T0" fmla="*/ 0 w 523"/>
                <a:gd name="T1" fmla="*/ 67 h 275"/>
                <a:gd name="T2" fmla="*/ 359 w 523"/>
                <a:gd name="T3" fmla="*/ 275 h 275"/>
                <a:gd name="T4" fmla="*/ 523 w 523"/>
                <a:gd name="T5" fmla="*/ 180 h 275"/>
                <a:gd name="T6" fmla="*/ 213 w 523"/>
                <a:gd name="T7" fmla="*/ 0 h 275"/>
                <a:gd name="T8" fmla="*/ 116 w 523"/>
                <a:gd name="T9" fmla="*/ 0 h 275"/>
                <a:gd name="T10" fmla="*/ 0 w 523"/>
                <a:gd name="T11" fmla="*/ 6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3" h="275">
                  <a:moveTo>
                    <a:pt x="0" y="67"/>
                  </a:moveTo>
                  <a:lnTo>
                    <a:pt x="359" y="275"/>
                  </a:lnTo>
                  <a:lnTo>
                    <a:pt x="523" y="180"/>
                  </a:lnTo>
                  <a:lnTo>
                    <a:pt x="213" y="0"/>
                  </a:lnTo>
                  <a:lnTo>
                    <a:pt x="116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20" name="Freeform 171"/>
            <p:cNvSpPr/>
            <p:nvPr/>
          </p:nvSpPr>
          <p:spPr bwMode="auto">
            <a:xfrm>
              <a:off x="5740401" y="1890713"/>
              <a:ext cx="679450" cy="352425"/>
            </a:xfrm>
            <a:custGeom>
              <a:avLst/>
              <a:gdLst>
                <a:gd name="T0" fmla="*/ 428 w 428"/>
                <a:gd name="T1" fmla="*/ 154 h 222"/>
                <a:gd name="T2" fmla="*/ 161 w 428"/>
                <a:gd name="T3" fmla="*/ 0 h 222"/>
                <a:gd name="T4" fmla="*/ 74 w 428"/>
                <a:gd name="T5" fmla="*/ 0 h 222"/>
                <a:gd name="T6" fmla="*/ 0 w 428"/>
                <a:gd name="T7" fmla="*/ 43 h 222"/>
                <a:gd name="T8" fmla="*/ 312 w 428"/>
                <a:gd name="T9" fmla="*/ 222 h 222"/>
                <a:gd name="T10" fmla="*/ 428 w 428"/>
                <a:gd name="T11" fmla="*/ 15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8" h="222">
                  <a:moveTo>
                    <a:pt x="428" y="154"/>
                  </a:moveTo>
                  <a:lnTo>
                    <a:pt x="161" y="0"/>
                  </a:lnTo>
                  <a:lnTo>
                    <a:pt x="74" y="0"/>
                  </a:lnTo>
                  <a:lnTo>
                    <a:pt x="0" y="43"/>
                  </a:lnTo>
                  <a:lnTo>
                    <a:pt x="312" y="222"/>
                  </a:lnTo>
                  <a:lnTo>
                    <a:pt x="428" y="154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21" name="Freeform 176"/>
            <p:cNvSpPr/>
            <p:nvPr/>
          </p:nvSpPr>
          <p:spPr bwMode="auto">
            <a:xfrm>
              <a:off x="5459413" y="4319588"/>
              <a:ext cx="52388" cy="80963"/>
            </a:xfrm>
            <a:custGeom>
              <a:avLst/>
              <a:gdLst>
                <a:gd name="T0" fmla="*/ 19 w 19"/>
                <a:gd name="T1" fmla="*/ 0 h 29"/>
                <a:gd name="T2" fmla="*/ 19 w 19"/>
                <a:gd name="T3" fmla="*/ 18 h 29"/>
                <a:gd name="T4" fmla="*/ 0 w 19"/>
                <a:gd name="T5" fmla="*/ 29 h 29"/>
                <a:gd name="T6" fmla="*/ 0 w 19"/>
                <a:gd name="T7" fmla="*/ 11 h 29"/>
                <a:gd name="T8" fmla="*/ 19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19" y="0"/>
                  </a:moveTo>
                  <a:cubicBezTo>
                    <a:pt x="19" y="10"/>
                    <a:pt x="19" y="7"/>
                    <a:pt x="19" y="18"/>
                  </a:cubicBezTo>
                  <a:cubicBezTo>
                    <a:pt x="15" y="20"/>
                    <a:pt x="4" y="27"/>
                    <a:pt x="0" y="29"/>
                  </a:cubicBezTo>
                  <a:cubicBezTo>
                    <a:pt x="0" y="18"/>
                    <a:pt x="0" y="21"/>
                    <a:pt x="0" y="11"/>
                  </a:cubicBezTo>
                  <a:cubicBezTo>
                    <a:pt x="4" y="8"/>
                    <a:pt x="15" y="2"/>
                    <a:pt x="19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22" name="Freeform 179"/>
            <p:cNvSpPr/>
            <p:nvPr/>
          </p:nvSpPr>
          <p:spPr bwMode="auto">
            <a:xfrm>
              <a:off x="5541963" y="4270375"/>
              <a:ext cx="53975" cy="80963"/>
            </a:xfrm>
            <a:custGeom>
              <a:avLst/>
              <a:gdLst>
                <a:gd name="T0" fmla="*/ 19 w 19"/>
                <a:gd name="T1" fmla="*/ 0 h 29"/>
                <a:gd name="T2" fmla="*/ 19 w 19"/>
                <a:gd name="T3" fmla="*/ 18 h 29"/>
                <a:gd name="T4" fmla="*/ 0 w 19"/>
                <a:gd name="T5" fmla="*/ 29 h 29"/>
                <a:gd name="T6" fmla="*/ 0 w 19"/>
                <a:gd name="T7" fmla="*/ 11 h 29"/>
                <a:gd name="T8" fmla="*/ 19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19" y="0"/>
                  </a:moveTo>
                  <a:cubicBezTo>
                    <a:pt x="19" y="11"/>
                    <a:pt x="19" y="8"/>
                    <a:pt x="19" y="18"/>
                  </a:cubicBezTo>
                  <a:cubicBezTo>
                    <a:pt x="15" y="21"/>
                    <a:pt x="4" y="27"/>
                    <a:pt x="0" y="29"/>
                  </a:cubicBezTo>
                  <a:cubicBezTo>
                    <a:pt x="0" y="19"/>
                    <a:pt x="0" y="22"/>
                    <a:pt x="0" y="11"/>
                  </a:cubicBezTo>
                  <a:cubicBezTo>
                    <a:pt x="4" y="9"/>
                    <a:pt x="15" y="2"/>
                    <a:pt x="19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23" name="Freeform 182"/>
            <p:cNvSpPr/>
            <p:nvPr/>
          </p:nvSpPr>
          <p:spPr bwMode="auto">
            <a:xfrm>
              <a:off x="5456238" y="4362450"/>
              <a:ext cx="139700" cy="184150"/>
            </a:xfrm>
            <a:custGeom>
              <a:avLst/>
              <a:gdLst>
                <a:gd name="T0" fmla="*/ 50 w 50"/>
                <a:gd name="T1" fmla="*/ 0 h 66"/>
                <a:gd name="T2" fmla="*/ 50 w 50"/>
                <a:gd name="T3" fmla="*/ 37 h 66"/>
                <a:gd name="T4" fmla="*/ 0 w 50"/>
                <a:gd name="T5" fmla="*/ 66 h 66"/>
                <a:gd name="T6" fmla="*/ 1 w 50"/>
                <a:gd name="T7" fmla="*/ 29 h 66"/>
                <a:gd name="T8" fmla="*/ 50 w 50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6">
                  <a:moveTo>
                    <a:pt x="50" y="0"/>
                  </a:moveTo>
                  <a:cubicBezTo>
                    <a:pt x="50" y="9"/>
                    <a:pt x="50" y="28"/>
                    <a:pt x="50" y="37"/>
                  </a:cubicBezTo>
                  <a:cubicBezTo>
                    <a:pt x="47" y="39"/>
                    <a:pt x="4" y="64"/>
                    <a:pt x="0" y="66"/>
                  </a:cubicBezTo>
                  <a:cubicBezTo>
                    <a:pt x="0" y="56"/>
                    <a:pt x="1" y="38"/>
                    <a:pt x="1" y="29"/>
                  </a:cubicBezTo>
                  <a:cubicBezTo>
                    <a:pt x="4" y="27"/>
                    <a:pt x="47" y="2"/>
                    <a:pt x="50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24" name="Freeform 183"/>
            <p:cNvSpPr/>
            <p:nvPr/>
          </p:nvSpPr>
          <p:spPr bwMode="auto">
            <a:xfrm>
              <a:off x="5626101" y="4230688"/>
              <a:ext cx="965200" cy="788988"/>
            </a:xfrm>
            <a:custGeom>
              <a:avLst/>
              <a:gdLst>
                <a:gd name="T0" fmla="*/ 608 w 608"/>
                <a:gd name="T1" fmla="*/ 351 h 497"/>
                <a:gd name="T2" fmla="*/ 0 w 608"/>
                <a:gd name="T3" fmla="*/ 0 h 497"/>
                <a:gd name="T4" fmla="*/ 0 w 608"/>
                <a:gd name="T5" fmla="*/ 144 h 497"/>
                <a:gd name="T6" fmla="*/ 608 w 608"/>
                <a:gd name="T7" fmla="*/ 497 h 497"/>
                <a:gd name="T8" fmla="*/ 608 w 608"/>
                <a:gd name="T9" fmla="*/ 351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497">
                  <a:moveTo>
                    <a:pt x="608" y="351"/>
                  </a:moveTo>
                  <a:lnTo>
                    <a:pt x="0" y="0"/>
                  </a:lnTo>
                  <a:lnTo>
                    <a:pt x="0" y="144"/>
                  </a:lnTo>
                  <a:lnTo>
                    <a:pt x="608" y="497"/>
                  </a:lnTo>
                  <a:lnTo>
                    <a:pt x="608" y="351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25" name="Freeform 187"/>
            <p:cNvSpPr/>
            <p:nvPr/>
          </p:nvSpPr>
          <p:spPr bwMode="auto">
            <a:xfrm>
              <a:off x="5724526" y="4303713"/>
              <a:ext cx="52388" cy="80963"/>
            </a:xfrm>
            <a:custGeom>
              <a:avLst/>
              <a:gdLst>
                <a:gd name="T0" fmla="*/ 0 w 19"/>
                <a:gd name="T1" fmla="*/ 0 h 29"/>
                <a:gd name="T2" fmla="*/ 0 w 19"/>
                <a:gd name="T3" fmla="*/ 18 h 29"/>
                <a:gd name="T4" fmla="*/ 19 w 19"/>
                <a:gd name="T5" fmla="*/ 29 h 29"/>
                <a:gd name="T6" fmla="*/ 19 w 19"/>
                <a:gd name="T7" fmla="*/ 11 h 29"/>
                <a:gd name="T8" fmla="*/ 0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0" y="0"/>
                  </a:moveTo>
                  <a:cubicBezTo>
                    <a:pt x="0" y="11"/>
                    <a:pt x="0" y="7"/>
                    <a:pt x="0" y="18"/>
                  </a:cubicBezTo>
                  <a:cubicBezTo>
                    <a:pt x="4" y="20"/>
                    <a:pt x="15" y="27"/>
                    <a:pt x="19" y="29"/>
                  </a:cubicBezTo>
                  <a:cubicBezTo>
                    <a:pt x="19" y="18"/>
                    <a:pt x="19" y="22"/>
                    <a:pt x="19" y="11"/>
                  </a:cubicBezTo>
                  <a:cubicBezTo>
                    <a:pt x="15" y="9"/>
                    <a:pt x="4" y="2"/>
                    <a:pt x="0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26" name="Freeform 190"/>
            <p:cNvSpPr/>
            <p:nvPr/>
          </p:nvSpPr>
          <p:spPr bwMode="auto">
            <a:xfrm>
              <a:off x="5640388" y="4252913"/>
              <a:ext cx="53975" cy="84138"/>
            </a:xfrm>
            <a:custGeom>
              <a:avLst/>
              <a:gdLst>
                <a:gd name="T0" fmla="*/ 0 w 19"/>
                <a:gd name="T1" fmla="*/ 0 h 30"/>
                <a:gd name="T2" fmla="*/ 0 w 19"/>
                <a:gd name="T3" fmla="*/ 19 h 30"/>
                <a:gd name="T4" fmla="*/ 19 w 19"/>
                <a:gd name="T5" fmla="*/ 30 h 30"/>
                <a:gd name="T6" fmla="*/ 19 w 19"/>
                <a:gd name="T7" fmla="*/ 11 h 30"/>
                <a:gd name="T8" fmla="*/ 0 w 19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0">
                  <a:moveTo>
                    <a:pt x="0" y="0"/>
                  </a:moveTo>
                  <a:cubicBezTo>
                    <a:pt x="0" y="11"/>
                    <a:pt x="0" y="8"/>
                    <a:pt x="0" y="19"/>
                  </a:cubicBezTo>
                  <a:cubicBezTo>
                    <a:pt x="4" y="21"/>
                    <a:pt x="15" y="27"/>
                    <a:pt x="19" y="30"/>
                  </a:cubicBezTo>
                  <a:cubicBezTo>
                    <a:pt x="19" y="19"/>
                    <a:pt x="19" y="22"/>
                    <a:pt x="19" y="11"/>
                  </a:cubicBezTo>
                  <a:cubicBezTo>
                    <a:pt x="15" y="9"/>
                    <a:pt x="4" y="3"/>
                    <a:pt x="0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27" name="Freeform 193"/>
            <p:cNvSpPr/>
            <p:nvPr/>
          </p:nvSpPr>
          <p:spPr bwMode="auto">
            <a:xfrm>
              <a:off x="5637213" y="4344988"/>
              <a:ext cx="142875" cy="184150"/>
            </a:xfrm>
            <a:custGeom>
              <a:avLst/>
              <a:gdLst>
                <a:gd name="T0" fmla="*/ 0 w 51"/>
                <a:gd name="T1" fmla="*/ 0 h 66"/>
                <a:gd name="T2" fmla="*/ 1 w 51"/>
                <a:gd name="T3" fmla="*/ 37 h 66"/>
                <a:gd name="T4" fmla="*/ 51 w 51"/>
                <a:gd name="T5" fmla="*/ 66 h 66"/>
                <a:gd name="T6" fmla="*/ 50 w 51"/>
                <a:gd name="T7" fmla="*/ 29 h 66"/>
                <a:gd name="T8" fmla="*/ 0 w 51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66">
                  <a:moveTo>
                    <a:pt x="0" y="0"/>
                  </a:moveTo>
                  <a:cubicBezTo>
                    <a:pt x="1" y="9"/>
                    <a:pt x="1" y="28"/>
                    <a:pt x="1" y="37"/>
                  </a:cubicBezTo>
                  <a:cubicBezTo>
                    <a:pt x="4" y="39"/>
                    <a:pt x="47" y="64"/>
                    <a:pt x="51" y="66"/>
                  </a:cubicBezTo>
                  <a:cubicBezTo>
                    <a:pt x="51" y="57"/>
                    <a:pt x="50" y="38"/>
                    <a:pt x="50" y="29"/>
                  </a:cubicBezTo>
                  <a:cubicBezTo>
                    <a:pt x="47" y="27"/>
                    <a:pt x="4" y="2"/>
                    <a:pt x="0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28" name="Freeform 194"/>
            <p:cNvSpPr/>
            <p:nvPr/>
          </p:nvSpPr>
          <p:spPr bwMode="auto">
            <a:xfrm>
              <a:off x="5880101" y="4392613"/>
              <a:ext cx="58738" cy="92075"/>
            </a:xfrm>
            <a:custGeom>
              <a:avLst/>
              <a:gdLst>
                <a:gd name="T0" fmla="*/ 20 w 21"/>
                <a:gd name="T1" fmla="*/ 12 h 33"/>
                <a:gd name="T2" fmla="*/ 0 w 21"/>
                <a:gd name="T3" fmla="*/ 0 h 33"/>
                <a:gd name="T4" fmla="*/ 0 w 21"/>
                <a:gd name="T5" fmla="*/ 20 h 33"/>
                <a:gd name="T6" fmla="*/ 21 w 21"/>
                <a:gd name="T7" fmla="*/ 33 h 33"/>
                <a:gd name="T8" fmla="*/ 20 w 21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3">
                  <a:moveTo>
                    <a:pt x="20" y="12"/>
                  </a:moveTo>
                  <a:cubicBezTo>
                    <a:pt x="16" y="10"/>
                    <a:pt x="4" y="3"/>
                    <a:pt x="0" y="0"/>
                  </a:cubicBezTo>
                  <a:cubicBezTo>
                    <a:pt x="0" y="12"/>
                    <a:pt x="0" y="9"/>
                    <a:pt x="0" y="20"/>
                  </a:cubicBezTo>
                  <a:cubicBezTo>
                    <a:pt x="4" y="23"/>
                    <a:pt x="16" y="30"/>
                    <a:pt x="21" y="33"/>
                  </a:cubicBezTo>
                  <a:cubicBezTo>
                    <a:pt x="21" y="21"/>
                    <a:pt x="21" y="24"/>
                    <a:pt x="20" y="12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29" name="Freeform 197"/>
            <p:cNvSpPr/>
            <p:nvPr/>
          </p:nvSpPr>
          <p:spPr bwMode="auto">
            <a:xfrm>
              <a:off x="5886451" y="4395788"/>
              <a:ext cx="52388" cy="80963"/>
            </a:xfrm>
            <a:custGeom>
              <a:avLst/>
              <a:gdLst>
                <a:gd name="T0" fmla="*/ 0 w 19"/>
                <a:gd name="T1" fmla="*/ 0 h 29"/>
                <a:gd name="T2" fmla="*/ 0 w 19"/>
                <a:gd name="T3" fmla="*/ 18 h 29"/>
                <a:gd name="T4" fmla="*/ 19 w 19"/>
                <a:gd name="T5" fmla="*/ 29 h 29"/>
                <a:gd name="T6" fmla="*/ 18 w 19"/>
                <a:gd name="T7" fmla="*/ 11 h 29"/>
                <a:gd name="T8" fmla="*/ 0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0" y="0"/>
                  </a:moveTo>
                  <a:cubicBezTo>
                    <a:pt x="0" y="11"/>
                    <a:pt x="0" y="8"/>
                    <a:pt x="0" y="18"/>
                  </a:cubicBezTo>
                  <a:cubicBezTo>
                    <a:pt x="4" y="21"/>
                    <a:pt x="15" y="27"/>
                    <a:pt x="19" y="29"/>
                  </a:cubicBezTo>
                  <a:cubicBezTo>
                    <a:pt x="19" y="19"/>
                    <a:pt x="19" y="22"/>
                    <a:pt x="18" y="11"/>
                  </a:cubicBezTo>
                  <a:cubicBezTo>
                    <a:pt x="15" y="9"/>
                    <a:pt x="3" y="2"/>
                    <a:pt x="0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30" name="Freeform 198"/>
            <p:cNvSpPr/>
            <p:nvPr/>
          </p:nvSpPr>
          <p:spPr bwMode="auto">
            <a:xfrm>
              <a:off x="5794376" y="4344988"/>
              <a:ext cx="58738" cy="90488"/>
            </a:xfrm>
            <a:custGeom>
              <a:avLst/>
              <a:gdLst>
                <a:gd name="T0" fmla="*/ 21 w 21"/>
                <a:gd name="T1" fmla="*/ 12 h 32"/>
                <a:gd name="T2" fmla="*/ 0 w 21"/>
                <a:gd name="T3" fmla="*/ 0 h 32"/>
                <a:gd name="T4" fmla="*/ 0 w 21"/>
                <a:gd name="T5" fmla="*/ 20 h 32"/>
                <a:gd name="T6" fmla="*/ 21 w 21"/>
                <a:gd name="T7" fmla="*/ 32 h 32"/>
                <a:gd name="T8" fmla="*/ 21 w 21"/>
                <a:gd name="T9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2">
                  <a:moveTo>
                    <a:pt x="21" y="12"/>
                  </a:moveTo>
                  <a:cubicBezTo>
                    <a:pt x="17" y="9"/>
                    <a:pt x="5" y="2"/>
                    <a:pt x="0" y="0"/>
                  </a:cubicBezTo>
                  <a:cubicBezTo>
                    <a:pt x="0" y="11"/>
                    <a:pt x="0" y="8"/>
                    <a:pt x="0" y="20"/>
                  </a:cubicBezTo>
                  <a:cubicBezTo>
                    <a:pt x="5" y="23"/>
                    <a:pt x="17" y="29"/>
                    <a:pt x="21" y="32"/>
                  </a:cubicBezTo>
                  <a:cubicBezTo>
                    <a:pt x="21" y="21"/>
                    <a:pt x="21" y="23"/>
                    <a:pt x="21" y="12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31" name="Freeform 201"/>
            <p:cNvSpPr/>
            <p:nvPr/>
          </p:nvSpPr>
          <p:spPr bwMode="auto">
            <a:xfrm>
              <a:off x="5799138" y="4348163"/>
              <a:ext cx="53975" cy="80963"/>
            </a:xfrm>
            <a:custGeom>
              <a:avLst/>
              <a:gdLst>
                <a:gd name="T0" fmla="*/ 0 w 19"/>
                <a:gd name="T1" fmla="*/ 0 h 29"/>
                <a:gd name="T2" fmla="*/ 0 w 19"/>
                <a:gd name="T3" fmla="*/ 18 h 29"/>
                <a:gd name="T4" fmla="*/ 19 w 19"/>
                <a:gd name="T5" fmla="*/ 29 h 29"/>
                <a:gd name="T6" fmla="*/ 19 w 19"/>
                <a:gd name="T7" fmla="*/ 11 h 29"/>
                <a:gd name="T8" fmla="*/ 0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0" y="0"/>
                  </a:moveTo>
                  <a:cubicBezTo>
                    <a:pt x="0" y="10"/>
                    <a:pt x="0" y="7"/>
                    <a:pt x="0" y="18"/>
                  </a:cubicBezTo>
                  <a:cubicBezTo>
                    <a:pt x="4" y="20"/>
                    <a:pt x="16" y="27"/>
                    <a:pt x="19" y="29"/>
                  </a:cubicBezTo>
                  <a:cubicBezTo>
                    <a:pt x="19" y="18"/>
                    <a:pt x="19" y="21"/>
                    <a:pt x="19" y="11"/>
                  </a:cubicBezTo>
                  <a:cubicBezTo>
                    <a:pt x="15" y="8"/>
                    <a:pt x="4" y="2"/>
                    <a:pt x="0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32" name="Freeform 202"/>
            <p:cNvSpPr/>
            <p:nvPr/>
          </p:nvSpPr>
          <p:spPr bwMode="auto">
            <a:xfrm>
              <a:off x="5794376" y="4435475"/>
              <a:ext cx="144463" cy="192088"/>
            </a:xfrm>
            <a:custGeom>
              <a:avLst/>
              <a:gdLst>
                <a:gd name="T0" fmla="*/ 52 w 52"/>
                <a:gd name="T1" fmla="*/ 30 h 69"/>
                <a:gd name="T2" fmla="*/ 0 w 52"/>
                <a:gd name="T3" fmla="*/ 0 h 69"/>
                <a:gd name="T4" fmla="*/ 0 w 52"/>
                <a:gd name="T5" fmla="*/ 39 h 69"/>
                <a:gd name="T6" fmla="*/ 52 w 52"/>
                <a:gd name="T7" fmla="*/ 69 h 69"/>
                <a:gd name="T8" fmla="*/ 52 w 52"/>
                <a:gd name="T9" fmla="*/ 3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">
                  <a:moveTo>
                    <a:pt x="52" y="30"/>
                  </a:moveTo>
                  <a:cubicBezTo>
                    <a:pt x="48" y="28"/>
                    <a:pt x="4" y="3"/>
                    <a:pt x="0" y="0"/>
                  </a:cubicBezTo>
                  <a:cubicBezTo>
                    <a:pt x="0" y="10"/>
                    <a:pt x="0" y="29"/>
                    <a:pt x="0" y="39"/>
                  </a:cubicBezTo>
                  <a:cubicBezTo>
                    <a:pt x="4" y="41"/>
                    <a:pt x="48" y="67"/>
                    <a:pt x="52" y="69"/>
                  </a:cubicBezTo>
                  <a:cubicBezTo>
                    <a:pt x="52" y="59"/>
                    <a:pt x="52" y="40"/>
                    <a:pt x="52" y="3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33" name="Freeform 205"/>
            <p:cNvSpPr/>
            <p:nvPr/>
          </p:nvSpPr>
          <p:spPr bwMode="auto">
            <a:xfrm>
              <a:off x="5799138" y="4437063"/>
              <a:ext cx="139700" cy="185738"/>
            </a:xfrm>
            <a:custGeom>
              <a:avLst/>
              <a:gdLst>
                <a:gd name="T0" fmla="*/ 0 w 50"/>
                <a:gd name="T1" fmla="*/ 0 h 66"/>
                <a:gd name="T2" fmla="*/ 0 w 50"/>
                <a:gd name="T3" fmla="*/ 37 h 66"/>
                <a:gd name="T4" fmla="*/ 50 w 50"/>
                <a:gd name="T5" fmla="*/ 66 h 66"/>
                <a:gd name="T6" fmla="*/ 50 w 50"/>
                <a:gd name="T7" fmla="*/ 29 h 66"/>
                <a:gd name="T8" fmla="*/ 0 w 50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6">
                  <a:moveTo>
                    <a:pt x="0" y="0"/>
                  </a:moveTo>
                  <a:cubicBezTo>
                    <a:pt x="0" y="10"/>
                    <a:pt x="0" y="28"/>
                    <a:pt x="0" y="37"/>
                  </a:cubicBezTo>
                  <a:cubicBezTo>
                    <a:pt x="3" y="39"/>
                    <a:pt x="47" y="64"/>
                    <a:pt x="50" y="66"/>
                  </a:cubicBezTo>
                  <a:cubicBezTo>
                    <a:pt x="50" y="57"/>
                    <a:pt x="50" y="38"/>
                    <a:pt x="50" y="29"/>
                  </a:cubicBezTo>
                  <a:cubicBezTo>
                    <a:pt x="47" y="27"/>
                    <a:pt x="3" y="2"/>
                    <a:pt x="0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34" name="Freeform 206"/>
            <p:cNvSpPr/>
            <p:nvPr/>
          </p:nvSpPr>
          <p:spPr bwMode="auto">
            <a:xfrm>
              <a:off x="6040438" y="4484688"/>
              <a:ext cx="58738" cy="92075"/>
            </a:xfrm>
            <a:custGeom>
              <a:avLst/>
              <a:gdLst>
                <a:gd name="T0" fmla="*/ 21 w 21"/>
                <a:gd name="T1" fmla="*/ 12 h 33"/>
                <a:gd name="T2" fmla="*/ 0 w 21"/>
                <a:gd name="T3" fmla="*/ 0 h 33"/>
                <a:gd name="T4" fmla="*/ 0 w 21"/>
                <a:gd name="T5" fmla="*/ 21 h 33"/>
                <a:gd name="T6" fmla="*/ 21 w 21"/>
                <a:gd name="T7" fmla="*/ 33 h 33"/>
                <a:gd name="T8" fmla="*/ 21 w 21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3">
                  <a:moveTo>
                    <a:pt x="21" y="12"/>
                  </a:moveTo>
                  <a:cubicBezTo>
                    <a:pt x="16" y="10"/>
                    <a:pt x="5" y="3"/>
                    <a:pt x="0" y="0"/>
                  </a:cubicBezTo>
                  <a:cubicBezTo>
                    <a:pt x="0" y="12"/>
                    <a:pt x="0" y="9"/>
                    <a:pt x="0" y="21"/>
                  </a:cubicBezTo>
                  <a:cubicBezTo>
                    <a:pt x="5" y="23"/>
                    <a:pt x="17" y="30"/>
                    <a:pt x="21" y="33"/>
                  </a:cubicBezTo>
                  <a:cubicBezTo>
                    <a:pt x="21" y="21"/>
                    <a:pt x="21" y="24"/>
                    <a:pt x="21" y="12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35" name="Freeform 208"/>
            <p:cNvSpPr/>
            <p:nvPr/>
          </p:nvSpPr>
          <p:spPr bwMode="auto">
            <a:xfrm>
              <a:off x="6045201" y="4487863"/>
              <a:ext cx="53975" cy="84138"/>
            </a:xfrm>
            <a:custGeom>
              <a:avLst/>
              <a:gdLst>
                <a:gd name="T0" fmla="*/ 0 w 19"/>
                <a:gd name="T1" fmla="*/ 0 h 30"/>
                <a:gd name="T2" fmla="*/ 0 w 19"/>
                <a:gd name="T3" fmla="*/ 19 h 30"/>
                <a:gd name="T4" fmla="*/ 19 w 19"/>
                <a:gd name="T5" fmla="*/ 30 h 30"/>
                <a:gd name="T6" fmla="*/ 19 w 19"/>
                <a:gd name="T7" fmla="*/ 11 h 30"/>
                <a:gd name="T8" fmla="*/ 0 w 19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0">
                  <a:moveTo>
                    <a:pt x="0" y="0"/>
                  </a:moveTo>
                  <a:cubicBezTo>
                    <a:pt x="0" y="11"/>
                    <a:pt x="0" y="8"/>
                    <a:pt x="0" y="19"/>
                  </a:cubicBezTo>
                  <a:cubicBezTo>
                    <a:pt x="4" y="21"/>
                    <a:pt x="15" y="27"/>
                    <a:pt x="19" y="30"/>
                  </a:cubicBezTo>
                  <a:cubicBezTo>
                    <a:pt x="19" y="19"/>
                    <a:pt x="19" y="22"/>
                    <a:pt x="19" y="11"/>
                  </a:cubicBezTo>
                  <a:cubicBezTo>
                    <a:pt x="15" y="9"/>
                    <a:pt x="4" y="3"/>
                    <a:pt x="0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36" name="Freeform 209"/>
            <p:cNvSpPr/>
            <p:nvPr/>
          </p:nvSpPr>
          <p:spPr bwMode="auto">
            <a:xfrm>
              <a:off x="5956301" y="4437063"/>
              <a:ext cx="58738" cy="90488"/>
            </a:xfrm>
            <a:custGeom>
              <a:avLst/>
              <a:gdLst>
                <a:gd name="T0" fmla="*/ 21 w 21"/>
                <a:gd name="T1" fmla="*/ 12 h 32"/>
                <a:gd name="T2" fmla="*/ 0 w 21"/>
                <a:gd name="T3" fmla="*/ 0 h 32"/>
                <a:gd name="T4" fmla="*/ 0 w 21"/>
                <a:gd name="T5" fmla="*/ 20 h 32"/>
                <a:gd name="T6" fmla="*/ 21 w 21"/>
                <a:gd name="T7" fmla="*/ 32 h 32"/>
                <a:gd name="T8" fmla="*/ 21 w 21"/>
                <a:gd name="T9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2">
                  <a:moveTo>
                    <a:pt x="21" y="12"/>
                  </a:moveTo>
                  <a:cubicBezTo>
                    <a:pt x="16" y="9"/>
                    <a:pt x="4" y="2"/>
                    <a:pt x="0" y="0"/>
                  </a:cubicBezTo>
                  <a:cubicBezTo>
                    <a:pt x="0" y="11"/>
                    <a:pt x="0" y="9"/>
                    <a:pt x="0" y="20"/>
                  </a:cubicBezTo>
                  <a:cubicBezTo>
                    <a:pt x="4" y="23"/>
                    <a:pt x="16" y="30"/>
                    <a:pt x="21" y="32"/>
                  </a:cubicBezTo>
                  <a:cubicBezTo>
                    <a:pt x="21" y="21"/>
                    <a:pt x="21" y="23"/>
                    <a:pt x="21" y="12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37" name="Freeform 211"/>
            <p:cNvSpPr/>
            <p:nvPr/>
          </p:nvSpPr>
          <p:spPr bwMode="auto">
            <a:xfrm>
              <a:off x="5962651" y="4440238"/>
              <a:ext cx="52388" cy="80963"/>
            </a:xfrm>
            <a:custGeom>
              <a:avLst/>
              <a:gdLst>
                <a:gd name="T0" fmla="*/ 0 w 19"/>
                <a:gd name="T1" fmla="*/ 0 h 29"/>
                <a:gd name="T2" fmla="*/ 0 w 19"/>
                <a:gd name="T3" fmla="*/ 18 h 29"/>
                <a:gd name="T4" fmla="*/ 19 w 19"/>
                <a:gd name="T5" fmla="*/ 29 h 29"/>
                <a:gd name="T6" fmla="*/ 19 w 19"/>
                <a:gd name="T7" fmla="*/ 11 h 29"/>
                <a:gd name="T8" fmla="*/ 0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0" y="0"/>
                  </a:moveTo>
                  <a:cubicBezTo>
                    <a:pt x="0" y="11"/>
                    <a:pt x="0" y="7"/>
                    <a:pt x="0" y="18"/>
                  </a:cubicBezTo>
                  <a:cubicBezTo>
                    <a:pt x="4" y="20"/>
                    <a:pt x="15" y="27"/>
                    <a:pt x="19" y="29"/>
                  </a:cubicBezTo>
                  <a:cubicBezTo>
                    <a:pt x="19" y="18"/>
                    <a:pt x="19" y="22"/>
                    <a:pt x="19" y="11"/>
                  </a:cubicBezTo>
                  <a:cubicBezTo>
                    <a:pt x="15" y="9"/>
                    <a:pt x="4" y="2"/>
                    <a:pt x="0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38" name="Freeform 212"/>
            <p:cNvSpPr/>
            <p:nvPr/>
          </p:nvSpPr>
          <p:spPr bwMode="auto">
            <a:xfrm>
              <a:off x="5956301" y="4529138"/>
              <a:ext cx="146050" cy="190500"/>
            </a:xfrm>
            <a:custGeom>
              <a:avLst/>
              <a:gdLst>
                <a:gd name="T0" fmla="*/ 51 w 52"/>
                <a:gd name="T1" fmla="*/ 29 h 68"/>
                <a:gd name="T2" fmla="*/ 0 w 52"/>
                <a:gd name="T3" fmla="*/ 0 h 68"/>
                <a:gd name="T4" fmla="*/ 0 w 52"/>
                <a:gd name="T5" fmla="*/ 38 h 68"/>
                <a:gd name="T6" fmla="*/ 52 w 52"/>
                <a:gd name="T7" fmla="*/ 68 h 68"/>
                <a:gd name="T8" fmla="*/ 51 w 52"/>
                <a:gd name="T9" fmla="*/ 2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8">
                  <a:moveTo>
                    <a:pt x="51" y="29"/>
                  </a:moveTo>
                  <a:cubicBezTo>
                    <a:pt x="47" y="27"/>
                    <a:pt x="4" y="2"/>
                    <a:pt x="0" y="0"/>
                  </a:cubicBezTo>
                  <a:cubicBezTo>
                    <a:pt x="0" y="9"/>
                    <a:pt x="0" y="29"/>
                    <a:pt x="0" y="38"/>
                  </a:cubicBezTo>
                  <a:cubicBezTo>
                    <a:pt x="4" y="41"/>
                    <a:pt x="48" y="66"/>
                    <a:pt x="52" y="68"/>
                  </a:cubicBezTo>
                  <a:cubicBezTo>
                    <a:pt x="51" y="58"/>
                    <a:pt x="51" y="39"/>
                    <a:pt x="51" y="29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39" name="Freeform 214"/>
            <p:cNvSpPr/>
            <p:nvPr/>
          </p:nvSpPr>
          <p:spPr bwMode="auto">
            <a:xfrm>
              <a:off x="5959476" y="4532313"/>
              <a:ext cx="142875" cy="182563"/>
            </a:xfrm>
            <a:custGeom>
              <a:avLst/>
              <a:gdLst>
                <a:gd name="T0" fmla="*/ 0 w 51"/>
                <a:gd name="T1" fmla="*/ 0 h 65"/>
                <a:gd name="T2" fmla="*/ 0 w 51"/>
                <a:gd name="T3" fmla="*/ 36 h 65"/>
                <a:gd name="T4" fmla="*/ 51 w 51"/>
                <a:gd name="T5" fmla="*/ 65 h 65"/>
                <a:gd name="T6" fmla="*/ 50 w 51"/>
                <a:gd name="T7" fmla="*/ 28 h 65"/>
                <a:gd name="T8" fmla="*/ 0 w 51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65">
                  <a:moveTo>
                    <a:pt x="0" y="0"/>
                  </a:moveTo>
                  <a:cubicBezTo>
                    <a:pt x="0" y="9"/>
                    <a:pt x="0" y="27"/>
                    <a:pt x="0" y="36"/>
                  </a:cubicBezTo>
                  <a:cubicBezTo>
                    <a:pt x="4" y="38"/>
                    <a:pt x="47" y="63"/>
                    <a:pt x="51" y="65"/>
                  </a:cubicBezTo>
                  <a:cubicBezTo>
                    <a:pt x="50" y="56"/>
                    <a:pt x="50" y="38"/>
                    <a:pt x="50" y="28"/>
                  </a:cubicBezTo>
                  <a:cubicBezTo>
                    <a:pt x="47" y="26"/>
                    <a:pt x="4" y="1"/>
                    <a:pt x="0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40" name="Freeform 215"/>
            <p:cNvSpPr/>
            <p:nvPr/>
          </p:nvSpPr>
          <p:spPr bwMode="auto">
            <a:xfrm>
              <a:off x="6202363" y="4576763"/>
              <a:ext cx="58738" cy="93663"/>
            </a:xfrm>
            <a:custGeom>
              <a:avLst/>
              <a:gdLst>
                <a:gd name="T0" fmla="*/ 20 w 21"/>
                <a:gd name="T1" fmla="*/ 12 h 33"/>
                <a:gd name="T2" fmla="*/ 0 w 21"/>
                <a:gd name="T3" fmla="*/ 0 h 33"/>
                <a:gd name="T4" fmla="*/ 0 w 21"/>
                <a:gd name="T5" fmla="*/ 21 h 33"/>
                <a:gd name="T6" fmla="*/ 21 w 21"/>
                <a:gd name="T7" fmla="*/ 33 h 33"/>
                <a:gd name="T8" fmla="*/ 20 w 21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3">
                  <a:moveTo>
                    <a:pt x="20" y="12"/>
                  </a:moveTo>
                  <a:cubicBezTo>
                    <a:pt x="16" y="10"/>
                    <a:pt x="4" y="3"/>
                    <a:pt x="0" y="0"/>
                  </a:cubicBezTo>
                  <a:cubicBezTo>
                    <a:pt x="0" y="12"/>
                    <a:pt x="0" y="9"/>
                    <a:pt x="0" y="21"/>
                  </a:cubicBezTo>
                  <a:cubicBezTo>
                    <a:pt x="4" y="23"/>
                    <a:pt x="16" y="30"/>
                    <a:pt x="21" y="33"/>
                  </a:cubicBezTo>
                  <a:cubicBezTo>
                    <a:pt x="21" y="21"/>
                    <a:pt x="21" y="24"/>
                    <a:pt x="20" y="12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41" name="Freeform 217"/>
            <p:cNvSpPr/>
            <p:nvPr/>
          </p:nvSpPr>
          <p:spPr bwMode="auto">
            <a:xfrm>
              <a:off x="6207126" y="4583113"/>
              <a:ext cx="53975" cy="80963"/>
            </a:xfrm>
            <a:custGeom>
              <a:avLst/>
              <a:gdLst>
                <a:gd name="T0" fmla="*/ 0 w 19"/>
                <a:gd name="T1" fmla="*/ 0 h 29"/>
                <a:gd name="T2" fmla="*/ 0 w 19"/>
                <a:gd name="T3" fmla="*/ 18 h 29"/>
                <a:gd name="T4" fmla="*/ 19 w 19"/>
                <a:gd name="T5" fmla="*/ 29 h 29"/>
                <a:gd name="T6" fmla="*/ 18 w 19"/>
                <a:gd name="T7" fmla="*/ 10 h 29"/>
                <a:gd name="T8" fmla="*/ 0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0" y="0"/>
                  </a:moveTo>
                  <a:cubicBezTo>
                    <a:pt x="0" y="10"/>
                    <a:pt x="0" y="7"/>
                    <a:pt x="0" y="18"/>
                  </a:cubicBezTo>
                  <a:cubicBezTo>
                    <a:pt x="3" y="20"/>
                    <a:pt x="15" y="27"/>
                    <a:pt x="19" y="29"/>
                  </a:cubicBezTo>
                  <a:cubicBezTo>
                    <a:pt x="19" y="18"/>
                    <a:pt x="19" y="21"/>
                    <a:pt x="18" y="10"/>
                  </a:cubicBezTo>
                  <a:cubicBezTo>
                    <a:pt x="15" y="8"/>
                    <a:pt x="3" y="2"/>
                    <a:pt x="0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42" name="Freeform 218"/>
            <p:cNvSpPr/>
            <p:nvPr/>
          </p:nvSpPr>
          <p:spPr bwMode="auto">
            <a:xfrm>
              <a:off x="6115051" y="4529138"/>
              <a:ext cx="58738" cy="90488"/>
            </a:xfrm>
            <a:custGeom>
              <a:avLst/>
              <a:gdLst>
                <a:gd name="T0" fmla="*/ 21 w 21"/>
                <a:gd name="T1" fmla="*/ 12 h 32"/>
                <a:gd name="T2" fmla="*/ 0 w 21"/>
                <a:gd name="T3" fmla="*/ 0 h 32"/>
                <a:gd name="T4" fmla="*/ 0 w 21"/>
                <a:gd name="T5" fmla="*/ 20 h 32"/>
                <a:gd name="T6" fmla="*/ 21 w 21"/>
                <a:gd name="T7" fmla="*/ 32 h 32"/>
                <a:gd name="T8" fmla="*/ 21 w 21"/>
                <a:gd name="T9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2">
                  <a:moveTo>
                    <a:pt x="21" y="12"/>
                  </a:moveTo>
                  <a:cubicBezTo>
                    <a:pt x="17" y="9"/>
                    <a:pt x="5" y="2"/>
                    <a:pt x="0" y="0"/>
                  </a:cubicBezTo>
                  <a:cubicBezTo>
                    <a:pt x="0" y="11"/>
                    <a:pt x="0" y="9"/>
                    <a:pt x="0" y="20"/>
                  </a:cubicBezTo>
                  <a:cubicBezTo>
                    <a:pt x="5" y="23"/>
                    <a:pt x="17" y="30"/>
                    <a:pt x="21" y="32"/>
                  </a:cubicBezTo>
                  <a:cubicBezTo>
                    <a:pt x="21" y="21"/>
                    <a:pt x="21" y="23"/>
                    <a:pt x="21" y="12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43" name="Freeform 220"/>
            <p:cNvSpPr/>
            <p:nvPr/>
          </p:nvSpPr>
          <p:spPr bwMode="auto">
            <a:xfrm>
              <a:off x="6121401" y="4532313"/>
              <a:ext cx="52388" cy="80963"/>
            </a:xfrm>
            <a:custGeom>
              <a:avLst/>
              <a:gdLst>
                <a:gd name="T0" fmla="*/ 0 w 19"/>
                <a:gd name="T1" fmla="*/ 0 h 29"/>
                <a:gd name="T2" fmla="*/ 0 w 19"/>
                <a:gd name="T3" fmla="*/ 18 h 29"/>
                <a:gd name="T4" fmla="*/ 19 w 19"/>
                <a:gd name="T5" fmla="*/ 29 h 29"/>
                <a:gd name="T6" fmla="*/ 19 w 19"/>
                <a:gd name="T7" fmla="*/ 11 h 29"/>
                <a:gd name="T8" fmla="*/ 0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0" y="0"/>
                  </a:moveTo>
                  <a:cubicBezTo>
                    <a:pt x="0" y="11"/>
                    <a:pt x="0" y="7"/>
                    <a:pt x="0" y="18"/>
                  </a:cubicBezTo>
                  <a:cubicBezTo>
                    <a:pt x="4" y="20"/>
                    <a:pt x="15" y="27"/>
                    <a:pt x="19" y="29"/>
                  </a:cubicBezTo>
                  <a:cubicBezTo>
                    <a:pt x="19" y="18"/>
                    <a:pt x="19" y="22"/>
                    <a:pt x="19" y="11"/>
                  </a:cubicBezTo>
                  <a:cubicBezTo>
                    <a:pt x="15" y="9"/>
                    <a:pt x="4" y="2"/>
                    <a:pt x="0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44" name="Freeform 221"/>
            <p:cNvSpPr/>
            <p:nvPr/>
          </p:nvSpPr>
          <p:spPr bwMode="auto">
            <a:xfrm>
              <a:off x="6115051" y="4622800"/>
              <a:ext cx="146050" cy="188913"/>
            </a:xfrm>
            <a:custGeom>
              <a:avLst/>
              <a:gdLst>
                <a:gd name="T0" fmla="*/ 52 w 52"/>
                <a:gd name="T1" fmla="*/ 30 h 68"/>
                <a:gd name="T2" fmla="*/ 0 w 52"/>
                <a:gd name="T3" fmla="*/ 0 h 68"/>
                <a:gd name="T4" fmla="*/ 0 w 52"/>
                <a:gd name="T5" fmla="*/ 39 h 68"/>
                <a:gd name="T6" fmla="*/ 52 w 52"/>
                <a:gd name="T7" fmla="*/ 68 h 68"/>
                <a:gd name="T8" fmla="*/ 52 w 52"/>
                <a:gd name="T9" fmla="*/ 3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8">
                  <a:moveTo>
                    <a:pt x="52" y="30"/>
                  </a:moveTo>
                  <a:cubicBezTo>
                    <a:pt x="48" y="27"/>
                    <a:pt x="4" y="2"/>
                    <a:pt x="0" y="0"/>
                  </a:cubicBezTo>
                  <a:cubicBezTo>
                    <a:pt x="0" y="10"/>
                    <a:pt x="0" y="29"/>
                    <a:pt x="0" y="39"/>
                  </a:cubicBezTo>
                  <a:cubicBezTo>
                    <a:pt x="4" y="41"/>
                    <a:pt x="48" y="66"/>
                    <a:pt x="52" y="68"/>
                  </a:cubicBezTo>
                  <a:cubicBezTo>
                    <a:pt x="52" y="59"/>
                    <a:pt x="52" y="39"/>
                    <a:pt x="52" y="3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45" name="Freeform 223"/>
            <p:cNvSpPr/>
            <p:nvPr/>
          </p:nvSpPr>
          <p:spPr bwMode="auto">
            <a:xfrm>
              <a:off x="6121401" y="4624388"/>
              <a:ext cx="139700" cy="185738"/>
            </a:xfrm>
            <a:custGeom>
              <a:avLst/>
              <a:gdLst>
                <a:gd name="T0" fmla="*/ 0 w 50"/>
                <a:gd name="T1" fmla="*/ 0 h 66"/>
                <a:gd name="T2" fmla="*/ 0 w 50"/>
                <a:gd name="T3" fmla="*/ 37 h 66"/>
                <a:gd name="T4" fmla="*/ 50 w 50"/>
                <a:gd name="T5" fmla="*/ 66 h 66"/>
                <a:gd name="T6" fmla="*/ 50 w 50"/>
                <a:gd name="T7" fmla="*/ 29 h 66"/>
                <a:gd name="T8" fmla="*/ 0 w 50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6">
                  <a:moveTo>
                    <a:pt x="0" y="0"/>
                  </a:moveTo>
                  <a:cubicBezTo>
                    <a:pt x="0" y="9"/>
                    <a:pt x="0" y="27"/>
                    <a:pt x="0" y="37"/>
                  </a:cubicBezTo>
                  <a:cubicBezTo>
                    <a:pt x="3" y="39"/>
                    <a:pt x="47" y="64"/>
                    <a:pt x="50" y="66"/>
                  </a:cubicBezTo>
                  <a:cubicBezTo>
                    <a:pt x="50" y="56"/>
                    <a:pt x="50" y="38"/>
                    <a:pt x="50" y="29"/>
                  </a:cubicBezTo>
                  <a:cubicBezTo>
                    <a:pt x="46" y="27"/>
                    <a:pt x="3" y="2"/>
                    <a:pt x="0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46" name="Freeform 224"/>
            <p:cNvSpPr/>
            <p:nvPr/>
          </p:nvSpPr>
          <p:spPr bwMode="auto">
            <a:xfrm>
              <a:off x="6523038" y="4765675"/>
              <a:ext cx="58738" cy="88900"/>
            </a:xfrm>
            <a:custGeom>
              <a:avLst/>
              <a:gdLst>
                <a:gd name="T0" fmla="*/ 20 w 21"/>
                <a:gd name="T1" fmla="*/ 12 h 32"/>
                <a:gd name="T2" fmla="*/ 0 w 21"/>
                <a:gd name="T3" fmla="*/ 0 h 32"/>
                <a:gd name="T4" fmla="*/ 0 w 21"/>
                <a:gd name="T5" fmla="*/ 20 h 32"/>
                <a:gd name="T6" fmla="*/ 21 w 21"/>
                <a:gd name="T7" fmla="*/ 32 h 32"/>
                <a:gd name="T8" fmla="*/ 20 w 21"/>
                <a:gd name="T9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2">
                  <a:moveTo>
                    <a:pt x="20" y="12"/>
                  </a:moveTo>
                  <a:cubicBezTo>
                    <a:pt x="16" y="9"/>
                    <a:pt x="4" y="2"/>
                    <a:pt x="0" y="0"/>
                  </a:cubicBezTo>
                  <a:cubicBezTo>
                    <a:pt x="0" y="11"/>
                    <a:pt x="0" y="9"/>
                    <a:pt x="0" y="20"/>
                  </a:cubicBezTo>
                  <a:cubicBezTo>
                    <a:pt x="4" y="23"/>
                    <a:pt x="16" y="30"/>
                    <a:pt x="21" y="32"/>
                  </a:cubicBezTo>
                  <a:cubicBezTo>
                    <a:pt x="21" y="21"/>
                    <a:pt x="20" y="23"/>
                    <a:pt x="20" y="12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47" name="Freeform 226"/>
            <p:cNvSpPr/>
            <p:nvPr/>
          </p:nvSpPr>
          <p:spPr bwMode="auto">
            <a:xfrm>
              <a:off x="6526213" y="4767263"/>
              <a:ext cx="55563" cy="80963"/>
            </a:xfrm>
            <a:custGeom>
              <a:avLst/>
              <a:gdLst>
                <a:gd name="T0" fmla="*/ 0 w 20"/>
                <a:gd name="T1" fmla="*/ 0 h 29"/>
                <a:gd name="T2" fmla="*/ 0 w 20"/>
                <a:gd name="T3" fmla="*/ 18 h 29"/>
                <a:gd name="T4" fmla="*/ 20 w 20"/>
                <a:gd name="T5" fmla="*/ 29 h 29"/>
                <a:gd name="T6" fmla="*/ 19 w 20"/>
                <a:gd name="T7" fmla="*/ 11 h 29"/>
                <a:gd name="T8" fmla="*/ 0 w 20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9">
                  <a:moveTo>
                    <a:pt x="0" y="0"/>
                  </a:moveTo>
                  <a:cubicBezTo>
                    <a:pt x="0" y="11"/>
                    <a:pt x="0" y="7"/>
                    <a:pt x="0" y="18"/>
                  </a:cubicBezTo>
                  <a:cubicBezTo>
                    <a:pt x="4" y="20"/>
                    <a:pt x="16" y="27"/>
                    <a:pt x="20" y="29"/>
                  </a:cubicBezTo>
                  <a:cubicBezTo>
                    <a:pt x="20" y="18"/>
                    <a:pt x="19" y="22"/>
                    <a:pt x="19" y="11"/>
                  </a:cubicBezTo>
                  <a:cubicBezTo>
                    <a:pt x="16" y="9"/>
                    <a:pt x="4" y="2"/>
                    <a:pt x="0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48" name="Freeform 227"/>
            <p:cNvSpPr/>
            <p:nvPr/>
          </p:nvSpPr>
          <p:spPr bwMode="auto">
            <a:xfrm>
              <a:off x="6437313" y="4714875"/>
              <a:ext cx="58738" cy="92075"/>
            </a:xfrm>
            <a:custGeom>
              <a:avLst/>
              <a:gdLst>
                <a:gd name="T0" fmla="*/ 21 w 21"/>
                <a:gd name="T1" fmla="*/ 12 h 33"/>
                <a:gd name="T2" fmla="*/ 0 w 21"/>
                <a:gd name="T3" fmla="*/ 0 h 33"/>
                <a:gd name="T4" fmla="*/ 0 w 21"/>
                <a:gd name="T5" fmla="*/ 21 h 33"/>
                <a:gd name="T6" fmla="*/ 21 w 21"/>
                <a:gd name="T7" fmla="*/ 33 h 33"/>
                <a:gd name="T8" fmla="*/ 21 w 21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3">
                  <a:moveTo>
                    <a:pt x="21" y="12"/>
                  </a:moveTo>
                  <a:cubicBezTo>
                    <a:pt x="17" y="10"/>
                    <a:pt x="5" y="3"/>
                    <a:pt x="0" y="0"/>
                  </a:cubicBezTo>
                  <a:cubicBezTo>
                    <a:pt x="0" y="12"/>
                    <a:pt x="0" y="9"/>
                    <a:pt x="0" y="21"/>
                  </a:cubicBezTo>
                  <a:cubicBezTo>
                    <a:pt x="5" y="23"/>
                    <a:pt x="17" y="30"/>
                    <a:pt x="21" y="33"/>
                  </a:cubicBezTo>
                  <a:cubicBezTo>
                    <a:pt x="21" y="21"/>
                    <a:pt x="21" y="24"/>
                    <a:pt x="21" y="12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49" name="Freeform 229"/>
            <p:cNvSpPr/>
            <p:nvPr/>
          </p:nvSpPr>
          <p:spPr bwMode="auto">
            <a:xfrm>
              <a:off x="6442076" y="4718050"/>
              <a:ext cx="53975" cy="82550"/>
            </a:xfrm>
            <a:custGeom>
              <a:avLst/>
              <a:gdLst>
                <a:gd name="T0" fmla="*/ 0 w 19"/>
                <a:gd name="T1" fmla="*/ 0 h 30"/>
                <a:gd name="T2" fmla="*/ 0 w 19"/>
                <a:gd name="T3" fmla="*/ 19 h 30"/>
                <a:gd name="T4" fmla="*/ 19 w 19"/>
                <a:gd name="T5" fmla="*/ 30 h 30"/>
                <a:gd name="T6" fmla="*/ 19 w 19"/>
                <a:gd name="T7" fmla="*/ 11 h 30"/>
                <a:gd name="T8" fmla="*/ 0 w 19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0">
                  <a:moveTo>
                    <a:pt x="0" y="0"/>
                  </a:moveTo>
                  <a:cubicBezTo>
                    <a:pt x="0" y="11"/>
                    <a:pt x="0" y="8"/>
                    <a:pt x="0" y="19"/>
                  </a:cubicBezTo>
                  <a:cubicBezTo>
                    <a:pt x="4" y="21"/>
                    <a:pt x="15" y="27"/>
                    <a:pt x="19" y="30"/>
                  </a:cubicBezTo>
                  <a:cubicBezTo>
                    <a:pt x="19" y="19"/>
                    <a:pt x="19" y="22"/>
                    <a:pt x="19" y="11"/>
                  </a:cubicBezTo>
                  <a:cubicBezTo>
                    <a:pt x="15" y="9"/>
                    <a:pt x="4" y="3"/>
                    <a:pt x="0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50" name="Freeform 230"/>
            <p:cNvSpPr/>
            <p:nvPr/>
          </p:nvSpPr>
          <p:spPr bwMode="auto">
            <a:xfrm>
              <a:off x="6437313" y="4806950"/>
              <a:ext cx="144463" cy="193675"/>
            </a:xfrm>
            <a:custGeom>
              <a:avLst/>
              <a:gdLst>
                <a:gd name="T0" fmla="*/ 52 w 52"/>
                <a:gd name="T1" fmla="*/ 30 h 69"/>
                <a:gd name="T2" fmla="*/ 0 w 52"/>
                <a:gd name="T3" fmla="*/ 0 h 69"/>
                <a:gd name="T4" fmla="*/ 0 w 52"/>
                <a:gd name="T5" fmla="*/ 39 h 69"/>
                <a:gd name="T6" fmla="*/ 52 w 52"/>
                <a:gd name="T7" fmla="*/ 69 h 69"/>
                <a:gd name="T8" fmla="*/ 52 w 52"/>
                <a:gd name="T9" fmla="*/ 3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">
                  <a:moveTo>
                    <a:pt x="52" y="30"/>
                  </a:moveTo>
                  <a:cubicBezTo>
                    <a:pt x="48" y="28"/>
                    <a:pt x="4" y="2"/>
                    <a:pt x="0" y="0"/>
                  </a:cubicBezTo>
                  <a:cubicBezTo>
                    <a:pt x="0" y="10"/>
                    <a:pt x="0" y="29"/>
                    <a:pt x="0" y="39"/>
                  </a:cubicBezTo>
                  <a:cubicBezTo>
                    <a:pt x="4" y="41"/>
                    <a:pt x="48" y="67"/>
                    <a:pt x="52" y="69"/>
                  </a:cubicBezTo>
                  <a:cubicBezTo>
                    <a:pt x="52" y="59"/>
                    <a:pt x="52" y="40"/>
                    <a:pt x="52" y="3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51" name="Freeform 235"/>
            <p:cNvSpPr/>
            <p:nvPr/>
          </p:nvSpPr>
          <p:spPr bwMode="auto">
            <a:xfrm>
              <a:off x="6442076" y="4810125"/>
              <a:ext cx="139700" cy="184150"/>
            </a:xfrm>
            <a:custGeom>
              <a:avLst/>
              <a:gdLst>
                <a:gd name="T0" fmla="*/ 0 w 50"/>
                <a:gd name="T1" fmla="*/ 0 h 66"/>
                <a:gd name="T2" fmla="*/ 0 w 50"/>
                <a:gd name="T3" fmla="*/ 37 h 66"/>
                <a:gd name="T4" fmla="*/ 50 w 50"/>
                <a:gd name="T5" fmla="*/ 66 h 66"/>
                <a:gd name="T6" fmla="*/ 50 w 50"/>
                <a:gd name="T7" fmla="*/ 29 h 66"/>
                <a:gd name="T8" fmla="*/ 0 w 50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6">
                  <a:moveTo>
                    <a:pt x="0" y="0"/>
                  </a:moveTo>
                  <a:cubicBezTo>
                    <a:pt x="0" y="9"/>
                    <a:pt x="0" y="28"/>
                    <a:pt x="0" y="37"/>
                  </a:cubicBezTo>
                  <a:cubicBezTo>
                    <a:pt x="3" y="39"/>
                    <a:pt x="47" y="64"/>
                    <a:pt x="50" y="66"/>
                  </a:cubicBezTo>
                  <a:cubicBezTo>
                    <a:pt x="50" y="57"/>
                    <a:pt x="50" y="38"/>
                    <a:pt x="50" y="29"/>
                  </a:cubicBezTo>
                  <a:cubicBezTo>
                    <a:pt x="46" y="27"/>
                    <a:pt x="3" y="2"/>
                    <a:pt x="0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52" name="Freeform 239"/>
            <p:cNvSpPr/>
            <p:nvPr/>
          </p:nvSpPr>
          <p:spPr bwMode="auto">
            <a:xfrm>
              <a:off x="6607176" y="4767263"/>
              <a:ext cx="53975" cy="80963"/>
            </a:xfrm>
            <a:custGeom>
              <a:avLst/>
              <a:gdLst>
                <a:gd name="T0" fmla="*/ 19 w 19"/>
                <a:gd name="T1" fmla="*/ 0 h 29"/>
                <a:gd name="T2" fmla="*/ 19 w 19"/>
                <a:gd name="T3" fmla="*/ 18 h 29"/>
                <a:gd name="T4" fmla="*/ 0 w 19"/>
                <a:gd name="T5" fmla="*/ 29 h 29"/>
                <a:gd name="T6" fmla="*/ 0 w 19"/>
                <a:gd name="T7" fmla="*/ 11 h 29"/>
                <a:gd name="T8" fmla="*/ 19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19" y="0"/>
                  </a:moveTo>
                  <a:cubicBezTo>
                    <a:pt x="19" y="11"/>
                    <a:pt x="19" y="7"/>
                    <a:pt x="19" y="18"/>
                  </a:cubicBezTo>
                  <a:cubicBezTo>
                    <a:pt x="15" y="21"/>
                    <a:pt x="4" y="27"/>
                    <a:pt x="0" y="29"/>
                  </a:cubicBezTo>
                  <a:cubicBezTo>
                    <a:pt x="0" y="19"/>
                    <a:pt x="0" y="22"/>
                    <a:pt x="0" y="11"/>
                  </a:cubicBezTo>
                  <a:cubicBezTo>
                    <a:pt x="4" y="9"/>
                    <a:pt x="15" y="2"/>
                    <a:pt x="19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53" name="Freeform 242"/>
            <p:cNvSpPr/>
            <p:nvPr/>
          </p:nvSpPr>
          <p:spPr bwMode="auto">
            <a:xfrm>
              <a:off x="6691313" y="4719638"/>
              <a:ext cx="55563" cy="80963"/>
            </a:xfrm>
            <a:custGeom>
              <a:avLst/>
              <a:gdLst>
                <a:gd name="T0" fmla="*/ 20 w 20"/>
                <a:gd name="T1" fmla="*/ 0 h 29"/>
                <a:gd name="T2" fmla="*/ 20 w 20"/>
                <a:gd name="T3" fmla="*/ 18 h 29"/>
                <a:gd name="T4" fmla="*/ 0 w 20"/>
                <a:gd name="T5" fmla="*/ 29 h 29"/>
                <a:gd name="T6" fmla="*/ 1 w 20"/>
                <a:gd name="T7" fmla="*/ 10 h 29"/>
                <a:gd name="T8" fmla="*/ 20 w 20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9">
                  <a:moveTo>
                    <a:pt x="20" y="0"/>
                  </a:moveTo>
                  <a:cubicBezTo>
                    <a:pt x="20" y="10"/>
                    <a:pt x="20" y="7"/>
                    <a:pt x="20" y="18"/>
                  </a:cubicBezTo>
                  <a:cubicBezTo>
                    <a:pt x="16" y="20"/>
                    <a:pt x="4" y="27"/>
                    <a:pt x="0" y="29"/>
                  </a:cubicBezTo>
                  <a:cubicBezTo>
                    <a:pt x="0" y="18"/>
                    <a:pt x="1" y="21"/>
                    <a:pt x="1" y="10"/>
                  </a:cubicBezTo>
                  <a:cubicBezTo>
                    <a:pt x="5" y="8"/>
                    <a:pt x="16" y="2"/>
                    <a:pt x="20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54" name="Freeform 245"/>
            <p:cNvSpPr/>
            <p:nvPr/>
          </p:nvSpPr>
          <p:spPr bwMode="auto">
            <a:xfrm>
              <a:off x="6777038" y="4670425"/>
              <a:ext cx="53975" cy="80963"/>
            </a:xfrm>
            <a:custGeom>
              <a:avLst/>
              <a:gdLst>
                <a:gd name="T0" fmla="*/ 19 w 19"/>
                <a:gd name="T1" fmla="*/ 0 h 29"/>
                <a:gd name="T2" fmla="*/ 19 w 19"/>
                <a:gd name="T3" fmla="*/ 18 h 29"/>
                <a:gd name="T4" fmla="*/ 0 w 19"/>
                <a:gd name="T5" fmla="*/ 29 h 29"/>
                <a:gd name="T6" fmla="*/ 0 w 19"/>
                <a:gd name="T7" fmla="*/ 11 h 29"/>
                <a:gd name="T8" fmla="*/ 19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19" y="0"/>
                  </a:moveTo>
                  <a:cubicBezTo>
                    <a:pt x="19" y="11"/>
                    <a:pt x="19" y="7"/>
                    <a:pt x="19" y="18"/>
                  </a:cubicBezTo>
                  <a:cubicBezTo>
                    <a:pt x="15" y="20"/>
                    <a:pt x="4" y="27"/>
                    <a:pt x="0" y="29"/>
                  </a:cubicBezTo>
                  <a:cubicBezTo>
                    <a:pt x="0" y="18"/>
                    <a:pt x="0" y="22"/>
                    <a:pt x="0" y="11"/>
                  </a:cubicBezTo>
                  <a:cubicBezTo>
                    <a:pt x="4" y="9"/>
                    <a:pt x="15" y="2"/>
                    <a:pt x="19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55" name="Freeform 248"/>
            <p:cNvSpPr/>
            <p:nvPr/>
          </p:nvSpPr>
          <p:spPr bwMode="auto">
            <a:xfrm>
              <a:off x="6861176" y="4619625"/>
              <a:ext cx="53975" cy="84138"/>
            </a:xfrm>
            <a:custGeom>
              <a:avLst/>
              <a:gdLst>
                <a:gd name="T0" fmla="*/ 19 w 19"/>
                <a:gd name="T1" fmla="*/ 0 h 30"/>
                <a:gd name="T2" fmla="*/ 19 w 19"/>
                <a:gd name="T3" fmla="*/ 19 h 30"/>
                <a:gd name="T4" fmla="*/ 0 w 19"/>
                <a:gd name="T5" fmla="*/ 30 h 30"/>
                <a:gd name="T6" fmla="*/ 0 w 19"/>
                <a:gd name="T7" fmla="*/ 11 h 30"/>
                <a:gd name="T8" fmla="*/ 19 w 19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0">
                  <a:moveTo>
                    <a:pt x="19" y="0"/>
                  </a:moveTo>
                  <a:cubicBezTo>
                    <a:pt x="19" y="11"/>
                    <a:pt x="19" y="8"/>
                    <a:pt x="19" y="19"/>
                  </a:cubicBezTo>
                  <a:cubicBezTo>
                    <a:pt x="15" y="21"/>
                    <a:pt x="4" y="27"/>
                    <a:pt x="0" y="30"/>
                  </a:cubicBezTo>
                  <a:cubicBezTo>
                    <a:pt x="0" y="19"/>
                    <a:pt x="0" y="22"/>
                    <a:pt x="0" y="11"/>
                  </a:cubicBezTo>
                  <a:cubicBezTo>
                    <a:pt x="4" y="9"/>
                    <a:pt x="16" y="3"/>
                    <a:pt x="19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56" name="Freeform 251"/>
            <p:cNvSpPr/>
            <p:nvPr/>
          </p:nvSpPr>
          <p:spPr bwMode="auto">
            <a:xfrm>
              <a:off x="6945313" y="4572000"/>
              <a:ext cx="55563" cy="80963"/>
            </a:xfrm>
            <a:custGeom>
              <a:avLst/>
              <a:gdLst>
                <a:gd name="T0" fmla="*/ 20 w 20"/>
                <a:gd name="T1" fmla="*/ 0 h 29"/>
                <a:gd name="T2" fmla="*/ 20 w 20"/>
                <a:gd name="T3" fmla="*/ 18 h 29"/>
                <a:gd name="T4" fmla="*/ 0 w 20"/>
                <a:gd name="T5" fmla="*/ 29 h 29"/>
                <a:gd name="T6" fmla="*/ 1 w 20"/>
                <a:gd name="T7" fmla="*/ 11 h 29"/>
                <a:gd name="T8" fmla="*/ 20 w 20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9">
                  <a:moveTo>
                    <a:pt x="20" y="0"/>
                  </a:moveTo>
                  <a:cubicBezTo>
                    <a:pt x="20" y="11"/>
                    <a:pt x="20" y="7"/>
                    <a:pt x="20" y="18"/>
                  </a:cubicBezTo>
                  <a:cubicBezTo>
                    <a:pt x="16" y="20"/>
                    <a:pt x="4" y="27"/>
                    <a:pt x="0" y="29"/>
                  </a:cubicBezTo>
                  <a:cubicBezTo>
                    <a:pt x="1" y="18"/>
                    <a:pt x="1" y="22"/>
                    <a:pt x="1" y="11"/>
                  </a:cubicBezTo>
                  <a:cubicBezTo>
                    <a:pt x="5" y="9"/>
                    <a:pt x="16" y="2"/>
                    <a:pt x="20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57" name="Freeform 254"/>
            <p:cNvSpPr/>
            <p:nvPr/>
          </p:nvSpPr>
          <p:spPr bwMode="auto">
            <a:xfrm>
              <a:off x="7032626" y="4521200"/>
              <a:ext cx="52388" cy="84138"/>
            </a:xfrm>
            <a:custGeom>
              <a:avLst/>
              <a:gdLst>
                <a:gd name="T0" fmla="*/ 19 w 19"/>
                <a:gd name="T1" fmla="*/ 0 h 30"/>
                <a:gd name="T2" fmla="*/ 19 w 19"/>
                <a:gd name="T3" fmla="*/ 19 h 30"/>
                <a:gd name="T4" fmla="*/ 0 w 19"/>
                <a:gd name="T5" fmla="*/ 30 h 30"/>
                <a:gd name="T6" fmla="*/ 0 w 19"/>
                <a:gd name="T7" fmla="*/ 11 h 30"/>
                <a:gd name="T8" fmla="*/ 19 w 19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0">
                  <a:moveTo>
                    <a:pt x="19" y="0"/>
                  </a:moveTo>
                  <a:cubicBezTo>
                    <a:pt x="19" y="11"/>
                    <a:pt x="19" y="8"/>
                    <a:pt x="19" y="19"/>
                  </a:cubicBezTo>
                  <a:cubicBezTo>
                    <a:pt x="15" y="21"/>
                    <a:pt x="4" y="27"/>
                    <a:pt x="0" y="30"/>
                  </a:cubicBezTo>
                  <a:cubicBezTo>
                    <a:pt x="0" y="19"/>
                    <a:pt x="0" y="22"/>
                    <a:pt x="0" y="11"/>
                  </a:cubicBezTo>
                  <a:cubicBezTo>
                    <a:pt x="4" y="9"/>
                    <a:pt x="15" y="3"/>
                    <a:pt x="19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58" name="Freeform 257"/>
            <p:cNvSpPr/>
            <p:nvPr/>
          </p:nvSpPr>
          <p:spPr bwMode="auto">
            <a:xfrm>
              <a:off x="6607176" y="4810125"/>
              <a:ext cx="139700" cy="184150"/>
            </a:xfrm>
            <a:custGeom>
              <a:avLst/>
              <a:gdLst>
                <a:gd name="T0" fmla="*/ 50 w 50"/>
                <a:gd name="T1" fmla="*/ 0 h 66"/>
                <a:gd name="T2" fmla="*/ 50 w 50"/>
                <a:gd name="T3" fmla="*/ 37 h 66"/>
                <a:gd name="T4" fmla="*/ 0 w 50"/>
                <a:gd name="T5" fmla="*/ 66 h 66"/>
                <a:gd name="T6" fmla="*/ 0 w 50"/>
                <a:gd name="T7" fmla="*/ 29 h 66"/>
                <a:gd name="T8" fmla="*/ 50 w 50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6">
                  <a:moveTo>
                    <a:pt x="50" y="0"/>
                  </a:moveTo>
                  <a:cubicBezTo>
                    <a:pt x="50" y="9"/>
                    <a:pt x="50" y="28"/>
                    <a:pt x="50" y="37"/>
                  </a:cubicBezTo>
                  <a:cubicBezTo>
                    <a:pt x="47" y="39"/>
                    <a:pt x="3" y="64"/>
                    <a:pt x="0" y="66"/>
                  </a:cubicBezTo>
                  <a:cubicBezTo>
                    <a:pt x="0" y="57"/>
                    <a:pt x="0" y="38"/>
                    <a:pt x="0" y="29"/>
                  </a:cubicBezTo>
                  <a:cubicBezTo>
                    <a:pt x="3" y="27"/>
                    <a:pt x="47" y="2"/>
                    <a:pt x="50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59" name="Freeform 260"/>
            <p:cNvSpPr/>
            <p:nvPr/>
          </p:nvSpPr>
          <p:spPr bwMode="auto">
            <a:xfrm>
              <a:off x="6775451" y="4711700"/>
              <a:ext cx="141288" cy="184150"/>
            </a:xfrm>
            <a:custGeom>
              <a:avLst/>
              <a:gdLst>
                <a:gd name="T0" fmla="*/ 51 w 51"/>
                <a:gd name="T1" fmla="*/ 0 h 66"/>
                <a:gd name="T2" fmla="*/ 51 w 51"/>
                <a:gd name="T3" fmla="*/ 37 h 66"/>
                <a:gd name="T4" fmla="*/ 0 w 51"/>
                <a:gd name="T5" fmla="*/ 66 h 66"/>
                <a:gd name="T6" fmla="*/ 1 w 51"/>
                <a:gd name="T7" fmla="*/ 29 h 66"/>
                <a:gd name="T8" fmla="*/ 51 w 51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66">
                  <a:moveTo>
                    <a:pt x="51" y="0"/>
                  </a:moveTo>
                  <a:cubicBezTo>
                    <a:pt x="51" y="9"/>
                    <a:pt x="51" y="28"/>
                    <a:pt x="51" y="37"/>
                  </a:cubicBezTo>
                  <a:cubicBezTo>
                    <a:pt x="47" y="39"/>
                    <a:pt x="4" y="64"/>
                    <a:pt x="0" y="66"/>
                  </a:cubicBezTo>
                  <a:cubicBezTo>
                    <a:pt x="1" y="57"/>
                    <a:pt x="1" y="38"/>
                    <a:pt x="1" y="29"/>
                  </a:cubicBezTo>
                  <a:cubicBezTo>
                    <a:pt x="4" y="27"/>
                    <a:pt x="47" y="2"/>
                    <a:pt x="51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60" name="Freeform 263"/>
            <p:cNvSpPr/>
            <p:nvPr/>
          </p:nvSpPr>
          <p:spPr bwMode="auto">
            <a:xfrm>
              <a:off x="6945313" y="4613275"/>
              <a:ext cx="139700" cy="185738"/>
            </a:xfrm>
            <a:custGeom>
              <a:avLst/>
              <a:gdLst>
                <a:gd name="T0" fmla="*/ 50 w 50"/>
                <a:gd name="T1" fmla="*/ 0 h 66"/>
                <a:gd name="T2" fmla="*/ 50 w 50"/>
                <a:gd name="T3" fmla="*/ 37 h 66"/>
                <a:gd name="T4" fmla="*/ 0 w 50"/>
                <a:gd name="T5" fmla="*/ 66 h 66"/>
                <a:gd name="T6" fmla="*/ 1 w 50"/>
                <a:gd name="T7" fmla="*/ 29 h 66"/>
                <a:gd name="T8" fmla="*/ 50 w 50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6">
                  <a:moveTo>
                    <a:pt x="50" y="0"/>
                  </a:moveTo>
                  <a:cubicBezTo>
                    <a:pt x="50" y="9"/>
                    <a:pt x="50" y="28"/>
                    <a:pt x="50" y="37"/>
                  </a:cubicBezTo>
                  <a:cubicBezTo>
                    <a:pt x="47" y="39"/>
                    <a:pt x="4" y="64"/>
                    <a:pt x="0" y="66"/>
                  </a:cubicBezTo>
                  <a:cubicBezTo>
                    <a:pt x="0" y="57"/>
                    <a:pt x="0" y="38"/>
                    <a:pt x="1" y="29"/>
                  </a:cubicBezTo>
                  <a:cubicBezTo>
                    <a:pt x="4" y="27"/>
                    <a:pt x="47" y="2"/>
                    <a:pt x="50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61" name="Freeform 268"/>
            <p:cNvSpPr/>
            <p:nvPr/>
          </p:nvSpPr>
          <p:spPr bwMode="auto">
            <a:xfrm>
              <a:off x="6361113" y="4672013"/>
              <a:ext cx="58738" cy="90488"/>
            </a:xfrm>
            <a:custGeom>
              <a:avLst/>
              <a:gdLst>
                <a:gd name="T0" fmla="*/ 21 w 21"/>
                <a:gd name="T1" fmla="*/ 12 h 32"/>
                <a:gd name="T2" fmla="*/ 0 w 21"/>
                <a:gd name="T3" fmla="*/ 0 h 32"/>
                <a:gd name="T4" fmla="*/ 0 w 21"/>
                <a:gd name="T5" fmla="*/ 20 h 32"/>
                <a:gd name="T6" fmla="*/ 21 w 21"/>
                <a:gd name="T7" fmla="*/ 32 h 32"/>
                <a:gd name="T8" fmla="*/ 21 w 21"/>
                <a:gd name="T9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2">
                  <a:moveTo>
                    <a:pt x="21" y="12"/>
                  </a:moveTo>
                  <a:cubicBezTo>
                    <a:pt x="16" y="9"/>
                    <a:pt x="5" y="2"/>
                    <a:pt x="0" y="0"/>
                  </a:cubicBezTo>
                  <a:cubicBezTo>
                    <a:pt x="0" y="11"/>
                    <a:pt x="0" y="8"/>
                    <a:pt x="0" y="20"/>
                  </a:cubicBezTo>
                  <a:cubicBezTo>
                    <a:pt x="5" y="23"/>
                    <a:pt x="17" y="30"/>
                    <a:pt x="21" y="32"/>
                  </a:cubicBezTo>
                  <a:cubicBezTo>
                    <a:pt x="21" y="21"/>
                    <a:pt x="21" y="23"/>
                    <a:pt x="21" y="12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62" name="Freeform 270"/>
            <p:cNvSpPr/>
            <p:nvPr/>
          </p:nvSpPr>
          <p:spPr bwMode="auto">
            <a:xfrm>
              <a:off x="6367463" y="4675188"/>
              <a:ext cx="52388" cy="80963"/>
            </a:xfrm>
            <a:custGeom>
              <a:avLst/>
              <a:gdLst>
                <a:gd name="T0" fmla="*/ 0 w 19"/>
                <a:gd name="T1" fmla="*/ 0 h 29"/>
                <a:gd name="T2" fmla="*/ 0 w 19"/>
                <a:gd name="T3" fmla="*/ 18 h 29"/>
                <a:gd name="T4" fmla="*/ 19 w 19"/>
                <a:gd name="T5" fmla="*/ 29 h 29"/>
                <a:gd name="T6" fmla="*/ 19 w 19"/>
                <a:gd name="T7" fmla="*/ 11 h 29"/>
                <a:gd name="T8" fmla="*/ 0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0" y="0"/>
                  </a:moveTo>
                  <a:cubicBezTo>
                    <a:pt x="0" y="10"/>
                    <a:pt x="0" y="7"/>
                    <a:pt x="0" y="18"/>
                  </a:cubicBezTo>
                  <a:cubicBezTo>
                    <a:pt x="4" y="20"/>
                    <a:pt x="15" y="27"/>
                    <a:pt x="19" y="29"/>
                  </a:cubicBezTo>
                  <a:cubicBezTo>
                    <a:pt x="19" y="18"/>
                    <a:pt x="19" y="21"/>
                    <a:pt x="19" y="11"/>
                  </a:cubicBezTo>
                  <a:cubicBezTo>
                    <a:pt x="15" y="8"/>
                    <a:pt x="4" y="2"/>
                    <a:pt x="0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63" name="Freeform 271"/>
            <p:cNvSpPr/>
            <p:nvPr/>
          </p:nvSpPr>
          <p:spPr bwMode="auto">
            <a:xfrm>
              <a:off x="6276976" y="4622800"/>
              <a:ext cx="58738" cy="92075"/>
            </a:xfrm>
            <a:custGeom>
              <a:avLst/>
              <a:gdLst>
                <a:gd name="T0" fmla="*/ 21 w 21"/>
                <a:gd name="T1" fmla="*/ 12 h 33"/>
                <a:gd name="T2" fmla="*/ 0 w 21"/>
                <a:gd name="T3" fmla="*/ 0 h 33"/>
                <a:gd name="T4" fmla="*/ 0 w 21"/>
                <a:gd name="T5" fmla="*/ 20 h 33"/>
                <a:gd name="T6" fmla="*/ 21 w 21"/>
                <a:gd name="T7" fmla="*/ 33 h 33"/>
                <a:gd name="T8" fmla="*/ 21 w 21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3">
                  <a:moveTo>
                    <a:pt x="21" y="12"/>
                  </a:moveTo>
                  <a:cubicBezTo>
                    <a:pt x="16" y="10"/>
                    <a:pt x="4" y="3"/>
                    <a:pt x="0" y="0"/>
                  </a:cubicBezTo>
                  <a:cubicBezTo>
                    <a:pt x="0" y="12"/>
                    <a:pt x="0" y="9"/>
                    <a:pt x="0" y="20"/>
                  </a:cubicBezTo>
                  <a:cubicBezTo>
                    <a:pt x="4" y="23"/>
                    <a:pt x="16" y="30"/>
                    <a:pt x="21" y="33"/>
                  </a:cubicBezTo>
                  <a:cubicBezTo>
                    <a:pt x="21" y="21"/>
                    <a:pt x="21" y="24"/>
                    <a:pt x="21" y="12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64" name="Freeform 273"/>
            <p:cNvSpPr/>
            <p:nvPr/>
          </p:nvSpPr>
          <p:spPr bwMode="auto">
            <a:xfrm>
              <a:off x="6283326" y="4624388"/>
              <a:ext cx="52388" cy="80963"/>
            </a:xfrm>
            <a:custGeom>
              <a:avLst/>
              <a:gdLst>
                <a:gd name="T0" fmla="*/ 0 w 19"/>
                <a:gd name="T1" fmla="*/ 0 h 29"/>
                <a:gd name="T2" fmla="*/ 0 w 19"/>
                <a:gd name="T3" fmla="*/ 18 h 29"/>
                <a:gd name="T4" fmla="*/ 19 w 19"/>
                <a:gd name="T5" fmla="*/ 29 h 29"/>
                <a:gd name="T6" fmla="*/ 19 w 19"/>
                <a:gd name="T7" fmla="*/ 11 h 29"/>
                <a:gd name="T8" fmla="*/ 0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0" y="0"/>
                  </a:moveTo>
                  <a:cubicBezTo>
                    <a:pt x="0" y="11"/>
                    <a:pt x="0" y="8"/>
                    <a:pt x="0" y="18"/>
                  </a:cubicBezTo>
                  <a:cubicBezTo>
                    <a:pt x="4" y="21"/>
                    <a:pt x="15" y="27"/>
                    <a:pt x="19" y="29"/>
                  </a:cubicBezTo>
                  <a:cubicBezTo>
                    <a:pt x="19" y="19"/>
                    <a:pt x="19" y="22"/>
                    <a:pt x="19" y="11"/>
                  </a:cubicBezTo>
                  <a:cubicBezTo>
                    <a:pt x="15" y="9"/>
                    <a:pt x="3" y="2"/>
                    <a:pt x="0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65" name="Freeform 274"/>
            <p:cNvSpPr/>
            <p:nvPr/>
          </p:nvSpPr>
          <p:spPr bwMode="auto">
            <a:xfrm>
              <a:off x="6276976" y="4714875"/>
              <a:ext cx="142875" cy="192088"/>
            </a:xfrm>
            <a:custGeom>
              <a:avLst/>
              <a:gdLst>
                <a:gd name="T0" fmla="*/ 51 w 51"/>
                <a:gd name="T1" fmla="*/ 30 h 69"/>
                <a:gd name="T2" fmla="*/ 0 w 51"/>
                <a:gd name="T3" fmla="*/ 0 h 69"/>
                <a:gd name="T4" fmla="*/ 0 w 51"/>
                <a:gd name="T5" fmla="*/ 39 h 69"/>
                <a:gd name="T6" fmla="*/ 51 w 51"/>
                <a:gd name="T7" fmla="*/ 69 h 69"/>
                <a:gd name="T8" fmla="*/ 51 w 51"/>
                <a:gd name="T9" fmla="*/ 3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69">
                  <a:moveTo>
                    <a:pt x="51" y="30"/>
                  </a:moveTo>
                  <a:cubicBezTo>
                    <a:pt x="47" y="27"/>
                    <a:pt x="4" y="2"/>
                    <a:pt x="0" y="0"/>
                  </a:cubicBezTo>
                  <a:cubicBezTo>
                    <a:pt x="0" y="10"/>
                    <a:pt x="0" y="29"/>
                    <a:pt x="0" y="39"/>
                  </a:cubicBezTo>
                  <a:cubicBezTo>
                    <a:pt x="4" y="41"/>
                    <a:pt x="48" y="66"/>
                    <a:pt x="51" y="69"/>
                  </a:cubicBezTo>
                  <a:cubicBezTo>
                    <a:pt x="51" y="59"/>
                    <a:pt x="51" y="40"/>
                    <a:pt x="51" y="3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66" name="Freeform 276"/>
            <p:cNvSpPr/>
            <p:nvPr/>
          </p:nvSpPr>
          <p:spPr bwMode="auto">
            <a:xfrm>
              <a:off x="6280151" y="4718050"/>
              <a:ext cx="139700" cy="184150"/>
            </a:xfrm>
            <a:custGeom>
              <a:avLst/>
              <a:gdLst>
                <a:gd name="T0" fmla="*/ 0 w 50"/>
                <a:gd name="T1" fmla="*/ 0 h 66"/>
                <a:gd name="T2" fmla="*/ 0 w 50"/>
                <a:gd name="T3" fmla="*/ 37 h 66"/>
                <a:gd name="T4" fmla="*/ 50 w 50"/>
                <a:gd name="T5" fmla="*/ 66 h 66"/>
                <a:gd name="T6" fmla="*/ 50 w 50"/>
                <a:gd name="T7" fmla="*/ 29 h 66"/>
                <a:gd name="T8" fmla="*/ 0 w 50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6">
                  <a:moveTo>
                    <a:pt x="0" y="0"/>
                  </a:moveTo>
                  <a:cubicBezTo>
                    <a:pt x="0" y="9"/>
                    <a:pt x="0" y="28"/>
                    <a:pt x="0" y="37"/>
                  </a:cubicBezTo>
                  <a:cubicBezTo>
                    <a:pt x="4" y="39"/>
                    <a:pt x="47" y="64"/>
                    <a:pt x="50" y="66"/>
                  </a:cubicBezTo>
                  <a:cubicBezTo>
                    <a:pt x="50" y="56"/>
                    <a:pt x="50" y="38"/>
                    <a:pt x="50" y="29"/>
                  </a:cubicBezTo>
                  <a:cubicBezTo>
                    <a:pt x="47" y="27"/>
                    <a:pt x="4" y="2"/>
                    <a:pt x="0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67" name="Freeform 283"/>
            <p:cNvSpPr/>
            <p:nvPr/>
          </p:nvSpPr>
          <p:spPr bwMode="auto">
            <a:xfrm>
              <a:off x="5181601" y="4222750"/>
              <a:ext cx="58738" cy="88900"/>
            </a:xfrm>
            <a:custGeom>
              <a:avLst/>
              <a:gdLst>
                <a:gd name="T0" fmla="*/ 20 w 21"/>
                <a:gd name="T1" fmla="*/ 12 h 32"/>
                <a:gd name="T2" fmla="*/ 0 w 21"/>
                <a:gd name="T3" fmla="*/ 0 h 32"/>
                <a:gd name="T4" fmla="*/ 0 w 21"/>
                <a:gd name="T5" fmla="*/ 20 h 32"/>
                <a:gd name="T6" fmla="*/ 21 w 21"/>
                <a:gd name="T7" fmla="*/ 32 h 32"/>
                <a:gd name="T8" fmla="*/ 20 w 21"/>
                <a:gd name="T9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2">
                  <a:moveTo>
                    <a:pt x="20" y="12"/>
                  </a:moveTo>
                  <a:cubicBezTo>
                    <a:pt x="16" y="9"/>
                    <a:pt x="4" y="2"/>
                    <a:pt x="0" y="0"/>
                  </a:cubicBezTo>
                  <a:cubicBezTo>
                    <a:pt x="0" y="11"/>
                    <a:pt x="0" y="9"/>
                    <a:pt x="0" y="20"/>
                  </a:cubicBezTo>
                  <a:cubicBezTo>
                    <a:pt x="4" y="23"/>
                    <a:pt x="16" y="30"/>
                    <a:pt x="21" y="32"/>
                  </a:cubicBezTo>
                  <a:cubicBezTo>
                    <a:pt x="21" y="21"/>
                    <a:pt x="21" y="23"/>
                    <a:pt x="20" y="12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68" name="Freeform 285"/>
            <p:cNvSpPr/>
            <p:nvPr/>
          </p:nvSpPr>
          <p:spPr bwMode="auto">
            <a:xfrm>
              <a:off x="5187951" y="4224338"/>
              <a:ext cx="52388" cy="80963"/>
            </a:xfrm>
            <a:custGeom>
              <a:avLst/>
              <a:gdLst>
                <a:gd name="T0" fmla="*/ 0 w 19"/>
                <a:gd name="T1" fmla="*/ 0 h 29"/>
                <a:gd name="T2" fmla="*/ 0 w 19"/>
                <a:gd name="T3" fmla="*/ 18 h 29"/>
                <a:gd name="T4" fmla="*/ 19 w 19"/>
                <a:gd name="T5" fmla="*/ 29 h 29"/>
                <a:gd name="T6" fmla="*/ 18 w 19"/>
                <a:gd name="T7" fmla="*/ 11 h 29"/>
                <a:gd name="T8" fmla="*/ 0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0" y="0"/>
                  </a:moveTo>
                  <a:cubicBezTo>
                    <a:pt x="0" y="11"/>
                    <a:pt x="0" y="7"/>
                    <a:pt x="0" y="18"/>
                  </a:cubicBezTo>
                  <a:cubicBezTo>
                    <a:pt x="4" y="20"/>
                    <a:pt x="15" y="27"/>
                    <a:pt x="19" y="29"/>
                  </a:cubicBezTo>
                  <a:cubicBezTo>
                    <a:pt x="19" y="18"/>
                    <a:pt x="19" y="21"/>
                    <a:pt x="18" y="11"/>
                  </a:cubicBezTo>
                  <a:cubicBezTo>
                    <a:pt x="15" y="8"/>
                    <a:pt x="3" y="2"/>
                    <a:pt x="0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69" name="Freeform 286"/>
            <p:cNvSpPr/>
            <p:nvPr/>
          </p:nvSpPr>
          <p:spPr bwMode="auto">
            <a:xfrm>
              <a:off x="5095876" y="4171950"/>
              <a:ext cx="58738" cy="92075"/>
            </a:xfrm>
            <a:custGeom>
              <a:avLst/>
              <a:gdLst>
                <a:gd name="T0" fmla="*/ 21 w 21"/>
                <a:gd name="T1" fmla="*/ 12 h 33"/>
                <a:gd name="T2" fmla="*/ 0 w 21"/>
                <a:gd name="T3" fmla="*/ 0 h 33"/>
                <a:gd name="T4" fmla="*/ 0 w 21"/>
                <a:gd name="T5" fmla="*/ 20 h 33"/>
                <a:gd name="T6" fmla="*/ 21 w 21"/>
                <a:gd name="T7" fmla="*/ 33 h 33"/>
                <a:gd name="T8" fmla="*/ 21 w 21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3">
                  <a:moveTo>
                    <a:pt x="21" y="12"/>
                  </a:moveTo>
                  <a:cubicBezTo>
                    <a:pt x="17" y="10"/>
                    <a:pt x="5" y="3"/>
                    <a:pt x="0" y="0"/>
                  </a:cubicBezTo>
                  <a:cubicBezTo>
                    <a:pt x="0" y="12"/>
                    <a:pt x="0" y="9"/>
                    <a:pt x="0" y="20"/>
                  </a:cubicBezTo>
                  <a:cubicBezTo>
                    <a:pt x="5" y="23"/>
                    <a:pt x="17" y="30"/>
                    <a:pt x="21" y="33"/>
                  </a:cubicBezTo>
                  <a:cubicBezTo>
                    <a:pt x="21" y="21"/>
                    <a:pt x="21" y="24"/>
                    <a:pt x="21" y="12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70" name="Freeform 288"/>
            <p:cNvSpPr/>
            <p:nvPr/>
          </p:nvSpPr>
          <p:spPr bwMode="auto">
            <a:xfrm>
              <a:off x="5100638" y="4175125"/>
              <a:ext cx="53975" cy="80963"/>
            </a:xfrm>
            <a:custGeom>
              <a:avLst/>
              <a:gdLst>
                <a:gd name="T0" fmla="*/ 0 w 19"/>
                <a:gd name="T1" fmla="*/ 0 h 29"/>
                <a:gd name="T2" fmla="*/ 0 w 19"/>
                <a:gd name="T3" fmla="*/ 18 h 29"/>
                <a:gd name="T4" fmla="*/ 19 w 19"/>
                <a:gd name="T5" fmla="*/ 29 h 29"/>
                <a:gd name="T6" fmla="*/ 19 w 19"/>
                <a:gd name="T7" fmla="*/ 11 h 29"/>
                <a:gd name="T8" fmla="*/ 0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0" y="0"/>
                  </a:moveTo>
                  <a:cubicBezTo>
                    <a:pt x="0" y="11"/>
                    <a:pt x="0" y="8"/>
                    <a:pt x="0" y="18"/>
                  </a:cubicBezTo>
                  <a:cubicBezTo>
                    <a:pt x="4" y="21"/>
                    <a:pt x="16" y="27"/>
                    <a:pt x="19" y="29"/>
                  </a:cubicBezTo>
                  <a:cubicBezTo>
                    <a:pt x="19" y="19"/>
                    <a:pt x="19" y="22"/>
                    <a:pt x="19" y="11"/>
                  </a:cubicBezTo>
                  <a:cubicBezTo>
                    <a:pt x="15" y="9"/>
                    <a:pt x="4" y="2"/>
                    <a:pt x="0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71" name="Freeform 289"/>
            <p:cNvSpPr/>
            <p:nvPr/>
          </p:nvSpPr>
          <p:spPr bwMode="auto">
            <a:xfrm>
              <a:off x="5095876" y="4264025"/>
              <a:ext cx="144463" cy="193675"/>
            </a:xfrm>
            <a:custGeom>
              <a:avLst/>
              <a:gdLst>
                <a:gd name="T0" fmla="*/ 52 w 52"/>
                <a:gd name="T1" fmla="*/ 30 h 69"/>
                <a:gd name="T2" fmla="*/ 0 w 52"/>
                <a:gd name="T3" fmla="*/ 0 h 69"/>
                <a:gd name="T4" fmla="*/ 0 w 52"/>
                <a:gd name="T5" fmla="*/ 39 h 69"/>
                <a:gd name="T6" fmla="*/ 52 w 52"/>
                <a:gd name="T7" fmla="*/ 69 h 69"/>
                <a:gd name="T8" fmla="*/ 52 w 52"/>
                <a:gd name="T9" fmla="*/ 3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">
                  <a:moveTo>
                    <a:pt x="52" y="30"/>
                  </a:moveTo>
                  <a:cubicBezTo>
                    <a:pt x="48" y="28"/>
                    <a:pt x="4" y="2"/>
                    <a:pt x="0" y="0"/>
                  </a:cubicBezTo>
                  <a:cubicBezTo>
                    <a:pt x="0" y="10"/>
                    <a:pt x="0" y="29"/>
                    <a:pt x="0" y="39"/>
                  </a:cubicBezTo>
                  <a:cubicBezTo>
                    <a:pt x="4" y="41"/>
                    <a:pt x="48" y="66"/>
                    <a:pt x="52" y="69"/>
                  </a:cubicBezTo>
                  <a:cubicBezTo>
                    <a:pt x="52" y="59"/>
                    <a:pt x="52" y="40"/>
                    <a:pt x="52" y="3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72" name="Freeform 291"/>
            <p:cNvSpPr/>
            <p:nvPr/>
          </p:nvSpPr>
          <p:spPr bwMode="auto">
            <a:xfrm>
              <a:off x="5100638" y="4267200"/>
              <a:ext cx="139700" cy="184150"/>
            </a:xfrm>
            <a:custGeom>
              <a:avLst/>
              <a:gdLst>
                <a:gd name="T0" fmla="*/ 0 w 50"/>
                <a:gd name="T1" fmla="*/ 0 h 66"/>
                <a:gd name="T2" fmla="*/ 0 w 50"/>
                <a:gd name="T3" fmla="*/ 37 h 66"/>
                <a:gd name="T4" fmla="*/ 50 w 50"/>
                <a:gd name="T5" fmla="*/ 66 h 66"/>
                <a:gd name="T6" fmla="*/ 50 w 50"/>
                <a:gd name="T7" fmla="*/ 29 h 66"/>
                <a:gd name="T8" fmla="*/ 0 w 50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6">
                  <a:moveTo>
                    <a:pt x="0" y="0"/>
                  </a:moveTo>
                  <a:cubicBezTo>
                    <a:pt x="0" y="9"/>
                    <a:pt x="0" y="28"/>
                    <a:pt x="0" y="37"/>
                  </a:cubicBezTo>
                  <a:cubicBezTo>
                    <a:pt x="3" y="39"/>
                    <a:pt x="47" y="64"/>
                    <a:pt x="50" y="66"/>
                  </a:cubicBezTo>
                  <a:cubicBezTo>
                    <a:pt x="50" y="57"/>
                    <a:pt x="50" y="38"/>
                    <a:pt x="50" y="29"/>
                  </a:cubicBezTo>
                  <a:cubicBezTo>
                    <a:pt x="47" y="27"/>
                    <a:pt x="3" y="2"/>
                    <a:pt x="0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73" name="Freeform 295"/>
            <p:cNvSpPr/>
            <p:nvPr/>
          </p:nvSpPr>
          <p:spPr bwMode="auto">
            <a:xfrm>
              <a:off x="5360988" y="4325938"/>
              <a:ext cx="58738" cy="88900"/>
            </a:xfrm>
            <a:custGeom>
              <a:avLst/>
              <a:gdLst>
                <a:gd name="T0" fmla="*/ 20 w 21"/>
                <a:gd name="T1" fmla="*/ 12 h 32"/>
                <a:gd name="T2" fmla="*/ 0 w 21"/>
                <a:gd name="T3" fmla="*/ 0 h 32"/>
                <a:gd name="T4" fmla="*/ 0 w 21"/>
                <a:gd name="T5" fmla="*/ 20 h 32"/>
                <a:gd name="T6" fmla="*/ 21 w 21"/>
                <a:gd name="T7" fmla="*/ 32 h 32"/>
                <a:gd name="T8" fmla="*/ 20 w 21"/>
                <a:gd name="T9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2">
                  <a:moveTo>
                    <a:pt x="20" y="12"/>
                  </a:moveTo>
                  <a:cubicBezTo>
                    <a:pt x="16" y="9"/>
                    <a:pt x="4" y="2"/>
                    <a:pt x="0" y="0"/>
                  </a:cubicBezTo>
                  <a:cubicBezTo>
                    <a:pt x="0" y="11"/>
                    <a:pt x="0" y="8"/>
                    <a:pt x="0" y="20"/>
                  </a:cubicBezTo>
                  <a:cubicBezTo>
                    <a:pt x="4" y="23"/>
                    <a:pt x="16" y="29"/>
                    <a:pt x="21" y="32"/>
                  </a:cubicBezTo>
                  <a:cubicBezTo>
                    <a:pt x="21" y="21"/>
                    <a:pt x="21" y="23"/>
                    <a:pt x="20" y="12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74" name="Freeform 297"/>
            <p:cNvSpPr/>
            <p:nvPr/>
          </p:nvSpPr>
          <p:spPr bwMode="auto">
            <a:xfrm>
              <a:off x="5367338" y="4329113"/>
              <a:ext cx="52388" cy="80963"/>
            </a:xfrm>
            <a:custGeom>
              <a:avLst/>
              <a:gdLst>
                <a:gd name="T0" fmla="*/ 0 w 19"/>
                <a:gd name="T1" fmla="*/ 0 h 29"/>
                <a:gd name="T2" fmla="*/ 0 w 19"/>
                <a:gd name="T3" fmla="*/ 18 h 29"/>
                <a:gd name="T4" fmla="*/ 19 w 19"/>
                <a:gd name="T5" fmla="*/ 29 h 29"/>
                <a:gd name="T6" fmla="*/ 18 w 19"/>
                <a:gd name="T7" fmla="*/ 11 h 29"/>
                <a:gd name="T8" fmla="*/ 0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0" y="0"/>
                  </a:moveTo>
                  <a:cubicBezTo>
                    <a:pt x="0" y="10"/>
                    <a:pt x="0" y="7"/>
                    <a:pt x="0" y="18"/>
                  </a:cubicBezTo>
                  <a:cubicBezTo>
                    <a:pt x="4" y="20"/>
                    <a:pt x="15" y="27"/>
                    <a:pt x="19" y="29"/>
                  </a:cubicBezTo>
                  <a:cubicBezTo>
                    <a:pt x="19" y="18"/>
                    <a:pt x="19" y="21"/>
                    <a:pt x="18" y="11"/>
                  </a:cubicBezTo>
                  <a:cubicBezTo>
                    <a:pt x="15" y="8"/>
                    <a:pt x="3" y="2"/>
                    <a:pt x="0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75" name="Freeform 298"/>
            <p:cNvSpPr/>
            <p:nvPr/>
          </p:nvSpPr>
          <p:spPr bwMode="auto">
            <a:xfrm>
              <a:off x="5273676" y="4275138"/>
              <a:ext cx="58738" cy="92075"/>
            </a:xfrm>
            <a:custGeom>
              <a:avLst/>
              <a:gdLst>
                <a:gd name="T0" fmla="*/ 21 w 21"/>
                <a:gd name="T1" fmla="*/ 12 h 33"/>
                <a:gd name="T2" fmla="*/ 0 w 21"/>
                <a:gd name="T3" fmla="*/ 0 h 33"/>
                <a:gd name="T4" fmla="*/ 0 w 21"/>
                <a:gd name="T5" fmla="*/ 20 h 33"/>
                <a:gd name="T6" fmla="*/ 21 w 21"/>
                <a:gd name="T7" fmla="*/ 33 h 33"/>
                <a:gd name="T8" fmla="*/ 21 w 21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3">
                  <a:moveTo>
                    <a:pt x="21" y="12"/>
                  </a:moveTo>
                  <a:cubicBezTo>
                    <a:pt x="17" y="9"/>
                    <a:pt x="5" y="3"/>
                    <a:pt x="0" y="0"/>
                  </a:cubicBezTo>
                  <a:cubicBezTo>
                    <a:pt x="0" y="12"/>
                    <a:pt x="0" y="9"/>
                    <a:pt x="0" y="20"/>
                  </a:cubicBezTo>
                  <a:cubicBezTo>
                    <a:pt x="5" y="23"/>
                    <a:pt x="17" y="30"/>
                    <a:pt x="21" y="33"/>
                  </a:cubicBezTo>
                  <a:cubicBezTo>
                    <a:pt x="21" y="21"/>
                    <a:pt x="21" y="24"/>
                    <a:pt x="21" y="12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76" name="Freeform 300"/>
            <p:cNvSpPr/>
            <p:nvPr/>
          </p:nvSpPr>
          <p:spPr bwMode="auto">
            <a:xfrm>
              <a:off x="5280026" y="4278313"/>
              <a:ext cx="52388" cy="80963"/>
            </a:xfrm>
            <a:custGeom>
              <a:avLst/>
              <a:gdLst>
                <a:gd name="T0" fmla="*/ 0 w 19"/>
                <a:gd name="T1" fmla="*/ 0 h 29"/>
                <a:gd name="T2" fmla="*/ 0 w 19"/>
                <a:gd name="T3" fmla="*/ 18 h 29"/>
                <a:gd name="T4" fmla="*/ 19 w 19"/>
                <a:gd name="T5" fmla="*/ 29 h 29"/>
                <a:gd name="T6" fmla="*/ 19 w 19"/>
                <a:gd name="T7" fmla="*/ 11 h 29"/>
                <a:gd name="T8" fmla="*/ 0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0" y="0"/>
                  </a:moveTo>
                  <a:cubicBezTo>
                    <a:pt x="0" y="11"/>
                    <a:pt x="0" y="7"/>
                    <a:pt x="0" y="18"/>
                  </a:cubicBezTo>
                  <a:cubicBezTo>
                    <a:pt x="4" y="21"/>
                    <a:pt x="15" y="27"/>
                    <a:pt x="19" y="29"/>
                  </a:cubicBezTo>
                  <a:cubicBezTo>
                    <a:pt x="19" y="19"/>
                    <a:pt x="19" y="22"/>
                    <a:pt x="19" y="11"/>
                  </a:cubicBezTo>
                  <a:cubicBezTo>
                    <a:pt x="15" y="9"/>
                    <a:pt x="4" y="2"/>
                    <a:pt x="0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77" name="Freeform 301"/>
            <p:cNvSpPr/>
            <p:nvPr/>
          </p:nvSpPr>
          <p:spPr bwMode="auto">
            <a:xfrm>
              <a:off x="5273676" y="4367213"/>
              <a:ext cx="146050" cy="193675"/>
            </a:xfrm>
            <a:custGeom>
              <a:avLst/>
              <a:gdLst>
                <a:gd name="T0" fmla="*/ 52 w 52"/>
                <a:gd name="T1" fmla="*/ 30 h 69"/>
                <a:gd name="T2" fmla="*/ 0 w 52"/>
                <a:gd name="T3" fmla="*/ 0 h 69"/>
                <a:gd name="T4" fmla="*/ 0 w 52"/>
                <a:gd name="T5" fmla="*/ 39 h 69"/>
                <a:gd name="T6" fmla="*/ 52 w 52"/>
                <a:gd name="T7" fmla="*/ 69 h 69"/>
                <a:gd name="T8" fmla="*/ 52 w 52"/>
                <a:gd name="T9" fmla="*/ 3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">
                  <a:moveTo>
                    <a:pt x="52" y="30"/>
                  </a:moveTo>
                  <a:cubicBezTo>
                    <a:pt x="48" y="27"/>
                    <a:pt x="4" y="2"/>
                    <a:pt x="0" y="0"/>
                  </a:cubicBezTo>
                  <a:cubicBezTo>
                    <a:pt x="0" y="10"/>
                    <a:pt x="0" y="29"/>
                    <a:pt x="0" y="39"/>
                  </a:cubicBezTo>
                  <a:cubicBezTo>
                    <a:pt x="4" y="41"/>
                    <a:pt x="48" y="66"/>
                    <a:pt x="52" y="69"/>
                  </a:cubicBezTo>
                  <a:cubicBezTo>
                    <a:pt x="52" y="59"/>
                    <a:pt x="52" y="39"/>
                    <a:pt x="52" y="3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78" name="Freeform 303"/>
            <p:cNvSpPr/>
            <p:nvPr/>
          </p:nvSpPr>
          <p:spPr bwMode="auto">
            <a:xfrm>
              <a:off x="5280026" y="4370388"/>
              <a:ext cx="139700" cy="184150"/>
            </a:xfrm>
            <a:custGeom>
              <a:avLst/>
              <a:gdLst>
                <a:gd name="T0" fmla="*/ 0 w 50"/>
                <a:gd name="T1" fmla="*/ 0 h 66"/>
                <a:gd name="T2" fmla="*/ 0 w 50"/>
                <a:gd name="T3" fmla="*/ 37 h 66"/>
                <a:gd name="T4" fmla="*/ 50 w 50"/>
                <a:gd name="T5" fmla="*/ 66 h 66"/>
                <a:gd name="T6" fmla="*/ 50 w 50"/>
                <a:gd name="T7" fmla="*/ 29 h 66"/>
                <a:gd name="T8" fmla="*/ 0 w 50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6">
                  <a:moveTo>
                    <a:pt x="0" y="0"/>
                  </a:moveTo>
                  <a:cubicBezTo>
                    <a:pt x="0" y="9"/>
                    <a:pt x="0" y="28"/>
                    <a:pt x="0" y="37"/>
                  </a:cubicBezTo>
                  <a:cubicBezTo>
                    <a:pt x="3" y="39"/>
                    <a:pt x="47" y="64"/>
                    <a:pt x="50" y="66"/>
                  </a:cubicBezTo>
                  <a:cubicBezTo>
                    <a:pt x="50" y="56"/>
                    <a:pt x="50" y="38"/>
                    <a:pt x="50" y="29"/>
                  </a:cubicBezTo>
                  <a:cubicBezTo>
                    <a:pt x="46" y="27"/>
                    <a:pt x="3" y="2"/>
                    <a:pt x="0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79" name="Freeform 315"/>
            <p:cNvSpPr/>
            <p:nvPr/>
          </p:nvSpPr>
          <p:spPr bwMode="auto">
            <a:xfrm>
              <a:off x="5891213" y="1890713"/>
              <a:ext cx="109538" cy="61913"/>
            </a:xfrm>
            <a:custGeom>
              <a:avLst/>
              <a:gdLst>
                <a:gd name="T0" fmla="*/ 69 w 69"/>
                <a:gd name="T1" fmla="*/ 16 h 39"/>
                <a:gd name="T2" fmla="*/ 27 w 69"/>
                <a:gd name="T3" fmla="*/ 39 h 39"/>
                <a:gd name="T4" fmla="*/ 0 w 69"/>
                <a:gd name="T5" fmla="*/ 23 h 39"/>
                <a:gd name="T6" fmla="*/ 43 w 69"/>
                <a:gd name="T7" fmla="*/ 0 h 39"/>
                <a:gd name="T8" fmla="*/ 69 w 69"/>
                <a:gd name="T9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9">
                  <a:moveTo>
                    <a:pt x="69" y="16"/>
                  </a:moveTo>
                  <a:lnTo>
                    <a:pt x="27" y="39"/>
                  </a:lnTo>
                  <a:lnTo>
                    <a:pt x="0" y="23"/>
                  </a:lnTo>
                  <a:lnTo>
                    <a:pt x="43" y="0"/>
                  </a:lnTo>
                  <a:lnTo>
                    <a:pt x="69" y="16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80" name="Freeform 316"/>
            <p:cNvSpPr/>
            <p:nvPr/>
          </p:nvSpPr>
          <p:spPr bwMode="auto">
            <a:xfrm>
              <a:off x="5875338" y="1952625"/>
              <a:ext cx="201613" cy="92075"/>
            </a:xfrm>
            <a:custGeom>
              <a:avLst/>
              <a:gdLst>
                <a:gd name="T0" fmla="*/ 33 w 72"/>
                <a:gd name="T1" fmla="*/ 29 h 33"/>
                <a:gd name="T2" fmla="*/ 27 w 72"/>
                <a:gd name="T3" fmla="*/ 33 h 33"/>
                <a:gd name="T4" fmla="*/ 15 w 72"/>
                <a:gd name="T5" fmla="*/ 33 h 33"/>
                <a:gd name="T6" fmla="*/ 0 w 72"/>
                <a:gd name="T7" fmla="*/ 24 h 33"/>
                <a:gd name="T8" fmla="*/ 12 w 72"/>
                <a:gd name="T9" fmla="*/ 17 h 33"/>
                <a:gd name="T10" fmla="*/ 6 w 72"/>
                <a:gd name="T11" fmla="*/ 14 h 33"/>
                <a:gd name="T12" fmla="*/ 30 w 72"/>
                <a:gd name="T13" fmla="*/ 0 h 33"/>
                <a:gd name="T14" fmla="*/ 46 w 72"/>
                <a:gd name="T15" fmla="*/ 0 h 33"/>
                <a:gd name="T16" fmla="*/ 55 w 72"/>
                <a:gd name="T17" fmla="*/ 6 h 33"/>
                <a:gd name="T18" fmla="*/ 58 w 72"/>
                <a:gd name="T19" fmla="*/ 6 h 33"/>
                <a:gd name="T20" fmla="*/ 72 w 72"/>
                <a:gd name="T21" fmla="*/ 14 h 33"/>
                <a:gd name="T22" fmla="*/ 43 w 72"/>
                <a:gd name="T23" fmla="*/ 31 h 33"/>
                <a:gd name="T24" fmla="*/ 36 w 72"/>
                <a:gd name="T25" fmla="*/ 31 h 33"/>
                <a:gd name="T26" fmla="*/ 33 w 72"/>
                <a:gd name="T27" fmla="*/ 2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33">
                  <a:moveTo>
                    <a:pt x="33" y="29"/>
                  </a:moveTo>
                  <a:cubicBezTo>
                    <a:pt x="27" y="33"/>
                    <a:pt x="27" y="33"/>
                    <a:pt x="27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5" y="6"/>
                    <a:pt x="55" y="6"/>
                    <a:pt x="55" y="6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63" y="20"/>
                    <a:pt x="53" y="25"/>
                    <a:pt x="43" y="31"/>
                  </a:cubicBezTo>
                  <a:cubicBezTo>
                    <a:pt x="36" y="31"/>
                    <a:pt x="36" y="31"/>
                    <a:pt x="36" y="31"/>
                  </a:cubicBezTo>
                  <a:lnTo>
                    <a:pt x="33" y="29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81" name="Freeform 319"/>
            <p:cNvSpPr/>
            <p:nvPr/>
          </p:nvSpPr>
          <p:spPr bwMode="auto">
            <a:xfrm>
              <a:off x="5934076" y="1944688"/>
              <a:ext cx="125413" cy="73025"/>
            </a:xfrm>
            <a:custGeom>
              <a:avLst/>
              <a:gdLst>
                <a:gd name="T0" fmla="*/ 79 w 79"/>
                <a:gd name="T1" fmla="*/ 16 h 46"/>
                <a:gd name="T2" fmla="*/ 26 w 79"/>
                <a:gd name="T3" fmla="*/ 46 h 46"/>
                <a:gd name="T4" fmla="*/ 0 w 79"/>
                <a:gd name="T5" fmla="*/ 30 h 46"/>
                <a:gd name="T6" fmla="*/ 53 w 79"/>
                <a:gd name="T7" fmla="*/ 0 h 46"/>
                <a:gd name="T8" fmla="*/ 79 w 79"/>
                <a:gd name="T9" fmla="*/ 1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46">
                  <a:moveTo>
                    <a:pt x="79" y="16"/>
                  </a:moveTo>
                  <a:lnTo>
                    <a:pt x="26" y="46"/>
                  </a:lnTo>
                  <a:lnTo>
                    <a:pt x="0" y="30"/>
                  </a:lnTo>
                  <a:lnTo>
                    <a:pt x="53" y="0"/>
                  </a:lnTo>
                  <a:lnTo>
                    <a:pt x="79" y="16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82" name="Freeform 324"/>
            <p:cNvSpPr/>
            <p:nvPr/>
          </p:nvSpPr>
          <p:spPr bwMode="auto">
            <a:xfrm>
              <a:off x="5875338" y="1955800"/>
              <a:ext cx="74613" cy="44450"/>
            </a:xfrm>
            <a:custGeom>
              <a:avLst/>
              <a:gdLst>
                <a:gd name="T0" fmla="*/ 47 w 47"/>
                <a:gd name="T1" fmla="*/ 16 h 28"/>
                <a:gd name="T2" fmla="*/ 26 w 47"/>
                <a:gd name="T3" fmla="*/ 28 h 28"/>
                <a:gd name="T4" fmla="*/ 0 w 47"/>
                <a:gd name="T5" fmla="*/ 12 h 28"/>
                <a:gd name="T6" fmla="*/ 21 w 47"/>
                <a:gd name="T7" fmla="*/ 0 h 28"/>
                <a:gd name="T8" fmla="*/ 47 w 47"/>
                <a:gd name="T9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8">
                  <a:moveTo>
                    <a:pt x="47" y="16"/>
                  </a:moveTo>
                  <a:lnTo>
                    <a:pt x="26" y="28"/>
                  </a:lnTo>
                  <a:lnTo>
                    <a:pt x="0" y="12"/>
                  </a:lnTo>
                  <a:lnTo>
                    <a:pt x="21" y="0"/>
                  </a:lnTo>
                  <a:lnTo>
                    <a:pt x="47" y="16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83" name="Freeform 327"/>
            <p:cNvSpPr/>
            <p:nvPr/>
          </p:nvSpPr>
          <p:spPr bwMode="auto">
            <a:xfrm>
              <a:off x="6132513" y="2025650"/>
              <a:ext cx="106363" cy="61913"/>
            </a:xfrm>
            <a:custGeom>
              <a:avLst/>
              <a:gdLst>
                <a:gd name="T0" fmla="*/ 67 w 67"/>
                <a:gd name="T1" fmla="*/ 16 h 39"/>
                <a:gd name="T2" fmla="*/ 26 w 67"/>
                <a:gd name="T3" fmla="*/ 39 h 39"/>
                <a:gd name="T4" fmla="*/ 0 w 67"/>
                <a:gd name="T5" fmla="*/ 25 h 39"/>
                <a:gd name="T6" fmla="*/ 40 w 67"/>
                <a:gd name="T7" fmla="*/ 0 h 39"/>
                <a:gd name="T8" fmla="*/ 67 w 67"/>
                <a:gd name="T9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39">
                  <a:moveTo>
                    <a:pt x="67" y="16"/>
                  </a:moveTo>
                  <a:lnTo>
                    <a:pt x="26" y="39"/>
                  </a:lnTo>
                  <a:lnTo>
                    <a:pt x="0" y="25"/>
                  </a:lnTo>
                  <a:lnTo>
                    <a:pt x="40" y="0"/>
                  </a:lnTo>
                  <a:lnTo>
                    <a:pt x="67" y="16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84" name="Freeform 328"/>
            <p:cNvSpPr/>
            <p:nvPr/>
          </p:nvSpPr>
          <p:spPr bwMode="auto">
            <a:xfrm>
              <a:off x="6113463" y="2090738"/>
              <a:ext cx="203200" cy="88900"/>
            </a:xfrm>
            <a:custGeom>
              <a:avLst/>
              <a:gdLst>
                <a:gd name="T0" fmla="*/ 34 w 73"/>
                <a:gd name="T1" fmla="*/ 29 h 32"/>
                <a:gd name="T2" fmla="*/ 27 w 73"/>
                <a:gd name="T3" fmla="*/ 32 h 32"/>
                <a:gd name="T4" fmla="*/ 15 w 73"/>
                <a:gd name="T5" fmla="*/ 32 h 32"/>
                <a:gd name="T6" fmla="*/ 0 w 73"/>
                <a:gd name="T7" fmla="*/ 24 h 32"/>
                <a:gd name="T8" fmla="*/ 13 w 73"/>
                <a:gd name="T9" fmla="*/ 16 h 32"/>
                <a:gd name="T10" fmla="*/ 7 w 73"/>
                <a:gd name="T11" fmla="*/ 13 h 32"/>
                <a:gd name="T12" fmla="*/ 30 w 73"/>
                <a:gd name="T13" fmla="*/ 0 h 32"/>
                <a:gd name="T14" fmla="*/ 46 w 73"/>
                <a:gd name="T15" fmla="*/ 0 h 32"/>
                <a:gd name="T16" fmla="*/ 55 w 73"/>
                <a:gd name="T17" fmla="*/ 5 h 32"/>
                <a:gd name="T18" fmla="*/ 58 w 73"/>
                <a:gd name="T19" fmla="*/ 5 h 32"/>
                <a:gd name="T20" fmla="*/ 73 w 73"/>
                <a:gd name="T21" fmla="*/ 13 h 32"/>
                <a:gd name="T22" fmla="*/ 44 w 73"/>
                <a:gd name="T23" fmla="*/ 30 h 32"/>
                <a:gd name="T24" fmla="*/ 37 w 73"/>
                <a:gd name="T25" fmla="*/ 30 h 32"/>
                <a:gd name="T26" fmla="*/ 34 w 73"/>
                <a:gd name="T27" fmla="*/ 2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32">
                  <a:moveTo>
                    <a:pt x="34" y="29"/>
                  </a:moveTo>
                  <a:cubicBezTo>
                    <a:pt x="27" y="32"/>
                    <a:pt x="27" y="32"/>
                    <a:pt x="27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63" y="19"/>
                    <a:pt x="54" y="25"/>
                    <a:pt x="44" y="30"/>
                  </a:cubicBezTo>
                  <a:cubicBezTo>
                    <a:pt x="37" y="30"/>
                    <a:pt x="37" y="30"/>
                    <a:pt x="37" y="30"/>
                  </a:cubicBezTo>
                  <a:lnTo>
                    <a:pt x="34" y="29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85" name="Freeform 331"/>
            <p:cNvSpPr/>
            <p:nvPr/>
          </p:nvSpPr>
          <p:spPr bwMode="auto">
            <a:xfrm>
              <a:off x="6173788" y="2081213"/>
              <a:ext cx="123825" cy="69850"/>
            </a:xfrm>
            <a:custGeom>
              <a:avLst/>
              <a:gdLst>
                <a:gd name="T0" fmla="*/ 78 w 78"/>
                <a:gd name="T1" fmla="*/ 14 h 44"/>
                <a:gd name="T2" fmla="*/ 27 w 78"/>
                <a:gd name="T3" fmla="*/ 44 h 44"/>
                <a:gd name="T4" fmla="*/ 0 w 78"/>
                <a:gd name="T5" fmla="*/ 30 h 44"/>
                <a:gd name="T6" fmla="*/ 51 w 78"/>
                <a:gd name="T7" fmla="*/ 0 h 44"/>
                <a:gd name="T8" fmla="*/ 78 w 78"/>
                <a:gd name="T9" fmla="*/ 1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44">
                  <a:moveTo>
                    <a:pt x="78" y="14"/>
                  </a:moveTo>
                  <a:lnTo>
                    <a:pt x="27" y="44"/>
                  </a:lnTo>
                  <a:lnTo>
                    <a:pt x="0" y="30"/>
                  </a:lnTo>
                  <a:lnTo>
                    <a:pt x="51" y="0"/>
                  </a:lnTo>
                  <a:lnTo>
                    <a:pt x="78" y="14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86" name="Freeform 336"/>
            <p:cNvSpPr/>
            <p:nvPr/>
          </p:nvSpPr>
          <p:spPr bwMode="auto">
            <a:xfrm>
              <a:off x="6113463" y="2090738"/>
              <a:ext cx="77788" cy="44450"/>
            </a:xfrm>
            <a:custGeom>
              <a:avLst/>
              <a:gdLst>
                <a:gd name="T0" fmla="*/ 49 w 49"/>
                <a:gd name="T1" fmla="*/ 15 h 28"/>
                <a:gd name="T2" fmla="*/ 26 w 49"/>
                <a:gd name="T3" fmla="*/ 28 h 28"/>
                <a:gd name="T4" fmla="*/ 0 w 49"/>
                <a:gd name="T5" fmla="*/ 12 h 28"/>
                <a:gd name="T6" fmla="*/ 22 w 49"/>
                <a:gd name="T7" fmla="*/ 0 h 28"/>
                <a:gd name="T8" fmla="*/ 49 w 49"/>
                <a:gd name="T9" fmla="*/ 1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5"/>
                  </a:moveTo>
                  <a:lnTo>
                    <a:pt x="26" y="28"/>
                  </a:lnTo>
                  <a:lnTo>
                    <a:pt x="0" y="12"/>
                  </a:lnTo>
                  <a:lnTo>
                    <a:pt x="22" y="0"/>
                  </a:lnTo>
                  <a:lnTo>
                    <a:pt x="49" y="15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187" name="矩形 186"/>
          <p:cNvSpPr/>
          <p:nvPr/>
        </p:nvSpPr>
        <p:spPr>
          <a:xfrm>
            <a:off x="7262108" y="2126667"/>
            <a:ext cx="1622239" cy="98488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3200" dirty="0">
                <a:ln w="3175">
                  <a:noFill/>
                </a:ln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effectLst>
                  <a:innerShdw dist="25400">
                    <a:schemeClr val="tx1"/>
                  </a:innerShdw>
                </a:effectLst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城市运营</a:t>
            </a:r>
            <a:endParaRPr lang="en-US" altLang="zh-CN" sz="3200" dirty="0">
              <a:ln w="3175">
                <a:noFill/>
              </a:ln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0"/>
              </a:gradFill>
              <a:effectLst>
                <a:innerShdw dist="25400">
                  <a:schemeClr val="tx1"/>
                </a:innerShdw>
              </a:effectLst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  <a:p>
            <a:pPr algn="ctr"/>
            <a:r>
              <a:rPr lang="zh-CN" altLang="en-US" sz="3200" dirty="0">
                <a:ln w="3175">
                  <a:noFill/>
                </a:ln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effectLst>
                  <a:innerShdw dist="25400">
                    <a:schemeClr val="tx1"/>
                  </a:innerShdw>
                </a:effectLst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管理中心</a:t>
            </a:r>
          </a:p>
        </p:txBody>
      </p:sp>
      <p:sp>
        <p:nvSpPr>
          <p:cNvPr id="188" name="箭头: 虚尾 187"/>
          <p:cNvSpPr/>
          <p:nvPr/>
        </p:nvSpPr>
        <p:spPr>
          <a:xfrm>
            <a:off x="6278341" y="3816349"/>
            <a:ext cx="574640" cy="407446"/>
          </a:xfrm>
          <a:prstGeom prst="stripedRightArrow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箭头: 虚尾 188"/>
          <p:cNvSpPr/>
          <p:nvPr/>
        </p:nvSpPr>
        <p:spPr>
          <a:xfrm>
            <a:off x="9065887" y="3816349"/>
            <a:ext cx="407446" cy="407446"/>
          </a:xfrm>
          <a:prstGeom prst="stripedRightArrow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弧形 16"/>
          <p:cNvSpPr/>
          <p:nvPr/>
        </p:nvSpPr>
        <p:spPr>
          <a:xfrm>
            <a:off x="1830927" y="10740"/>
            <a:ext cx="8123746" cy="8123742"/>
          </a:xfrm>
          <a:prstGeom prst="arc">
            <a:avLst>
              <a:gd name="adj1" fmla="val 18447597"/>
              <a:gd name="adj2" fmla="val 2608132"/>
            </a:avLst>
          </a:prstGeom>
          <a:ln w="12700"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50000">
                  <a:schemeClr val="accent1"/>
                </a:gs>
                <a:gs pos="9900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1" name="Arc 16_1"/>
          <p:cNvSpPr/>
          <p:nvPr/>
        </p:nvSpPr>
        <p:spPr>
          <a:xfrm>
            <a:off x="1930400" y="110213"/>
            <a:ext cx="7924800" cy="7924796"/>
          </a:xfrm>
          <a:prstGeom prst="arc">
            <a:avLst>
              <a:gd name="adj1" fmla="val 18447597"/>
              <a:gd name="adj2" fmla="val 2608132"/>
            </a:avLst>
          </a:prstGeom>
          <a:ln w="12700"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50000">
                  <a:schemeClr val="accent1"/>
                </a:gs>
                <a:gs pos="9900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9529394" y="3706140"/>
            <a:ext cx="1013098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000">
                <a:ln w="3175">
                  <a:noFill/>
                </a:ln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effectLst>
                  <a:innerShdw dist="25400">
                    <a:schemeClr val="tx1"/>
                  </a:innerShdw>
                </a:effectLst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应急预案</a:t>
            </a:r>
            <a:endParaRPr lang="en-US" altLang="zh-CN" sz="2000" dirty="0">
              <a:ln w="3175">
                <a:noFill/>
              </a:ln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0"/>
              </a:gradFill>
              <a:effectLst>
                <a:innerShdw dist="25400">
                  <a:schemeClr val="tx1"/>
                </a:innerShdw>
              </a:effectLst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  <a:p>
            <a:pPr algn="ctr"/>
            <a:r>
              <a:rPr lang="zh-CN" altLang="en-US" sz="2000" dirty="0">
                <a:ln w="3175">
                  <a:noFill/>
                </a:ln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effectLst>
                  <a:innerShdw dist="25400">
                    <a:schemeClr val="tx1"/>
                  </a:innerShdw>
                </a:effectLst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一键启动</a:t>
            </a:r>
          </a:p>
        </p:txBody>
      </p:sp>
      <p:sp>
        <p:nvSpPr>
          <p:cNvPr id="197" name="椭圆 196"/>
          <p:cNvSpPr/>
          <p:nvPr/>
        </p:nvSpPr>
        <p:spPr>
          <a:xfrm>
            <a:off x="9402373" y="5627863"/>
            <a:ext cx="680864" cy="680862"/>
          </a:xfrm>
          <a:prstGeom prst="ellipse">
            <a:avLst/>
          </a:prstGeom>
          <a:solidFill>
            <a:srgbClr val="0E0A55"/>
          </a:solidFill>
          <a:ln w="12700" cap="flat" cmpd="sng" algn="ctr"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solidFill>
                  <a:prstClr val="white"/>
                </a:solidFill>
                <a:latin typeface="Arial" panose="020B0604020202020204" pitchFamily="34" charset="0"/>
                <a:ea typeface="阿里巴巴普惠体 R" panose="00020600040101010101" charset="-122"/>
              </a:rPr>
              <a:t>社区</a:t>
            </a:r>
          </a:p>
        </p:txBody>
      </p:sp>
      <p:sp>
        <p:nvSpPr>
          <p:cNvPr id="198" name="椭圆 197"/>
          <p:cNvSpPr/>
          <p:nvPr/>
        </p:nvSpPr>
        <p:spPr>
          <a:xfrm>
            <a:off x="10093969" y="5005524"/>
            <a:ext cx="680864" cy="680862"/>
          </a:xfrm>
          <a:prstGeom prst="ellipse">
            <a:avLst/>
          </a:prstGeom>
          <a:solidFill>
            <a:srgbClr val="0E0A55"/>
          </a:solidFill>
          <a:ln w="12700" cap="flat" cmpd="sng" algn="ctr"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solidFill>
                  <a:prstClr val="white"/>
                </a:solidFill>
                <a:latin typeface="Arial" panose="020B0604020202020204" pitchFamily="34" charset="0"/>
                <a:ea typeface="阿里巴巴普惠体 R" panose="00020600040101010101" charset="-122"/>
              </a:rPr>
              <a:t>医疗</a:t>
            </a:r>
          </a:p>
        </p:txBody>
      </p:sp>
      <p:sp>
        <p:nvSpPr>
          <p:cNvPr id="199" name="椭圆 198"/>
          <p:cNvSpPr/>
          <p:nvPr/>
        </p:nvSpPr>
        <p:spPr>
          <a:xfrm>
            <a:off x="10563001" y="4218816"/>
            <a:ext cx="680864" cy="680862"/>
          </a:xfrm>
          <a:prstGeom prst="ellipse">
            <a:avLst/>
          </a:prstGeom>
          <a:solidFill>
            <a:srgbClr val="0E0A55"/>
          </a:solidFill>
          <a:ln w="12700" cap="flat" cmpd="sng" algn="ctr"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solidFill>
                  <a:prstClr val="white"/>
                </a:solidFill>
                <a:latin typeface="Arial" panose="020B0604020202020204" pitchFamily="34" charset="0"/>
                <a:ea typeface="阿里巴巴普惠体 R" panose="00020600040101010101" charset="-122"/>
              </a:rPr>
              <a:t>城管</a:t>
            </a:r>
          </a:p>
        </p:txBody>
      </p:sp>
      <p:sp>
        <p:nvSpPr>
          <p:cNvPr id="202" name="椭圆 201"/>
          <p:cNvSpPr/>
          <p:nvPr/>
        </p:nvSpPr>
        <p:spPr>
          <a:xfrm>
            <a:off x="9402373" y="1708338"/>
            <a:ext cx="680864" cy="680862"/>
          </a:xfrm>
          <a:prstGeom prst="ellipse">
            <a:avLst/>
          </a:prstGeom>
          <a:solidFill>
            <a:srgbClr val="0E0A55"/>
          </a:solidFill>
          <a:ln w="12700" cap="flat" cmpd="sng" algn="ctr"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solidFill>
                  <a:prstClr val="white"/>
                </a:solidFill>
                <a:latin typeface="Arial" panose="020B0604020202020204" pitchFamily="34" charset="0"/>
                <a:ea typeface="阿里巴巴普惠体 R" panose="00020600040101010101" charset="-122"/>
              </a:rPr>
              <a:t>公安</a:t>
            </a:r>
          </a:p>
        </p:txBody>
      </p:sp>
      <p:sp>
        <p:nvSpPr>
          <p:cNvPr id="203" name="椭圆 202"/>
          <p:cNvSpPr/>
          <p:nvPr/>
        </p:nvSpPr>
        <p:spPr>
          <a:xfrm>
            <a:off x="10093969" y="2330677"/>
            <a:ext cx="680864" cy="680862"/>
          </a:xfrm>
          <a:prstGeom prst="ellipse">
            <a:avLst/>
          </a:prstGeom>
          <a:solidFill>
            <a:srgbClr val="0E0A55"/>
          </a:solidFill>
          <a:ln w="12700" cap="flat" cmpd="sng" algn="ctr"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solidFill>
                  <a:prstClr val="white"/>
                </a:solidFill>
                <a:latin typeface="Arial" panose="020B0604020202020204" pitchFamily="34" charset="0"/>
                <a:ea typeface="阿里巴巴普惠体 R" panose="00020600040101010101" charset="-122"/>
              </a:rPr>
              <a:t>应急</a:t>
            </a:r>
          </a:p>
        </p:txBody>
      </p:sp>
      <p:sp>
        <p:nvSpPr>
          <p:cNvPr id="204" name="椭圆 203"/>
          <p:cNvSpPr/>
          <p:nvPr/>
        </p:nvSpPr>
        <p:spPr>
          <a:xfrm>
            <a:off x="10563001" y="3117385"/>
            <a:ext cx="680864" cy="680862"/>
          </a:xfrm>
          <a:prstGeom prst="ellipse">
            <a:avLst/>
          </a:prstGeom>
          <a:solidFill>
            <a:srgbClr val="0E0A55"/>
          </a:solidFill>
          <a:ln w="12700" cap="flat" cmpd="sng" algn="ctr"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solidFill>
                  <a:prstClr val="white"/>
                </a:solidFill>
                <a:latin typeface="Arial" panose="020B0604020202020204" pitchFamily="34" charset="0"/>
                <a:ea typeface="阿里巴巴普惠体 R" panose="00020600040101010101" charset="-122"/>
              </a:rPr>
              <a:t>交警</a:t>
            </a:r>
          </a:p>
        </p:txBody>
      </p:sp>
      <p:sp>
        <p:nvSpPr>
          <p:cNvPr id="206" name="矩形 205"/>
          <p:cNvSpPr/>
          <p:nvPr/>
        </p:nvSpPr>
        <p:spPr>
          <a:xfrm>
            <a:off x="5558834" y="609622"/>
            <a:ext cx="6096000" cy="61375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/>
              <a:t>联动一线应急力量调度，提高现场处置各类能力</a:t>
            </a:r>
            <a:endParaRPr lang="en-US" altLang="zh-CN" sz="1400" dirty="0"/>
          </a:p>
          <a:p>
            <a:pPr algn="r">
              <a:lnSpc>
                <a:spcPct val="150000"/>
              </a:lnSpc>
            </a:pPr>
            <a:r>
              <a:rPr lang="zh-CN" altLang="en-US" sz="1400" dirty="0"/>
              <a:t>在事前事中事后提供高效应急智能指挥</a:t>
            </a:r>
          </a:p>
        </p:txBody>
      </p:sp>
      <p:sp>
        <p:nvSpPr>
          <p:cNvPr id="207" name="任意多边形: 形状 206"/>
          <p:cNvSpPr/>
          <p:nvPr/>
        </p:nvSpPr>
        <p:spPr>
          <a:xfrm>
            <a:off x="8488680" y="1264920"/>
            <a:ext cx="3192780" cy="236220"/>
          </a:xfrm>
          <a:custGeom>
            <a:avLst/>
            <a:gdLst>
              <a:gd name="connsiteX0" fmla="*/ 0 w 3192780"/>
              <a:gd name="connsiteY0" fmla="*/ 7620 h 236220"/>
              <a:gd name="connsiteX1" fmla="*/ 2331720 w 3192780"/>
              <a:gd name="connsiteY1" fmla="*/ 7620 h 236220"/>
              <a:gd name="connsiteX2" fmla="*/ 2560320 w 3192780"/>
              <a:gd name="connsiteY2" fmla="*/ 236220 h 236220"/>
              <a:gd name="connsiteX3" fmla="*/ 2560320 w 3192780"/>
              <a:gd name="connsiteY3" fmla="*/ 0 h 236220"/>
              <a:gd name="connsiteX4" fmla="*/ 3192780 w 3192780"/>
              <a:gd name="connsiteY4" fmla="*/ 0 h 23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2780" h="236220">
                <a:moveTo>
                  <a:pt x="0" y="7620"/>
                </a:moveTo>
                <a:lnTo>
                  <a:pt x="2331720" y="7620"/>
                </a:lnTo>
                <a:lnTo>
                  <a:pt x="2560320" y="236220"/>
                </a:lnTo>
                <a:lnTo>
                  <a:pt x="2560320" y="0"/>
                </a:lnTo>
                <a:lnTo>
                  <a:pt x="3192780" y="0"/>
                </a:lnTo>
              </a:path>
            </a:pathLst>
          </a:custGeom>
          <a:noFill/>
          <a:ln w="63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智慧医疗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22" name="任意多边形: 形状 21"/>
          <p:cNvSpPr/>
          <p:nvPr/>
        </p:nvSpPr>
        <p:spPr>
          <a:xfrm>
            <a:off x="-1584294" y="1915082"/>
            <a:ext cx="15417225" cy="5658359"/>
          </a:xfrm>
          <a:custGeom>
            <a:avLst/>
            <a:gdLst>
              <a:gd name="connsiteX0" fmla="*/ 1115371 w 15417225"/>
              <a:gd name="connsiteY0" fmla="*/ 687441 h 5658359"/>
              <a:gd name="connsiteX1" fmla="*/ 3530325 w 15417225"/>
              <a:gd name="connsiteY1" fmla="*/ 101287 h 5658359"/>
              <a:gd name="connsiteX2" fmla="*/ 6390756 w 15417225"/>
              <a:gd name="connsiteY2" fmla="*/ 54395 h 5658359"/>
              <a:gd name="connsiteX3" fmla="*/ 9110509 w 15417225"/>
              <a:gd name="connsiteY3" fmla="*/ 663995 h 5658359"/>
              <a:gd name="connsiteX4" fmla="*/ 12064725 w 15417225"/>
              <a:gd name="connsiteY4" fmla="*/ 1203256 h 5658359"/>
              <a:gd name="connsiteX5" fmla="*/ 14127986 w 15417225"/>
              <a:gd name="connsiteY5" fmla="*/ 1601841 h 5658359"/>
              <a:gd name="connsiteX6" fmla="*/ 14245217 w 15417225"/>
              <a:gd name="connsiteY6" fmla="*/ 2914826 h 5658359"/>
              <a:gd name="connsiteX7" fmla="*/ 14479679 w 15417225"/>
              <a:gd name="connsiteY7" fmla="*/ 5259441 h 5658359"/>
              <a:gd name="connsiteX8" fmla="*/ 974694 w 15417225"/>
              <a:gd name="connsiteY8" fmla="*/ 5376672 h 5658359"/>
              <a:gd name="connsiteX9" fmla="*/ 1068479 w 15417225"/>
              <a:gd name="connsiteY9" fmla="*/ 2422456 h 5658359"/>
              <a:gd name="connsiteX10" fmla="*/ 1115371 w 15417225"/>
              <a:gd name="connsiteY10" fmla="*/ 687441 h 5658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417225" h="5658359">
                <a:moveTo>
                  <a:pt x="1115371" y="687441"/>
                </a:moveTo>
                <a:cubicBezTo>
                  <a:pt x="1525679" y="300580"/>
                  <a:pt x="2651094" y="206795"/>
                  <a:pt x="3530325" y="101287"/>
                </a:cubicBezTo>
                <a:cubicBezTo>
                  <a:pt x="4409556" y="-4221"/>
                  <a:pt x="5460725" y="-39390"/>
                  <a:pt x="6390756" y="54395"/>
                </a:cubicBezTo>
                <a:cubicBezTo>
                  <a:pt x="7320787" y="148180"/>
                  <a:pt x="8164848" y="472518"/>
                  <a:pt x="9110509" y="663995"/>
                </a:cubicBezTo>
                <a:cubicBezTo>
                  <a:pt x="10056171" y="855472"/>
                  <a:pt x="12064725" y="1203256"/>
                  <a:pt x="12064725" y="1203256"/>
                </a:cubicBezTo>
                <a:cubicBezTo>
                  <a:pt x="12900971" y="1359564"/>
                  <a:pt x="13764571" y="1316579"/>
                  <a:pt x="14127986" y="1601841"/>
                </a:cubicBezTo>
                <a:cubicBezTo>
                  <a:pt x="14491401" y="1887103"/>
                  <a:pt x="14186602" y="2305226"/>
                  <a:pt x="14245217" y="2914826"/>
                </a:cubicBezTo>
                <a:cubicBezTo>
                  <a:pt x="14303832" y="3524426"/>
                  <a:pt x="16691433" y="4849133"/>
                  <a:pt x="14479679" y="5259441"/>
                </a:cubicBezTo>
                <a:cubicBezTo>
                  <a:pt x="12267925" y="5669749"/>
                  <a:pt x="3209894" y="5849503"/>
                  <a:pt x="974694" y="5376672"/>
                </a:cubicBezTo>
                <a:cubicBezTo>
                  <a:pt x="-1260506" y="4903841"/>
                  <a:pt x="1045033" y="3203994"/>
                  <a:pt x="1068479" y="2422456"/>
                </a:cubicBezTo>
                <a:cubicBezTo>
                  <a:pt x="1091925" y="1640918"/>
                  <a:pt x="705063" y="1074302"/>
                  <a:pt x="1115371" y="687441"/>
                </a:cubicBezTo>
                <a:close/>
              </a:path>
            </a:pathLst>
          </a:custGeom>
          <a:gradFill flip="none" rotWithShape="1">
            <a:gsLst>
              <a:gs pos="5000">
                <a:schemeClr val="accent2">
                  <a:alpha val="28000"/>
                </a:schemeClr>
              </a:gs>
              <a:gs pos="66000">
                <a:srgbClr val="100B4D">
                  <a:alpha val="0"/>
                </a:srgbClr>
              </a:gs>
            </a:gsLst>
            <a:lin ang="4800000" scaled="0"/>
            <a:tileRect/>
          </a:gradFill>
          <a:ln w="12700" cap="flat" cmpd="sng" algn="ctr">
            <a:gradFill flip="none" rotWithShape="1">
              <a:gsLst>
                <a:gs pos="22000">
                  <a:schemeClr val="accent2"/>
                </a:gs>
                <a:gs pos="0">
                  <a:schemeClr val="accent1"/>
                </a:gs>
                <a:gs pos="86000">
                  <a:schemeClr val="accent5"/>
                </a:gs>
                <a:gs pos="71000">
                  <a:schemeClr val="accent4"/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任意多边形: 形状 98"/>
          <p:cNvSpPr/>
          <p:nvPr/>
        </p:nvSpPr>
        <p:spPr>
          <a:xfrm>
            <a:off x="-1584294" y="1964143"/>
            <a:ext cx="15417225" cy="5658359"/>
          </a:xfrm>
          <a:custGeom>
            <a:avLst/>
            <a:gdLst>
              <a:gd name="connsiteX0" fmla="*/ 1115371 w 15417225"/>
              <a:gd name="connsiteY0" fmla="*/ 687441 h 5658359"/>
              <a:gd name="connsiteX1" fmla="*/ 3530325 w 15417225"/>
              <a:gd name="connsiteY1" fmla="*/ 101287 h 5658359"/>
              <a:gd name="connsiteX2" fmla="*/ 6390756 w 15417225"/>
              <a:gd name="connsiteY2" fmla="*/ 54395 h 5658359"/>
              <a:gd name="connsiteX3" fmla="*/ 9110509 w 15417225"/>
              <a:gd name="connsiteY3" fmla="*/ 663995 h 5658359"/>
              <a:gd name="connsiteX4" fmla="*/ 12064725 w 15417225"/>
              <a:gd name="connsiteY4" fmla="*/ 1203256 h 5658359"/>
              <a:gd name="connsiteX5" fmla="*/ 14127986 w 15417225"/>
              <a:gd name="connsiteY5" fmla="*/ 1601841 h 5658359"/>
              <a:gd name="connsiteX6" fmla="*/ 14245217 w 15417225"/>
              <a:gd name="connsiteY6" fmla="*/ 2914826 h 5658359"/>
              <a:gd name="connsiteX7" fmla="*/ 14479679 w 15417225"/>
              <a:gd name="connsiteY7" fmla="*/ 5259441 h 5658359"/>
              <a:gd name="connsiteX8" fmla="*/ 974694 w 15417225"/>
              <a:gd name="connsiteY8" fmla="*/ 5376672 h 5658359"/>
              <a:gd name="connsiteX9" fmla="*/ 1068479 w 15417225"/>
              <a:gd name="connsiteY9" fmla="*/ 2422456 h 5658359"/>
              <a:gd name="connsiteX10" fmla="*/ 1115371 w 15417225"/>
              <a:gd name="connsiteY10" fmla="*/ 687441 h 5658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417225" h="5658359">
                <a:moveTo>
                  <a:pt x="1115371" y="687441"/>
                </a:moveTo>
                <a:cubicBezTo>
                  <a:pt x="1525679" y="300580"/>
                  <a:pt x="2651094" y="206795"/>
                  <a:pt x="3530325" y="101287"/>
                </a:cubicBezTo>
                <a:cubicBezTo>
                  <a:pt x="4409556" y="-4221"/>
                  <a:pt x="5460725" y="-39390"/>
                  <a:pt x="6390756" y="54395"/>
                </a:cubicBezTo>
                <a:cubicBezTo>
                  <a:pt x="7320787" y="148180"/>
                  <a:pt x="8164848" y="472518"/>
                  <a:pt x="9110509" y="663995"/>
                </a:cubicBezTo>
                <a:cubicBezTo>
                  <a:pt x="10056171" y="855472"/>
                  <a:pt x="12064725" y="1203256"/>
                  <a:pt x="12064725" y="1203256"/>
                </a:cubicBezTo>
                <a:cubicBezTo>
                  <a:pt x="12900971" y="1359564"/>
                  <a:pt x="13764571" y="1316579"/>
                  <a:pt x="14127986" y="1601841"/>
                </a:cubicBezTo>
                <a:cubicBezTo>
                  <a:pt x="14491401" y="1887103"/>
                  <a:pt x="14186602" y="2305226"/>
                  <a:pt x="14245217" y="2914826"/>
                </a:cubicBezTo>
                <a:cubicBezTo>
                  <a:pt x="14303832" y="3524426"/>
                  <a:pt x="16691433" y="4849133"/>
                  <a:pt x="14479679" y="5259441"/>
                </a:cubicBezTo>
                <a:cubicBezTo>
                  <a:pt x="12267925" y="5669749"/>
                  <a:pt x="3209894" y="5849503"/>
                  <a:pt x="974694" y="5376672"/>
                </a:cubicBezTo>
                <a:cubicBezTo>
                  <a:pt x="-1260506" y="4903841"/>
                  <a:pt x="1045033" y="3203994"/>
                  <a:pt x="1068479" y="2422456"/>
                </a:cubicBezTo>
                <a:cubicBezTo>
                  <a:pt x="1091925" y="1640918"/>
                  <a:pt x="705063" y="1074302"/>
                  <a:pt x="1115371" y="687441"/>
                </a:cubicBezTo>
                <a:close/>
              </a:path>
            </a:pathLst>
          </a:custGeom>
          <a:noFill/>
          <a:ln w="12700" cap="flat" cmpd="sng" algn="ctr">
            <a:gradFill flip="none" rotWithShape="1">
              <a:gsLst>
                <a:gs pos="22000">
                  <a:schemeClr val="accent2"/>
                </a:gs>
                <a:gs pos="0">
                  <a:schemeClr val="accent1"/>
                </a:gs>
                <a:gs pos="86000">
                  <a:schemeClr val="accent5"/>
                </a:gs>
                <a:gs pos="71000">
                  <a:schemeClr val="accent4"/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2" name="Picture 2"/>
          <p:cNvPicPr>
            <a:picLocks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20" b="5620"/>
          <a:stretch>
            <a:fillRect/>
          </a:stretch>
        </p:blipFill>
        <p:spPr bwMode="auto">
          <a:xfrm>
            <a:off x="1486712" y="1555822"/>
            <a:ext cx="900000" cy="900000"/>
          </a:xfrm>
          <a:prstGeom prst="ellipse">
            <a:avLst/>
          </a:prstGeom>
          <a:solidFill>
            <a:schemeClr val="accent1"/>
          </a:solidFill>
          <a:ln w="12700" cap="flat" cmpd="sng" algn="ctr"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6477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8" name="组合 27"/>
          <p:cNvGrpSpPr/>
          <p:nvPr/>
        </p:nvGrpSpPr>
        <p:grpSpPr>
          <a:xfrm>
            <a:off x="780572" y="2601923"/>
            <a:ext cx="2312281" cy="3186460"/>
            <a:chOff x="780572" y="2603826"/>
            <a:chExt cx="2312281" cy="3186460"/>
          </a:xfrm>
        </p:grpSpPr>
        <p:sp>
          <p:nvSpPr>
            <p:cNvPr id="44" name="文本框 43"/>
            <p:cNvSpPr txBox="1"/>
            <p:nvPr/>
          </p:nvSpPr>
          <p:spPr>
            <a:xfrm>
              <a:off x="1467542" y="2603826"/>
              <a:ext cx="938340" cy="34926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dirty="0">
                  <a:gradFill>
                    <a:gsLst>
                      <a:gs pos="0">
                        <a:schemeClr val="accent3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  <a:latin typeface="+mj-ea"/>
                  <a:ea typeface="+mj-ea"/>
                </a:rPr>
                <a:t>诊前</a:t>
              </a: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780572" y="3244367"/>
              <a:ext cx="2312281" cy="2545919"/>
              <a:chOff x="994596" y="3244367"/>
              <a:chExt cx="1992161" cy="2545919"/>
            </a:xfrm>
          </p:grpSpPr>
          <p:grpSp>
            <p:nvGrpSpPr>
              <p:cNvPr id="45" name="组合 44"/>
              <p:cNvGrpSpPr/>
              <p:nvPr/>
            </p:nvGrpSpPr>
            <p:grpSpPr>
              <a:xfrm>
                <a:off x="994596" y="3244367"/>
                <a:ext cx="1992161" cy="591928"/>
                <a:chOff x="758169" y="3493476"/>
                <a:chExt cx="1992161" cy="591928"/>
              </a:xfrm>
            </p:grpSpPr>
            <p:sp>
              <p:nvSpPr>
                <p:cNvPr id="46" name="矩形 45"/>
                <p:cNvSpPr/>
                <p:nvPr/>
              </p:nvSpPr>
              <p:spPr>
                <a:xfrm>
                  <a:off x="867841" y="3877911"/>
                  <a:ext cx="1772816" cy="207493"/>
                </a:xfrm>
                <a:prstGeom prst="rect">
                  <a:avLst/>
                </a:prstGeom>
              </p:spPr>
              <p:txBody>
                <a:bodyPr wrap="square" lIns="0" tIns="0" rIns="0" bIns="0" anchor="t">
                  <a:spAutoFit/>
                </a:bodyPr>
                <a:lstStyle/>
                <a:p>
                  <a:pPr algn="just">
                    <a:lnSpc>
                      <a:spcPct val="120000"/>
                    </a:lnSpc>
                  </a:pPr>
                  <a:r>
                    <a:rPr lang="zh-CN" altLang="en-US" sz="1200" dirty="0"/>
                    <a:t>便民预约、专家公示</a:t>
                  </a:r>
                </a:p>
              </p:txBody>
            </p:sp>
            <p:sp>
              <p:nvSpPr>
                <p:cNvPr id="47" name="矩形: 圆角 46"/>
                <p:cNvSpPr/>
                <p:nvPr/>
              </p:nvSpPr>
              <p:spPr>
                <a:xfrm>
                  <a:off x="758169" y="3493476"/>
                  <a:ext cx="1992161" cy="29641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alpha val="20000"/>
                  </a:schemeClr>
                </a:solidFill>
                <a:ln w="12700" cap="flat" cmpd="sng" algn="ctr">
                  <a:gradFill>
                    <a:gsLst>
                      <a:gs pos="0">
                        <a:schemeClr val="accent3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1400" i="1">
                      <a:gradFill>
                        <a:gsLst>
                          <a:gs pos="0">
                            <a:schemeClr val="accent5"/>
                          </a:gs>
                          <a:gs pos="100000">
                            <a:schemeClr val="accent4"/>
                          </a:gs>
                        </a:gsLst>
                        <a:lin ang="5400000" scaled="1"/>
                      </a:gradFill>
                      <a:latin typeface="Arial" panose="020B0604020202020204" pitchFamily="34" charset="0"/>
                      <a:ea typeface="+mj-ea"/>
                    </a:rPr>
                    <a:t>1.</a:t>
                  </a:r>
                  <a:r>
                    <a:rPr lang="zh-CN" altLang="en-US" sz="1400" i="1">
                      <a:gradFill>
                        <a:gsLst>
                          <a:gs pos="0">
                            <a:schemeClr val="accent5"/>
                          </a:gs>
                          <a:gs pos="100000">
                            <a:schemeClr val="accent4"/>
                          </a:gs>
                        </a:gsLst>
                        <a:lin ang="5400000" scaled="1"/>
                      </a:gradFill>
                      <a:latin typeface="Arial" panose="020B0604020202020204" pitchFamily="34" charset="0"/>
                      <a:ea typeface="+mj-ea"/>
                    </a:rPr>
                    <a:t>城市通</a:t>
                  </a:r>
                  <a:endParaRPr lang="zh-CN" altLang="en-US" sz="1400" i="1" dirty="0">
                    <a:gradFill>
                      <a:gsLst>
                        <a:gs pos="0">
                          <a:schemeClr val="accent5"/>
                        </a:gs>
                        <a:gs pos="100000">
                          <a:schemeClr val="accent4"/>
                        </a:gs>
                      </a:gsLst>
                      <a:lin ang="5400000" scaled="1"/>
                    </a:gradFill>
                    <a:latin typeface="Arial" panose="020B0604020202020204" pitchFamily="34" charset="0"/>
                    <a:ea typeface="+mj-ea"/>
                  </a:endParaRPr>
                </a:p>
              </p:txBody>
            </p:sp>
          </p:grpSp>
          <p:sp>
            <p:nvSpPr>
              <p:cNvPr id="48" name="矩形: 圆角 47"/>
              <p:cNvSpPr/>
              <p:nvPr/>
            </p:nvSpPr>
            <p:spPr>
              <a:xfrm>
                <a:off x="994596" y="3983079"/>
                <a:ext cx="1992161" cy="29641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20000"/>
                </a:schemeClr>
              </a:solidFill>
              <a:ln w="12700" cap="flat" cmpd="sng" algn="ctr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400" i="1" dirty="0">
                    <a:gradFill>
                      <a:gsLst>
                        <a:gs pos="0">
                          <a:schemeClr val="accent5"/>
                        </a:gs>
                        <a:gs pos="100000">
                          <a:schemeClr val="accent4"/>
                        </a:gs>
                      </a:gsLst>
                      <a:lin ang="5400000" scaled="1"/>
                    </a:gradFill>
                    <a:latin typeface="Arial" panose="020B0604020202020204" pitchFamily="34" charset="0"/>
                    <a:ea typeface="+mj-ea"/>
                  </a:rPr>
                  <a:t>2.</a:t>
                </a:r>
                <a:r>
                  <a:rPr lang="zh-CN" altLang="en-US" sz="1400" i="1" dirty="0">
                    <a:gradFill>
                      <a:gsLst>
                        <a:gs pos="0">
                          <a:schemeClr val="accent5"/>
                        </a:gs>
                        <a:gs pos="100000">
                          <a:schemeClr val="accent4"/>
                        </a:gs>
                      </a:gsLst>
                      <a:lin ang="5400000" scaled="1"/>
                    </a:gradFill>
                    <a:latin typeface="Arial" panose="020B0604020202020204" pitchFamily="34" charset="0"/>
                    <a:ea typeface="+mj-ea"/>
                  </a:rPr>
                  <a:t>院前医疗急救平台</a:t>
                </a:r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994596" y="4397326"/>
                <a:ext cx="1992161" cy="1392960"/>
                <a:chOff x="758169" y="4495746"/>
                <a:chExt cx="1992161" cy="1392960"/>
              </a:xfrm>
            </p:grpSpPr>
            <p:sp>
              <p:nvSpPr>
                <p:cNvPr id="50" name="矩形 49"/>
                <p:cNvSpPr/>
                <p:nvPr/>
              </p:nvSpPr>
              <p:spPr>
                <a:xfrm>
                  <a:off x="867841" y="5681213"/>
                  <a:ext cx="1772816" cy="207493"/>
                </a:xfrm>
                <a:prstGeom prst="rect">
                  <a:avLst/>
                </a:prstGeom>
              </p:spPr>
              <p:txBody>
                <a:bodyPr wrap="square" lIns="0" tIns="0" rIns="0" bIns="0" anchor="t">
                  <a:spAutoFit/>
                </a:bodyPr>
                <a:lstStyle/>
                <a:p>
                  <a:pPr algn="just">
                    <a:lnSpc>
                      <a:spcPct val="120000"/>
                    </a:lnSpc>
                  </a:pPr>
                  <a:r>
                    <a:rPr lang="zh-CN" altLang="en-US" sz="1200" dirty="0"/>
                    <a:t>随访，远程会诊</a:t>
                  </a:r>
                  <a:r>
                    <a:rPr lang="zh-CN" altLang="en-US" sz="1200"/>
                    <a:t>，智能机器人</a:t>
                  </a:r>
                  <a:endParaRPr lang="zh-CN" altLang="en-US" sz="1200" dirty="0"/>
                </a:p>
              </p:txBody>
            </p:sp>
            <p:sp>
              <p:nvSpPr>
                <p:cNvPr id="51" name="矩形: 圆角 50"/>
                <p:cNvSpPr/>
                <p:nvPr/>
              </p:nvSpPr>
              <p:spPr>
                <a:xfrm>
                  <a:off x="758169" y="5296778"/>
                  <a:ext cx="1992161" cy="29641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alpha val="20000"/>
                  </a:schemeClr>
                </a:solidFill>
                <a:ln w="12700" cap="flat" cmpd="sng" algn="ctr">
                  <a:gradFill>
                    <a:gsLst>
                      <a:gs pos="0">
                        <a:schemeClr val="accent3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1400" i="1" dirty="0">
                      <a:gradFill>
                        <a:gsLst>
                          <a:gs pos="0">
                            <a:schemeClr val="accent5"/>
                          </a:gs>
                          <a:gs pos="100000">
                            <a:schemeClr val="accent4"/>
                          </a:gs>
                        </a:gsLst>
                        <a:lin ang="5400000" scaled="1"/>
                      </a:gradFill>
                      <a:latin typeface="Arial" panose="020B0604020202020204" pitchFamily="34" charset="0"/>
                    </a:rPr>
                    <a:t>3.</a:t>
                  </a:r>
                  <a:r>
                    <a:rPr lang="zh-CN" altLang="en-US" sz="1400" i="1" dirty="0">
                      <a:gradFill>
                        <a:gsLst>
                          <a:gs pos="0">
                            <a:schemeClr val="accent5"/>
                          </a:gs>
                          <a:gs pos="100000">
                            <a:schemeClr val="accent4"/>
                          </a:gs>
                        </a:gsLst>
                        <a:lin ang="5400000" scaled="1"/>
                      </a:gradFill>
                      <a:latin typeface="Arial" panose="020B0604020202020204" pitchFamily="34" charset="0"/>
                      <a:ea typeface="+mj-ea"/>
                    </a:rPr>
                    <a:t>智医助理</a:t>
                  </a:r>
                </a:p>
              </p:txBody>
            </p:sp>
            <p:sp>
              <p:nvSpPr>
                <p:cNvPr id="43" name="矩形 42"/>
                <p:cNvSpPr/>
                <p:nvPr/>
              </p:nvSpPr>
              <p:spPr>
                <a:xfrm>
                  <a:off x="867841" y="4495746"/>
                  <a:ext cx="1772816" cy="650691"/>
                </a:xfrm>
                <a:prstGeom prst="rect">
                  <a:avLst/>
                </a:prstGeom>
              </p:spPr>
              <p:txBody>
                <a:bodyPr wrap="square" lIns="0" tIns="0" rIns="0" bIns="0" anchor="t">
                  <a:spAutoFit/>
                </a:bodyPr>
                <a:lstStyle/>
                <a:p>
                  <a:pPr algn="just">
                    <a:lnSpc>
                      <a:spcPct val="120000"/>
                    </a:lnSpc>
                  </a:pPr>
                  <a:r>
                    <a:rPr lang="zh-CN" altLang="en-US" sz="1200"/>
                    <a:t>实现救护车辆视频监控、</a:t>
                  </a:r>
                  <a:r>
                    <a:rPr lang="en-US" altLang="zh-CN" sz="1200"/>
                    <a:t>GPS</a:t>
                  </a:r>
                  <a:r>
                    <a:rPr lang="zh-CN" altLang="en-US" sz="1200"/>
                    <a:t>定位、报警、路线优化、移动可视对讲等功能</a:t>
                  </a:r>
                  <a:endParaRPr lang="zh-CN" altLang="en-US" sz="1200" dirty="0"/>
                </a:p>
              </p:txBody>
            </p:sp>
          </p:grpSp>
        </p:grpSp>
      </p:grpSp>
      <p:pic>
        <p:nvPicPr>
          <p:cNvPr id="53" name="图片 52"/>
          <p:cNvPicPr/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3" r="48307"/>
          <a:stretch>
            <a:fillRect/>
          </a:stretch>
        </p:blipFill>
        <p:spPr>
          <a:xfrm>
            <a:off x="4259571" y="1555822"/>
            <a:ext cx="900000" cy="900000"/>
          </a:xfrm>
          <a:prstGeom prst="ellipse">
            <a:avLst/>
          </a:prstGeom>
          <a:solidFill>
            <a:schemeClr val="accent1"/>
          </a:solidFill>
          <a:ln w="12700" cap="flat" cmpd="sng" algn="ctr"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6477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组合 15"/>
          <p:cNvGrpSpPr/>
          <p:nvPr/>
        </p:nvGrpSpPr>
        <p:grpSpPr>
          <a:xfrm>
            <a:off x="3553431" y="2601923"/>
            <a:ext cx="2312281" cy="3660577"/>
            <a:chOff x="3498392" y="3051555"/>
            <a:chExt cx="2312281" cy="3660577"/>
          </a:xfrm>
        </p:grpSpPr>
        <p:sp>
          <p:nvSpPr>
            <p:cNvPr id="71" name="文本框 70"/>
            <p:cNvSpPr txBox="1"/>
            <p:nvPr/>
          </p:nvSpPr>
          <p:spPr>
            <a:xfrm>
              <a:off x="4109971" y="3051555"/>
              <a:ext cx="1089122" cy="34926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dirty="0">
                  <a:gradFill>
                    <a:gsLst>
                      <a:gs pos="0">
                        <a:schemeClr val="accent3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  <a:latin typeface="+mj-ea"/>
                  <a:ea typeface="+mj-ea"/>
                </a:rPr>
                <a:t>诊中</a:t>
              </a: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3498392" y="3692096"/>
              <a:ext cx="2312281" cy="3020036"/>
              <a:chOff x="3498392" y="3569229"/>
              <a:chExt cx="2312281" cy="3020036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3498392" y="3569229"/>
                <a:ext cx="2312281" cy="1035126"/>
                <a:chOff x="3498392" y="3569229"/>
                <a:chExt cx="2312281" cy="1035126"/>
              </a:xfrm>
            </p:grpSpPr>
            <p:sp>
              <p:nvSpPr>
                <p:cNvPr id="72" name="矩形 71"/>
                <p:cNvSpPr/>
                <p:nvPr/>
              </p:nvSpPr>
              <p:spPr>
                <a:xfrm>
                  <a:off x="3625687" y="3953664"/>
                  <a:ext cx="2057690" cy="650691"/>
                </a:xfrm>
                <a:prstGeom prst="rect">
                  <a:avLst/>
                </a:prstGeom>
              </p:spPr>
              <p:txBody>
                <a:bodyPr wrap="square" lIns="0" tIns="0" rIns="0" bIns="0" anchor="t">
                  <a:spAutoFit/>
                </a:bodyPr>
                <a:lstStyle/>
                <a:p>
                  <a:pPr algn="just">
                    <a:lnSpc>
                      <a:spcPct val="120000"/>
                    </a:lnSpc>
                  </a:pPr>
                  <a:r>
                    <a:rPr lang="zh-CN" altLang="en-US" sz="1200" dirty="0">
                      <a:gradFill>
                        <a:gsLst>
                          <a:gs pos="0">
                            <a:schemeClr val="accent3"/>
                          </a:gs>
                          <a:gs pos="100000">
                            <a:schemeClr val="accent2"/>
                          </a:gs>
                        </a:gsLst>
                        <a:lin ang="5400000" scaled="1"/>
                      </a:gradFill>
                      <a:latin typeface="+mj-ea"/>
                      <a:ea typeface="+mj-ea"/>
                    </a:rPr>
                    <a:t>人民医院、中医院、医养结合医院</a:t>
                  </a:r>
                  <a:r>
                    <a:rPr lang="zh-CN" altLang="en-US" sz="1200" dirty="0"/>
                    <a:t>，电子病历，转诊、互联互通四级</a:t>
                  </a:r>
                </a:p>
              </p:txBody>
            </p:sp>
            <p:sp>
              <p:nvSpPr>
                <p:cNvPr id="73" name="矩形: 圆角 72"/>
                <p:cNvSpPr/>
                <p:nvPr/>
              </p:nvSpPr>
              <p:spPr>
                <a:xfrm>
                  <a:off x="3498392" y="3569229"/>
                  <a:ext cx="2312281" cy="29641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alpha val="20000"/>
                  </a:schemeClr>
                </a:solidFill>
                <a:ln w="12700" cap="flat" cmpd="sng" algn="ctr">
                  <a:gradFill>
                    <a:gsLst>
                      <a:gs pos="0">
                        <a:schemeClr val="accent3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1400" b="1" i="1" dirty="0">
                      <a:gradFill>
                        <a:gsLst>
                          <a:gs pos="0">
                            <a:schemeClr val="accent5"/>
                          </a:gs>
                          <a:gs pos="100000">
                            <a:schemeClr val="accent4"/>
                          </a:gs>
                        </a:gsLst>
                        <a:lin ang="5400000" scaled="1"/>
                      </a:gradFill>
                      <a:latin typeface="Arial" panose="020B0604020202020204" pitchFamily="34" charset="0"/>
                    </a:rPr>
                    <a:t>4.</a:t>
                  </a:r>
                  <a:r>
                    <a:rPr lang="zh-CN" altLang="en-US" sz="1400" i="1" dirty="0">
                      <a:gradFill>
                        <a:gsLst>
                          <a:gs pos="0">
                            <a:schemeClr val="accent5"/>
                          </a:gs>
                          <a:gs pos="100000">
                            <a:schemeClr val="accent4"/>
                          </a:gs>
                        </a:gsLst>
                        <a:lin ang="5400000" scaled="1"/>
                      </a:gradFill>
                      <a:latin typeface="Arial" panose="020B0604020202020204" pitchFamily="34" charset="0"/>
                      <a:ea typeface="+mj-ea"/>
                    </a:rPr>
                    <a:t>智慧医院</a:t>
                  </a:r>
                </a:p>
              </p:txBody>
            </p:sp>
          </p:grpSp>
          <p:grpSp>
            <p:nvGrpSpPr>
              <p:cNvPr id="74" name="组合 73"/>
              <p:cNvGrpSpPr/>
              <p:nvPr/>
            </p:nvGrpSpPr>
            <p:grpSpPr>
              <a:xfrm>
                <a:off x="3498392" y="5997337"/>
                <a:ext cx="2312281" cy="591928"/>
                <a:chOff x="3344841" y="4369213"/>
                <a:chExt cx="1992161" cy="591928"/>
              </a:xfrm>
            </p:grpSpPr>
            <p:sp>
              <p:nvSpPr>
                <p:cNvPr id="75" name="矩形 74"/>
                <p:cNvSpPr/>
                <p:nvPr/>
              </p:nvSpPr>
              <p:spPr>
                <a:xfrm>
                  <a:off x="3454513" y="4753648"/>
                  <a:ext cx="1772816" cy="207493"/>
                </a:xfrm>
                <a:prstGeom prst="rect">
                  <a:avLst/>
                </a:prstGeom>
              </p:spPr>
              <p:txBody>
                <a:bodyPr wrap="square" lIns="0" tIns="0" rIns="0" bIns="0" anchor="t">
                  <a:spAutoFit/>
                </a:bodyPr>
                <a:lstStyle/>
                <a:p>
                  <a:pPr algn="just">
                    <a:lnSpc>
                      <a:spcPct val="120000"/>
                    </a:lnSpc>
                  </a:pPr>
                  <a:r>
                    <a:rPr lang="zh-CN" altLang="en-US" sz="1200" dirty="0"/>
                    <a:t>收费 药房 执法 审批 库房</a:t>
                  </a:r>
                </a:p>
              </p:txBody>
            </p:sp>
            <p:sp>
              <p:nvSpPr>
                <p:cNvPr id="76" name="矩形: 圆角 75"/>
                <p:cNvSpPr/>
                <p:nvPr/>
              </p:nvSpPr>
              <p:spPr>
                <a:xfrm>
                  <a:off x="3344841" y="4369213"/>
                  <a:ext cx="1992161" cy="29641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alpha val="20000"/>
                  </a:schemeClr>
                </a:solidFill>
                <a:ln w="12700" cap="flat" cmpd="sng" algn="ctr">
                  <a:gradFill>
                    <a:gsLst>
                      <a:gs pos="0">
                        <a:schemeClr val="accent3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1400" i="1" dirty="0">
                      <a:gradFill>
                        <a:gsLst>
                          <a:gs pos="0">
                            <a:schemeClr val="accent5"/>
                          </a:gs>
                          <a:gs pos="100000">
                            <a:schemeClr val="accent4"/>
                          </a:gs>
                        </a:gsLst>
                        <a:lin ang="5400000" scaled="1"/>
                      </a:gradFill>
                      <a:latin typeface="Arial" panose="020B0604020202020204" pitchFamily="34" charset="0"/>
                    </a:rPr>
                    <a:t>6.</a:t>
                  </a:r>
                  <a:r>
                    <a:rPr lang="zh-CN" altLang="en-US" sz="1400" i="1" dirty="0">
                      <a:gradFill>
                        <a:gsLst>
                          <a:gs pos="0">
                            <a:schemeClr val="accent5"/>
                          </a:gs>
                          <a:gs pos="100000">
                            <a:schemeClr val="accent4"/>
                          </a:gs>
                        </a:gsLst>
                        <a:lin ang="5400000" scaled="1"/>
                      </a:gradFill>
                      <a:latin typeface="Arial" panose="020B0604020202020204" pitchFamily="34" charset="0"/>
                      <a:ea typeface="+mj-ea"/>
                    </a:rPr>
                    <a:t>重点区域监管平台</a:t>
                  </a:r>
                </a:p>
              </p:txBody>
            </p:sp>
          </p:grpSp>
          <p:grpSp>
            <p:nvGrpSpPr>
              <p:cNvPr id="77" name="组合 76"/>
              <p:cNvGrpSpPr/>
              <p:nvPr/>
            </p:nvGrpSpPr>
            <p:grpSpPr>
              <a:xfrm>
                <a:off x="3498392" y="4783283"/>
                <a:ext cx="2312281" cy="1035126"/>
                <a:chOff x="3344841" y="4369213"/>
                <a:chExt cx="1992161" cy="1035126"/>
              </a:xfrm>
            </p:grpSpPr>
            <p:sp>
              <p:nvSpPr>
                <p:cNvPr id="78" name="矩形 77"/>
                <p:cNvSpPr/>
                <p:nvPr/>
              </p:nvSpPr>
              <p:spPr>
                <a:xfrm>
                  <a:off x="3454513" y="4753648"/>
                  <a:ext cx="1772816" cy="650691"/>
                </a:xfrm>
                <a:prstGeom prst="rect">
                  <a:avLst/>
                </a:prstGeom>
              </p:spPr>
              <p:txBody>
                <a:bodyPr wrap="square" lIns="0" tIns="0" rIns="0" bIns="0" anchor="t">
                  <a:spAutoFit/>
                </a:bodyPr>
                <a:lstStyle/>
                <a:p>
                  <a:pPr algn="just">
                    <a:lnSpc>
                      <a:spcPct val="120000"/>
                    </a:lnSpc>
                  </a:pPr>
                  <a:r>
                    <a:rPr lang="zh-CN" altLang="en-US" sz="1200" dirty="0"/>
                    <a:t>基层服务提升、远程医疗、新建影像云、心电云、病理诊断云，与全民健康信息平台对接</a:t>
                  </a:r>
                </a:p>
              </p:txBody>
            </p:sp>
            <p:sp>
              <p:nvSpPr>
                <p:cNvPr id="79" name="矩形: 圆角 78"/>
                <p:cNvSpPr/>
                <p:nvPr/>
              </p:nvSpPr>
              <p:spPr>
                <a:xfrm>
                  <a:off x="3344841" y="4369213"/>
                  <a:ext cx="1992161" cy="29641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alpha val="20000"/>
                  </a:schemeClr>
                </a:solidFill>
                <a:ln w="12700" cap="flat" cmpd="sng" algn="ctr">
                  <a:gradFill>
                    <a:gsLst>
                      <a:gs pos="0">
                        <a:schemeClr val="accent3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1400" i="1" dirty="0">
                      <a:gradFill>
                        <a:gsLst>
                          <a:gs pos="0">
                            <a:schemeClr val="accent5"/>
                          </a:gs>
                          <a:gs pos="100000">
                            <a:schemeClr val="accent4"/>
                          </a:gs>
                        </a:gsLst>
                        <a:lin ang="5400000" scaled="1"/>
                      </a:gradFill>
                      <a:latin typeface="Arial" panose="020B0604020202020204" pitchFamily="34" charset="0"/>
                    </a:rPr>
                    <a:t>5.</a:t>
                  </a:r>
                  <a:r>
                    <a:rPr lang="zh-CN" altLang="en-US" sz="1400" i="1" dirty="0">
                      <a:gradFill>
                        <a:gsLst>
                          <a:gs pos="0">
                            <a:schemeClr val="accent5"/>
                          </a:gs>
                          <a:gs pos="100000">
                            <a:schemeClr val="accent4"/>
                          </a:gs>
                        </a:gsLst>
                        <a:lin ang="5400000" scaled="1"/>
                      </a:gradFill>
                      <a:latin typeface="Arial" panose="020B0604020202020204" pitchFamily="34" charset="0"/>
                      <a:ea typeface="+mj-ea"/>
                    </a:rPr>
                    <a:t>区域共享</a:t>
                  </a:r>
                </a:p>
              </p:txBody>
            </p:sp>
          </p:grpSp>
        </p:grpSp>
      </p:grpSp>
      <p:pic>
        <p:nvPicPr>
          <p:cNvPr id="54" name="Picture 6"/>
          <p:cNvPicPr>
            <a:picLocks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6" t="12211" r="3802" b="15883"/>
          <a:stretch>
            <a:fillRect/>
          </a:stretch>
        </p:blipFill>
        <p:spPr bwMode="auto">
          <a:xfrm>
            <a:off x="7032429" y="2182397"/>
            <a:ext cx="900000" cy="900000"/>
          </a:xfrm>
          <a:prstGeom prst="ellipse">
            <a:avLst/>
          </a:prstGeom>
          <a:solidFill>
            <a:schemeClr val="accent1"/>
          </a:solidFill>
          <a:ln w="12700" cap="flat" cmpd="sng" algn="ctr"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6477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组合 10"/>
          <p:cNvGrpSpPr/>
          <p:nvPr/>
        </p:nvGrpSpPr>
        <p:grpSpPr>
          <a:xfrm>
            <a:off x="6326290" y="3191623"/>
            <a:ext cx="2312281" cy="1454068"/>
            <a:chOff x="6232279" y="3243613"/>
            <a:chExt cx="1992161" cy="1454068"/>
          </a:xfrm>
        </p:grpSpPr>
        <p:sp>
          <p:nvSpPr>
            <p:cNvPr id="81" name="文本框 80"/>
            <p:cNvSpPr txBox="1"/>
            <p:nvPr/>
          </p:nvSpPr>
          <p:spPr>
            <a:xfrm>
              <a:off x="6759189" y="3243613"/>
              <a:ext cx="938340" cy="34926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dirty="0">
                  <a:gradFill>
                    <a:gsLst>
                      <a:gs pos="0">
                        <a:schemeClr val="accent3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  <a:latin typeface="+mj-ea"/>
                  <a:ea typeface="+mj-ea"/>
                </a:rPr>
                <a:t>诊后</a:t>
              </a:r>
            </a:p>
          </p:txBody>
        </p:sp>
        <p:sp>
          <p:nvSpPr>
            <p:cNvPr id="82" name="矩形 81"/>
            <p:cNvSpPr/>
            <p:nvPr/>
          </p:nvSpPr>
          <p:spPr>
            <a:xfrm>
              <a:off x="6341951" y="4268589"/>
              <a:ext cx="1772816" cy="42909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00" dirty="0"/>
                <a:t>基层卫生互通互联、满意度、家庭医生、诊后服务</a:t>
              </a:r>
            </a:p>
          </p:txBody>
        </p:sp>
        <p:sp>
          <p:nvSpPr>
            <p:cNvPr id="83" name="矩形: 圆角 82"/>
            <p:cNvSpPr/>
            <p:nvPr/>
          </p:nvSpPr>
          <p:spPr>
            <a:xfrm>
              <a:off x="6232279" y="3884154"/>
              <a:ext cx="1992161" cy="29641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20000"/>
              </a:schemeClr>
            </a:solidFill>
            <a:ln w="12700" cap="flat" cmpd="sng" algn="ctr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400" i="1" dirty="0">
                  <a:gradFill>
                    <a:gsLst>
                      <a:gs pos="0">
                        <a:schemeClr val="accent5"/>
                      </a:gs>
                      <a:gs pos="100000">
                        <a:schemeClr val="accent4"/>
                      </a:gs>
                    </a:gsLst>
                    <a:lin ang="5400000" scaled="1"/>
                  </a:gradFill>
                  <a:latin typeface="Arial" panose="020B0604020202020204" pitchFamily="34" charset="0"/>
                </a:rPr>
                <a:t>7.</a:t>
              </a:r>
              <a:r>
                <a:rPr lang="zh-CN" altLang="en-US" sz="1400" i="1" dirty="0">
                  <a:gradFill>
                    <a:gsLst>
                      <a:gs pos="0">
                        <a:schemeClr val="accent5"/>
                      </a:gs>
                      <a:gs pos="100000">
                        <a:schemeClr val="accent4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+mj-ea"/>
                </a:rPr>
                <a:t>全民健康信息平台升级</a:t>
              </a:r>
            </a:p>
          </p:txBody>
        </p:sp>
      </p:grpSp>
      <p:pic>
        <p:nvPicPr>
          <p:cNvPr id="55" name="图片 54"/>
          <p:cNvPicPr/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40" t="7780" r="20340" b="7780"/>
          <a:stretch>
            <a:fillRect/>
          </a:stretch>
        </p:blipFill>
        <p:spPr>
          <a:xfrm>
            <a:off x="9805288" y="2672163"/>
            <a:ext cx="900000" cy="900000"/>
          </a:xfrm>
          <a:prstGeom prst="ellipse">
            <a:avLst/>
          </a:prstGeom>
          <a:solidFill>
            <a:schemeClr val="accent1"/>
          </a:solidFill>
          <a:ln w="12700" cap="flat" cmpd="sng" algn="ctr"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6477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9" name="组合 8"/>
          <p:cNvGrpSpPr/>
          <p:nvPr/>
        </p:nvGrpSpPr>
        <p:grpSpPr>
          <a:xfrm>
            <a:off x="9099148" y="3692096"/>
            <a:ext cx="2312281" cy="1454068"/>
            <a:chOff x="9195072" y="3768296"/>
            <a:chExt cx="1992161" cy="1454068"/>
          </a:xfrm>
        </p:grpSpPr>
        <p:sp>
          <p:nvSpPr>
            <p:cNvPr id="84" name="文本框 83"/>
            <p:cNvSpPr txBox="1"/>
            <p:nvPr/>
          </p:nvSpPr>
          <p:spPr>
            <a:xfrm>
              <a:off x="9580326" y="3768296"/>
              <a:ext cx="1221652" cy="34926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dirty="0">
                  <a:gradFill>
                    <a:gsLst>
                      <a:gs pos="0">
                        <a:schemeClr val="accent3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  <a:latin typeface="+mj-ea"/>
                  <a:ea typeface="+mj-ea"/>
                </a:rPr>
                <a:t>医养结合</a:t>
              </a:r>
            </a:p>
          </p:txBody>
        </p:sp>
        <p:sp>
          <p:nvSpPr>
            <p:cNvPr id="85" name="矩形 84"/>
            <p:cNvSpPr/>
            <p:nvPr/>
          </p:nvSpPr>
          <p:spPr>
            <a:xfrm>
              <a:off x="9304744" y="4793272"/>
              <a:ext cx="1772816" cy="42909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00" dirty="0"/>
                <a:t>老年穿戴设备、系统升级、服务、培训</a:t>
              </a:r>
            </a:p>
          </p:txBody>
        </p:sp>
        <p:sp>
          <p:nvSpPr>
            <p:cNvPr id="86" name="矩形: 圆角 85"/>
            <p:cNvSpPr/>
            <p:nvPr/>
          </p:nvSpPr>
          <p:spPr>
            <a:xfrm>
              <a:off x="9195072" y="4408837"/>
              <a:ext cx="1992161" cy="29641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20000"/>
              </a:schemeClr>
            </a:solidFill>
            <a:ln w="12700" cap="flat" cmpd="sng" algn="ctr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400" i="1" dirty="0">
                  <a:gradFill>
                    <a:gsLst>
                      <a:gs pos="0">
                        <a:schemeClr val="accent5"/>
                      </a:gs>
                      <a:gs pos="100000">
                        <a:schemeClr val="accent4"/>
                      </a:gs>
                    </a:gsLst>
                    <a:lin ang="5400000" scaled="1"/>
                  </a:gradFill>
                  <a:latin typeface="Arial" panose="020B0604020202020204" pitchFamily="34" charset="0"/>
                </a:rPr>
                <a:t>8.</a:t>
              </a:r>
              <a:r>
                <a:rPr lang="zh-CN" altLang="en-US" sz="1400" i="1" dirty="0">
                  <a:gradFill>
                    <a:gsLst>
                      <a:gs pos="0">
                        <a:schemeClr val="accent5"/>
                      </a:gs>
                      <a:gs pos="100000">
                        <a:schemeClr val="accent4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+mj-ea"/>
                </a:rPr>
                <a:t>医养结合平台升级</a:t>
              </a:r>
            </a:p>
          </p:txBody>
        </p:sp>
      </p:grpSp>
      <p:sp>
        <p:nvSpPr>
          <p:cNvPr id="23" name="任意多边形: 形状 22"/>
          <p:cNvSpPr/>
          <p:nvPr/>
        </p:nvSpPr>
        <p:spPr>
          <a:xfrm>
            <a:off x="2688407" y="1638471"/>
            <a:ext cx="1209040" cy="37431"/>
          </a:xfrm>
          <a:custGeom>
            <a:avLst/>
            <a:gdLst>
              <a:gd name="connsiteX0" fmla="*/ 0 w 1209040"/>
              <a:gd name="connsiteY0" fmla="*/ 51946 h 51946"/>
              <a:gd name="connsiteX1" fmla="*/ 660400 w 1209040"/>
              <a:gd name="connsiteY1" fmla="*/ 1146 h 51946"/>
              <a:gd name="connsiteX2" fmla="*/ 1209040 w 1209040"/>
              <a:gd name="connsiteY2" fmla="*/ 21466 h 51946"/>
              <a:gd name="connsiteX0-1" fmla="*/ 0 w 1209040"/>
              <a:gd name="connsiteY0-2" fmla="*/ 37431 h 37431"/>
              <a:gd name="connsiteX1-3" fmla="*/ 668020 w 1209040"/>
              <a:gd name="connsiteY1-4" fmla="*/ 6951 h 37431"/>
              <a:gd name="connsiteX2-5" fmla="*/ 1209040 w 1209040"/>
              <a:gd name="connsiteY2-6" fmla="*/ 6951 h 374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09040" h="37431">
                <a:moveTo>
                  <a:pt x="0" y="37431"/>
                </a:moveTo>
                <a:cubicBezTo>
                  <a:pt x="229446" y="14571"/>
                  <a:pt x="466513" y="12031"/>
                  <a:pt x="668020" y="6951"/>
                </a:cubicBezTo>
                <a:cubicBezTo>
                  <a:pt x="869527" y="1871"/>
                  <a:pt x="1035473" y="-5749"/>
                  <a:pt x="1209040" y="6951"/>
                </a:cubicBezTo>
              </a:path>
            </a:pathLst>
          </a:custGeom>
          <a:ln w="50800"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00" scaled="1"/>
            </a:gra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任意多边形: 形状 100"/>
          <p:cNvSpPr/>
          <p:nvPr/>
        </p:nvSpPr>
        <p:spPr>
          <a:xfrm rot="969385">
            <a:off x="5490990" y="1955337"/>
            <a:ext cx="1209040" cy="36487"/>
          </a:xfrm>
          <a:custGeom>
            <a:avLst/>
            <a:gdLst>
              <a:gd name="connsiteX0" fmla="*/ 0 w 1209040"/>
              <a:gd name="connsiteY0" fmla="*/ 51946 h 51946"/>
              <a:gd name="connsiteX1" fmla="*/ 660400 w 1209040"/>
              <a:gd name="connsiteY1" fmla="*/ 1146 h 51946"/>
              <a:gd name="connsiteX2" fmla="*/ 1209040 w 1209040"/>
              <a:gd name="connsiteY2" fmla="*/ 21466 h 51946"/>
              <a:gd name="connsiteX0-1" fmla="*/ 0 w 1209040"/>
              <a:gd name="connsiteY0-2" fmla="*/ 40674 h 40674"/>
              <a:gd name="connsiteX1-3" fmla="*/ 654432 w 1209040"/>
              <a:gd name="connsiteY1-4" fmla="*/ 3503 h 40674"/>
              <a:gd name="connsiteX2-5" fmla="*/ 1209040 w 1209040"/>
              <a:gd name="connsiteY2-6" fmla="*/ 10194 h 40674"/>
              <a:gd name="connsiteX0-7" fmla="*/ 0 w 1209040"/>
              <a:gd name="connsiteY0-8" fmla="*/ 36487 h 36487"/>
              <a:gd name="connsiteX1-9" fmla="*/ 655252 w 1209040"/>
              <a:gd name="connsiteY1-10" fmla="*/ 8995 h 36487"/>
              <a:gd name="connsiteX2-11" fmla="*/ 1209040 w 1209040"/>
              <a:gd name="connsiteY2-12" fmla="*/ 6007 h 364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09040" h="36487">
                <a:moveTo>
                  <a:pt x="0" y="36487"/>
                </a:moveTo>
                <a:cubicBezTo>
                  <a:pt x="229446" y="13627"/>
                  <a:pt x="453745" y="14075"/>
                  <a:pt x="655252" y="8995"/>
                </a:cubicBezTo>
                <a:cubicBezTo>
                  <a:pt x="856759" y="3915"/>
                  <a:pt x="1035473" y="-6693"/>
                  <a:pt x="1209040" y="6007"/>
                </a:cubicBezTo>
              </a:path>
            </a:pathLst>
          </a:custGeom>
          <a:ln w="50800"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00" scaled="1"/>
            </a:gra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加号 23"/>
          <p:cNvSpPr/>
          <p:nvPr/>
        </p:nvSpPr>
        <p:spPr>
          <a:xfrm rot="587491">
            <a:off x="8688633" y="2203418"/>
            <a:ext cx="643890" cy="643890"/>
          </a:xfrm>
          <a:prstGeom prst="mathPlus">
            <a:avLst>
              <a:gd name="adj1" fmla="val 10502"/>
            </a:avLst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任意多边形: 形状 44"/>
          <p:cNvSpPr/>
          <p:nvPr/>
        </p:nvSpPr>
        <p:spPr>
          <a:xfrm rot="17111541" flipH="1">
            <a:off x="4658839" y="-559271"/>
            <a:ext cx="10208325" cy="8288471"/>
          </a:xfrm>
          <a:custGeom>
            <a:avLst/>
            <a:gdLst>
              <a:gd name="connsiteX0" fmla="*/ 1594760 w 10208325"/>
              <a:gd name="connsiteY0" fmla="*/ 131225 h 8288471"/>
              <a:gd name="connsiteX1" fmla="*/ 0 w 10208325"/>
              <a:gd name="connsiteY1" fmla="*/ 6004018 h 8288471"/>
              <a:gd name="connsiteX2" fmla="*/ 8412624 w 10208325"/>
              <a:gd name="connsiteY2" fmla="*/ 8288471 h 8288471"/>
              <a:gd name="connsiteX3" fmla="*/ 10208325 w 10208325"/>
              <a:gd name="connsiteY3" fmla="*/ 1675701 h 8288471"/>
              <a:gd name="connsiteX4" fmla="*/ 10123190 w 10208325"/>
              <a:gd name="connsiteY4" fmla="*/ 1670838 h 8288471"/>
              <a:gd name="connsiteX5" fmla="*/ 3600261 w 10208325"/>
              <a:gd name="connsiteY5" fmla="*/ 1201 h 8288471"/>
              <a:gd name="connsiteX6" fmla="*/ 1916813 w 10208325"/>
              <a:gd name="connsiteY6" fmla="*/ 93459 h 8288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08325" h="8288471">
                <a:moveTo>
                  <a:pt x="1594760" y="131225"/>
                </a:moveTo>
                <a:lnTo>
                  <a:pt x="0" y="6004018"/>
                </a:lnTo>
                <a:lnTo>
                  <a:pt x="8412624" y="8288471"/>
                </a:lnTo>
                <a:lnTo>
                  <a:pt x="10208325" y="1675701"/>
                </a:lnTo>
                <a:lnTo>
                  <a:pt x="10123190" y="1670838"/>
                </a:lnTo>
                <a:cubicBezTo>
                  <a:pt x="7277082" y="1465558"/>
                  <a:pt x="6214678" y="45702"/>
                  <a:pt x="3600261" y="1201"/>
                </a:cubicBezTo>
                <a:cubicBezTo>
                  <a:pt x="3110058" y="-7143"/>
                  <a:pt x="2536107" y="28479"/>
                  <a:pt x="1916813" y="93459"/>
                </a:cubicBezTo>
                <a:close/>
              </a:path>
            </a:pathLst>
          </a:custGeom>
          <a:gradFill flip="none" rotWithShape="1">
            <a:gsLst>
              <a:gs pos="0">
                <a:srgbClr val="4448F3">
                  <a:alpha val="20000"/>
                </a:srgbClr>
              </a:gs>
              <a:gs pos="19000">
                <a:schemeClr val="accent2">
                  <a:lumMod val="60000"/>
                  <a:lumOff val="40000"/>
                  <a:alpha val="0"/>
                </a:schemeClr>
              </a:gs>
            </a:gsLst>
            <a:lin ang="5400000" scaled="1"/>
            <a:tileRect/>
          </a:gradFill>
          <a:ln w="12700" cap="flat" cmpd="sng" algn="ctr">
            <a:gradFill flip="none" rotWithShape="1">
              <a:gsLst>
                <a:gs pos="53000">
                  <a:schemeClr val="accent2">
                    <a:lumMod val="60000"/>
                    <a:lumOff val="40000"/>
                  </a:schemeClr>
                </a:gs>
                <a:gs pos="15000">
                  <a:srgbClr val="4448F3"/>
                </a:gs>
                <a:gs pos="93000">
                  <a:srgbClr val="4448F3"/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阿里巴巴普惠体 R" panose="00020600040101010101" charset="-122"/>
            </a:endParaRPr>
          </a:p>
        </p:txBody>
      </p:sp>
      <p:sp>
        <p:nvSpPr>
          <p:cNvPr id="43" name="任意多边形: 形状 42"/>
          <p:cNvSpPr/>
          <p:nvPr/>
        </p:nvSpPr>
        <p:spPr>
          <a:xfrm flipV="1">
            <a:off x="8184371" y="-1613774"/>
            <a:ext cx="5110795" cy="8440516"/>
          </a:xfrm>
          <a:custGeom>
            <a:avLst/>
            <a:gdLst>
              <a:gd name="connsiteX0" fmla="*/ 1793136 w 5110795"/>
              <a:gd name="connsiteY0" fmla="*/ 8388312 h 8388430"/>
              <a:gd name="connsiteX1" fmla="*/ 3273269 w 5110795"/>
              <a:gd name="connsiteY1" fmla="*/ 8002405 h 8388430"/>
              <a:gd name="connsiteX2" fmla="*/ 4827749 w 5110795"/>
              <a:gd name="connsiteY2" fmla="*/ 4131445 h 8388430"/>
              <a:gd name="connsiteX3" fmla="*/ 5099956 w 5110795"/>
              <a:gd name="connsiteY3" fmla="*/ 276053 h 8388430"/>
              <a:gd name="connsiteX4" fmla="*/ 5081455 w 5110795"/>
              <a:gd name="connsiteY4" fmla="*/ 0 h 8388430"/>
              <a:gd name="connsiteX5" fmla="*/ 571591 w 5110795"/>
              <a:gd name="connsiteY5" fmla="*/ 0 h 8388430"/>
              <a:gd name="connsiteX6" fmla="*/ 585909 w 5110795"/>
              <a:gd name="connsiteY6" fmla="*/ 96655 h 8388430"/>
              <a:gd name="connsiteX7" fmla="*/ 743429 w 5110795"/>
              <a:gd name="connsiteY7" fmla="*/ 2576965 h 8388430"/>
              <a:gd name="connsiteX8" fmla="*/ 103349 w 5110795"/>
              <a:gd name="connsiteY8" fmla="*/ 7636645 h 8388430"/>
              <a:gd name="connsiteX9" fmla="*/ 1793136 w 5110795"/>
              <a:gd name="connsiteY9" fmla="*/ 8388312 h 838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10795" h="8388430">
                <a:moveTo>
                  <a:pt x="1793136" y="8388312"/>
                </a:moveTo>
                <a:cubicBezTo>
                  <a:pt x="2359683" y="8393009"/>
                  <a:pt x="2928782" y="8257992"/>
                  <a:pt x="3273269" y="8002405"/>
                </a:cubicBezTo>
                <a:cubicBezTo>
                  <a:pt x="4060669" y="7418205"/>
                  <a:pt x="4594069" y="5706245"/>
                  <a:pt x="4827749" y="4131445"/>
                </a:cubicBezTo>
                <a:cubicBezTo>
                  <a:pt x="4973799" y="3147195"/>
                  <a:pt x="5157552" y="1545805"/>
                  <a:pt x="5099956" y="276053"/>
                </a:cubicBezTo>
                <a:lnTo>
                  <a:pt x="5081455" y="0"/>
                </a:lnTo>
                <a:lnTo>
                  <a:pt x="571591" y="0"/>
                </a:lnTo>
                <a:lnTo>
                  <a:pt x="585909" y="96655"/>
                </a:lnTo>
                <a:cubicBezTo>
                  <a:pt x="699138" y="860560"/>
                  <a:pt x="789149" y="1533025"/>
                  <a:pt x="743429" y="2576965"/>
                </a:cubicBezTo>
                <a:cubicBezTo>
                  <a:pt x="682469" y="3968885"/>
                  <a:pt x="-318291" y="6732405"/>
                  <a:pt x="103349" y="7636645"/>
                </a:cubicBezTo>
                <a:cubicBezTo>
                  <a:pt x="340522" y="8145280"/>
                  <a:pt x="1064719" y="8382274"/>
                  <a:pt x="1793136" y="8388312"/>
                </a:cubicBezTo>
                <a:close/>
              </a:path>
            </a:pathLst>
          </a:custGeom>
          <a:gradFill flip="none" rotWithShape="1">
            <a:gsLst>
              <a:gs pos="0">
                <a:srgbClr val="4448F3">
                  <a:alpha val="15000"/>
                </a:srgbClr>
              </a:gs>
              <a:gs pos="58000">
                <a:schemeClr val="accent2">
                  <a:lumMod val="60000"/>
                  <a:lumOff val="40000"/>
                  <a:alpha val="0"/>
                </a:schemeClr>
              </a:gs>
            </a:gsLst>
            <a:lin ang="5400000" scaled="1"/>
            <a:tileRect/>
          </a:gradFill>
          <a:ln w="12700" cap="flat" cmpd="sng" algn="ctr">
            <a:gradFill flip="none" rotWithShape="1">
              <a:gsLst>
                <a:gs pos="60000">
                  <a:schemeClr val="accent2">
                    <a:lumMod val="60000"/>
                    <a:lumOff val="40000"/>
                    <a:alpha val="0"/>
                  </a:schemeClr>
                </a:gs>
                <a:gs pos="15000">
                  <a:srgbClr val="4448F3"/>
                </a:gs>
              </a:gsLst>
              <a:lin ang="540000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阿里巴巴普惠体 R" panose="00020600040101010101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229639" y="371694"/>
            <a:ext cx="3817937" cy="448008"/>
          </a:xfrm>
        </p:spPr>
        <p:txBody>
          <a:bodyPr/>
          <a:lstStyle/>
          <a:p>
            <a:r>
              <a:rPr lang="zh-CN" altLang="en-US" dirty="0"/>
              <a:t>智慧教育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7127296" y="317500"/>
            <a:ext cx="4424208" cy="1910070"/>
            <a:chOff x="7127296" y="4243191"/>
            <a:chExt cx="4424208" cy="1910070"/>
          </a:xfrm>
        </p:grpSpPr>
        <p:sp>
          <p:nvSpPr>
            <p:cNvPr id="86" name="矩形 85"/>
            <p:cNvSpPr/>
            <p:nvPr/>
          </p:nvSpPr>
          <p:spPr>
            <a:xfrm>
              <a:off x="7719398" y="4243191"/>
              <a:ext cx="804707" cy="101566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6600" dirty="0">
                  <a:gradFill>
                    <a:gsLst>
                      <a:gs pos="0">
                        <a:schemeClr val="accent5"/>
                      </a:gs>
                      <a:gs pos="100000">
                        <a:schemeClr val="accent4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演示新手书" panose="00000500000000000000" pitchFamily="50" charset="-122"/>
                  <a:ea typeface="演示新手书" panose="00000500000000000000" pitchFamily="50" charset="-122"/>
                </a:rPr>
                <a:t>智</a:t>
              </a:r>
            </a:p>
          </p:txBody>
        </p:sp>
        <p:sp>
          <p:nvSpPr>
            <p:cNvPr id="87" name="矩形 86"/>
            <p:cNvSpPr/>
            <p:nvPr/>
          </p:nvSpPr>
          <p:spPr>
            <a:xfrm>
              <a:off x="8424021" y="4432812"/>
              <a:ext cx="657231" cy="83099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5400" dirty="0">
                  <a:gradFill>
                    <a:gsLst>
                      <a:gs pos="0">
                        <a:schemeClr val="accent5"/>
                      </a:gs>
                      <a:gs pos="100000">
                        <a:schemeClr val="accent4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演示新手书" panose="00000500000000000000" pitchFamily="50" charset="-122"/>
                  <a:ea typeface="演示新手书" panose="00000500000000000000" pitchFamily="50" charset="-122"/>
                </a:rPr>
                <a:t>慧</a:t>
              </a:r>
            </a:p>
          </p:txBody>
        </p:sp>
        <p:sp>
          <p:nvSpPr>
            <p:cNvPr id="88" name="矩形 87"/>
            <p:cNvSpPr/>
            <p:nvPr/>
          </p:nvSpPr>
          <p:spPr>
            <a:xfrm>
              <a:off x="10082037" y="5203572"/>
              <a:ext cx="112317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dist"/>
              <a:r>
                <a:rPr lang="en-US" altLang="zh-CN" sz="1600" dirty="0">
                  <a:gradFill>
                    <a:gsLst>
                      <a:gs pos="0">
                        <a:schemeClr val="accent5"/>
                      </a:gs>
                      <a:gs pos="100000">
                        <a:schemeClr val="accent4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70000"/>
                      </a:srgbClr>
                    </a:outerShdw>
                  </a:effectLst>
                  <a:latin typeface="+mj-ea"/>
                  <a:ea typeface="+mj-ea"/>
                </a:rPr>
                <a:t>2020</a:t>
              </a:r>
              <a:r>
                <a:rPr lang="zh-CN" altLang="en-US" sz="1600" dirty="0">
                  <a:gradFill>
                    <a:gsLst>
                      <a:gs pos="0">
                        <a:schemeClr val="accent5"/>
                      </a:gs>
                      <a:gs pos="100000">
                        <a:schemeClr val="accent4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70000"/>
                      </a:srgbClr>
                    </a:outerShdw>
                  </a:effectLst>
                  <a:latin typeface="+mj-ea"/>
                  <a:ea typeface="+mj-ea"/>
                </a:rPr>
                <a:t>年目标</a:t>
              </a:r>
            </a:p>
          </p:txBody>
        </p:sp>
        <p:sp>
          <p:nvSpPr>
            <p:cNvPr id="89" name="矩形 88"/>
            <p:cNvSpPr/>
            <p:nvPr/>
          </p:nvSpPr>
          <p:spPr>
            <a:xfrm>
              <a:off x="7127296" y="5581117"/>
              <a:ext cx="4424208" cy="57214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92075" indent="-92075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全县</a:t>
              </a:r>
              <a:r>
                <a:rPr lang="en-US" altLang="zh-CN" sz="1600" dirty="0"/>
                <a:t>137</a:t>
              </a:r>
              <a:r>
                <a:rPr lang="zh-CN" altLang="en-US" sz="1600" dirty="0"/>
                <a:t>个教学点</a:t>
              </a:r>
              <a:r>
                <a:rPr lang="en-US" altLang="zh-CN" sz="1600" dirty="0"/>
                <a:t>100%</a:t>
              </a:r>
              <a:r>
                <a:rPr lang="zh-CN" altLang="en-US" sz="1600" dirty="0"/>
                <a:t>的中小学建成智慧学校</a:t>
              </a:r>
              <a:endParaRPr lang="en-US" altLang="zh-CN" sz="1600" dirty="0"/>
            </a:p>
            <a:p>
              <a:pPr marL="92075" indent="-92075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全县普通中小学校全部达到智慧学校建设要求</a:t>
              </a:r>
            </a:p>
          </p:txBody>
        </p:sp>
        <p:sp>
          <p:nvSpPr>
            <p:cNvPr id="90" name="矩形 89"/>
            <p:cNvSpPr/>
            <p:nvPr/>
          </p:nvSpPr>
          <p:spPr>
            <a:xfrm>
              <a:off x="8982592" y="4372575"/>
              <a:ext cx="657231" cy="83099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5400" dirty="0">
                  <a:gradFill>
                    <a:gsLst>
                      <a:gs pos="0">
                        <a:schemeClr val="accent5"/>
                      </a:gs>
                      <a:gs pos="100000">
                        <a:schemeClr val="accent4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演示新手书" panose="00000500000000000000" pitchFamily="50" charset="-122"/>
                  <a:ea typeface="演示新手书" panose="00000500000000000000" pitchFamily="50" charset="-122"/>
                </a:rPr>
                <a:t>学</a:t>
              </a:r>
            </a:p>
          </p:txBody>
        </p:sp>
        <p:sp>
          <p:nvSpPr>
            <p:cNvPr id="91" name="矩形 90"/>
            <p:cNvSpPr/>
            <p:nvPr/>
          </p:nvSpPr>
          <p:spPr>
            <a:xfrm>
              <a:off x="9649970" y="4485920"/>
              <a:ext cx="535403" cy="67710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4400" dirty="0">
                  <a:gradFill>
                    <a:gsLst>
                      <a:gs pos="0">
                        <a:schemeClr val="accent5"/>
                      </a:gs>
                      <a:gs pos="100000">
                        <a:schemeClr val="accent4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演示新手书" panose="00000500000000000000" pitchFamily="50" charset="-122"/>
                  <a:ea typeface="演示新手书" panose="00000500000000000000" pitchFamily="50" charset="-122"/>
                </a:rPr>
                <a:t>校</a:t>
              </a: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9383235" y="5326682"/>
              <a:ext cx="586535" cy="0"/>
            </a:xfrm>
            <a:prstGeom prst="line">
              <a:avLst/>
            </a:prstGeom>
            <a:ln>
              <a:gradFill>
                <a:gsLst>
                  <a:gs pos="100000">
                    <a:schemeClr val="accent4"/>
                  </a:gs>
                  <a:gs pos="0">
                    <a:schemeClr val="accent5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6595949" y="2520208"/>
            <a:ext cx="1798406" cy="3445966"/>
            <a:chOff x="6746118" y="2041808"/>
            <a:chExt cx="1798406" cy="3445966"/>
          </a:xfrm>
        </p:grpSpPr>
        <p:sp>
          <p:nvSpPr>
            <p:cNvPr id="93" name="矩形: 圆角 92"/>
            <p:cNvSpPr/>
            <p:nvPr/>
          </p:nvSpPr>
          <p:spPr>
            <a:xfrm>
              <a:off x="6746118" y="3007352"/>
              <a:ext cx="1798406" cy="387746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20000"/>
              </a:schemeClr>
            </a:solidFill>
            <a:ln w="12700" cap="flat" cmpd="sng" algn="ctr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智慧教学</a:t>
              </a:r>
            </a:p>
          </p:txBody>
        </p:sp>
        <p:sp>
          <p:nvSpPr>
            <p:cNvPr id="94" name="矩形: 圆角 93"/>
            <p:cNvSpPr/>
            <p:nvPr/>
          </p:nvSpPr>
          <p:spPr>
            <a:xfrm>
              <a:off x="6746118" y="3530521"/>
              <a:ext cx="1798406" cy="387746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20000"/>
              </a:schemeClr>
            </a:solidFill>
            <a:ln w="12700" cap="flat" cmpd="sng" algn="ctr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智慧学习</a:t>
              </a:r>
            </a:p>
          </p:txBody>
        </p:sp>
        <p:sp>
          <p:nvSpPr>
            <p:cNvPr id="95" name="矩形: 圆角 94"/>
            <p:cNvSpPr/>
            <p:nvPr/>
          </p:nvSpPr>
          <p:spPr>
            <a:xfrm>
              <a:off x="6746118" y="4053690"/>
              <a:ext cx="1798406" cy="387746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20000"/>
              </a:schemeClr>
            </a:solidFill>
            <a:ln w="12700" cap="flat" cmpd="sng" algn="ctr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智慧管理</a:t>
              </a:r>
            </a:p>
          </p:txBody>
        </p:sp>
        <p:sp>
          <p:nvSpPr>
            <p:cNvPr id="96" name="矩形: 圆角 95"/>
            <p:cNvSpPr/>
            <p:nvPr/>
          </p:nvSpPr>
          <p:spPr>
            <a:xfrm>
              <a:off x="6746118" y="4576859"/>
              <a:ext cx="1798406" cy="387746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20000"/>
              </a:schemeClr>
            </a:solidFill>
            <a:ln w="12700" cap="flat" cmpd="sng" algn="ctr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智慧生活</a:t>
              </a:r>
            </a:p>
          </p:txBody>
        </p:sp>
        <p:sp>
          <p:nvSpPr>
            <p:cNvPr id="101" name="矩形: 圆角 100"/>
            <p:cNvSpPr/>
            <p:nvPr/>
          </p:nvSpPr>
          <p:spPr>
            <a:xfrm>
              <a:off x="6746118" y="5100028"/>
              <a:ext cx="1798406" cy="387746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20000"/>
              </a:schemeClr>
            </a:solidFill>
            <a:ln w="12700" cap="flat" cmpd="sng" algn="ctr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智慧文化</a:t>
              </a: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7036180" y="2041808"/>
              <a:ext cx="1218282" cy="869175"/>
              <a:chOff x="1415865" y="1658703"/>
              <a:chExt cx="1218282" cy="869175"/>
            </a:xfrm>
          </p:grpSpPr>
          <p:sp>
            <p:nvSpPr>
              <p:cNvPr id="126" name="矩形 125"/>
              <p:cNvSpPr/>
              <p:nvPr/>
            </p:nvSpPr>
            <p:spPr>
              <a:xfrm>
                <a:off x="1491719" y="1658703"/>
                <a:ext cx="889667" cy="7386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4800" i="1" dirty="0">
                    <a:ln w="3175">
                      <a:gradFill>
                        <a:gsLst>
                          <a:gs pos="42000">
                            <a:schemeClr val="accent5"/>
                          </a:gs>
                          <a:gs pos="79000">
                            <a:schemeClr val="accent4">
                              <a:alpha val="0"/>
                            </a:schemeClr>
                          </a:gs>
                        </a:gsLst>
                        <a:lin ang="5400000" scaled="1"/>
                      </a:gradFill>
                    </a:ln>
                    <a:gradFill>
                      <a:gsLst>
                        <a:gs pos="38000">
                          <a:schemeClr val="accent5">
                            <a:alpha val="50000"/>
                          </a:schemeClr>
                        </a:gs>
                        <a:gs pos="69000">
                          <a:schemeClr val="accent4">
                            <a:alpha val="0"/>
                          </a:schemeClr>
                        </a:gs>
                      </a:gsLst>
                      <a:lin ang="5400000" scaled="0"/>
                    </a:gradFill>
                    <a:latin typeface="Arial" panose="020B0604020202020204" pitchFamily="34" charset="0"/>
                    <a:ea typeface="阿里巴巴普惠体 B" panose="00020600040101010101" charset="-122"/>
                  </a:rPr>
                  <a:t>5</a:t>
                </a:r>
                <a:r>
                  <a:rPr lang="zh-CN" altLang="en-US" sz="4400" i="1" dirty="0">
                    <a:ln w="3175">
                      <a:gradFill>
                        <a:gsLst>
                          <a:gs pos="42000">
                            <a:schemeClr val="accent5"/>
                          </a:gs>
                          <a:gs pos="79000">
                            <a:schemeClr val="accent4">
                              <a:alpha val="0"/>
                            </a:schemeClr>
                          </a:gs>
                        </a:gsLst>
                        <a:lin ang="5400000" scaled="1"/>
                      </a:gradFill>
                    </a:ln>
                    <a:gradFill>
                      <a:gsLst>
                        <a:gs pos="38000">
                          <a:schemeClr val="accent5">
                            <a:alpha val="50000"/>
                          </a:schemeClr>
                        </a:gs>
                        <a:gs pos="69000">
                          <a:schemeClr val="accent4">
                            <a:alpha val="0"/>
                          </a:schemeClr>
                        </a:gs>
                      </a:gsLst>
                      <a:lin ang="5400000" scaled="0"/>
                    </a:gradFill>
                    <a:latin typeface="Arial" panose="020B0604020202020204" pitchFamily="34" charset="0"/>
                    <a:ea typeface="阿里巴巴普惠体 B" panose="00020600040101010101" charset="-122"/>
                  </a:rPr>
                  <a:t>项</a:t>
                </a:r>
                <a:endParaRPr lang="zh-CN" altLang="en-US" sz="4800" i="1" dirty="0">
                  <a:ln w="3175">
                    <a:gradFill>
                      <a:gsLst>
                        <a:gs pos="42000">
                          <a:schemeClr val="accent5"/>
                        </a:gs>
                        <a:gs pos="79000">
                          <a:schemeClr val="accent4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  <a:gradFill>
                    <a:gsLst>
                      <a:gs pos="38000">
                        <a:schemeClr val="accent5">
                          <a:alpha val="50000"/>
                        </a:schemeClr>
                      </a:gs>
                      <a:gs pos="69000">
                        <a:schemeClr val="accent4">
                          <a:alpha val="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阿里巴巴普惠体 B" panose="00020600040101010101" charset="-122"/>
                </a:endParaRPr>
              </a:p>
            </p:txBody>
          </p:sp>
          <p:sp>
            <p:nvSpPr>
              <p:cNvPr id="127" name="矩形 126"/>
              <p:cNvSpPr/>
              <p:nvPr/>
            </p:nvSpPr>
            <p:spPr>
              <a:xfrm>
                <a:off x="1415865" y="2158546"/>
                <a:ext cx="1218282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en-US" sz="2400" dirty="0">
                    <a:ln w="3175">
                      <a:noFill/>
                    </a:ln>
                    <a:gradFill>
                      <a:gsLst>
                        <a:gs pos="0">
                          <a:schemeClr val="accent3"/>
                        </a:gs>
                        <a:gs pos="100000">
                          <a:schemeClr val="accent2"/>
                        </a:gs>
                      </a:gsLst>
                      <a:lin ang="5400000" scaled="0"/>
                    </a:gradFill>
                    <a:effectLst>
                      <a:innerShdw dist="25400">
                        <a:schemeClr val="tx1"/>
                      </a:innerShdw>
                    </a:effectLst>
                    <a:latin typeface="阿里巴巴普惠体 H" panose="00020600040101010101" pitchFamily="18" charset="-122"/>
                    <a:ea typeface="阿里巴巴普惠体 H" panose="00020600040101010101" pitchFamily="18" charset="-122"/>
                    <a:cs typeface="阿里巴巴普惠体 H" panose="00020600040101010101" pitchFamily="18" charset="-122"/>
                  </a:rPr>
                  <a:t>基本功能</a:t>
                </a:r>
                <a:endParaRPr lang="en-US" altLang="zh-CN" sz="2400" dirty="0">
                  <a:ln w="3175">
                    <a:noFill/>
                  </a:ln>
                  <a:gradFill>
                    <a:gsLst>
                      <a:gs pos="0">
                        <a:schemeClr val="accent3"/>
                      </a:gs>
                      <a:gs pos="100000">
                        <a:schemeClr val="accent2"/>
                      </a:gs>
                    </a:gsLst>
                    <a:lin ang="5400000" scaled="0"/>
                  </a:gradFill>
                  <a:effectLst>
                    <a:innerShdw dist="25400">
                      <a:schemeClr val="tx1"/>
                    </a:innerShdw>
                  </a:effectLst>
                  <a:latin typeface="阿里巴巴普惠体 H" panose="00020600040101010101" pitchFamily="18" charset="-122"/>
                  <a:ea typeface="阿里巴巴普惠体 H" panose="00020600040101010101" pitchFamily="18" charset="-122"/>
                  <a:cs typeface="阿里巴巴普惠体 H" panose="00020600040101010101" pitchFamily="18" charset="-122"/>
                </a:endParaRPr>
              </a:p>
            </p:txBody>
          </p:sp>
        </p:grpSp>
      </p:grpSp>
      <p:grpSp>
        <p:nvGrpSpPr>
          <p:cNvPr id="131" name="组合 130"/>
          <p:cNvGrpSpPr/>
          <p:nvPr/>
        </p:nvGrpSpPr>
        <p:grpSpPr>
          <a:xfrm>
            <a:off x="9383235" y="3679625"/>
            <a:ext cx="1798406" cy="1876459"/>
            <a:chOff x="6746118" y="2041808"/>
            <a:chExt cx="1798406" cy="1876459"/>
          </a:xfrm>
        </p:grpSpPr>
        <p:sp>
          <p:nvSpPr>
            <p:cNvPr id="132" name="矩形: 圆角 131"/>
            <p:cNvSpPr/>
            <p:nvPr/>
          </p:nvSpPr>
          <p:spPr>
            <a:xfrm>
              <a:off x="6746118" y="3007352"/>
              <a:ext cx="1798406" cy="387746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20000"/>
              </a:schemeClr>
            </a:solidFill>
            <a:ln w="12700" cap="flat" cmpd="sng" algn="ctr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人才队伍</a:t>
              </a:r>
            </a:p>
          </p:txBody>
        </p:sp>
        <p:sp>
          <p:nvSpPr>
            <p:cNvPr id="133" name="矩形: 圆角 132"/>
            <p:cNvSpPr/>
            <p:nvPr/>
          </p:nvSpPr>
          <p:spPr>
            <a:xfrm>
              <a:off x="6746118" y="3530521"/>
              <a:ext cx="1798406" cy="387746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20000"/>
              </a:schemeClr>
            </a:solidFill>
            <a:ln w="12700" cap="flat" cmpd="sng" algn="ctr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基础环境建设</a:t>
              </a:r>
            </a:p>
          </p:txBody>
        </p:sp>
        <p:grpSp>
          <p:nvGrpSpPr>
            <p:cNvPr id="137" name="组合 136"/>
            <p:cNvGrpSpPr/>
            <p:nvPr/>
          </p:nvGrpSpPr>
          <p:grpSpPr>
            <a:xfrm>
              <a:off x="7036180" y="2041808"/>
              <a:ext cx="1218282" cy="869175"/>
              <a:chOff x="1415865" y="1658703"/>
              <a:chExt cx="1218282" cy="869175"/>
            </a:xfrm>
          </p:grpSpPr>
          <p:sp>
            <p:nvSpPr>
              <p:cNvPr id="138" name="矩形 137"/>
              <p:cNvSpPr/>
              <p:nvPr/>
            </p:nvSpPr>
            <p:spPr>
              <a:xfrm>
                <a:off x="1491719" y="1658703"/>
                <a:ext cx="889667" cy="73866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4800" i="1" dirty="0">
                    <a:ln w="3175">
                      <a:gradFill>
                        <a:gsLst>
                          <a:gs pos="42000">
                            <a:schemeClr val="accent5"/>
                          </a:gs>
                          <a:gs pos="79000">
                            <a:schemeClr val="accent4">
                              <a:alpha val="0"/>
                            </a:schemeClr>
                          </a:gs>
                        </a:gsLst>
                        <a:lin ang="5400000" scaled="1"/>
                      </a:gradFill>
                    </a:ln>
                    <a:gradFill>
                      <a:gsLst>
                        <a:gs pos="38000">
                          <a:schemeClr val="accent5">
                            <a:alpha val="50000"/>
                          </a:schemeClr>
                        </a:gs>
                        <a:gs pos="69000">
                          <a:schemeClr val="accent4">
                            <a:alpha val="0"/>
                          </a:schemeClr>
                        </a:gs>
                      </a:gsLst>
                      <a:lin ang="5400000" scaled="0"/>
                    </a:gradFill>
                    <a:latin typeface="Arial" panose="020B0604020202020204" pitchFamily="34" charset="0"/>
                    <a:ea typeface="阿里巴巴普惠体 B" panose="00020600040101010101" charset="-122"/>
                  </a:rPr>
                  <a:t>2</a:t>
                </a:r>
                <a:r>
                  <a:rPr lang="zh-CN" altLang="en-US" sz="4400" i="1" dirty="0">
                    <a:ln w="3175">
                      <a:gradFill>
                        <a:gsLst>
                          <a:gs pos="42000">
                            <a:schemeClr val="accent5"/>
                          </a:gs>
                          <a:gs pos="79000">
                            <a:schemeClr val="accent4">
                              <a:alpha val="0"/>
                            </a:schemeClr>
                          </a:gs>
                        </a:gsLst>
                        <a:lin ang="5400000" scaled="1"/>
                      </a:gradFill>
                    </a:ln>
                    <a:gradFill>
                      <a:gsLst>
                        <a:gs pos="38000">
                          <a:schemeClr val="accent5">
                            <a:alpha val="50000"/>
                          </a:schemeClr>
                        </a:gs>
                        <a:gs pos="69000">
                          <a:schemeClr val="accent4">
                            <a:alpha val="0"/>
                          </a:schemeClr>
                        </a:gs>
                      </a:gsLst>
                      <a:lin ang="5400000" scaled="0"/>
                    </a:gradFill>
                    <a:latin typeface="Arial" panose="020B0604020202020204" pitchFamily="34" charset="0"/>
                    <a:ea typeface="阿里巴巴普惠体 B" panose="00020600040101010101" charset="-122"/>
                  </a:rPr>
                  <a:t>项</a:t>
                </a:r>
                <a:endParaRPr lang="zh-CN" altLang="en-US" sz="4800" i="1" dirty="0">
                  <a:ln w="3175">
                    <a:gradFill>
                      <a:gsLst>
                        <a:gs pos="42000">
                          <a:schemeClr val="accent5"/>
                        </a:gs>
                        <a:gs pos="79000">
                          <a:schemeClr val="accent4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  <a:gradFill>
                    <a:gsLst>
                      <a:gs pos="38000">
                        <a:schemeClr val="accent5">
                          <a:alpha val="50000"/>
                        </a:schemeClr>
                      </a:gs>
                      <a:gs pos="69000">
                        <a:schemeClr val="accent4">
                          <a:alpha val="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阿里巴巴普惠体 B" panose="00020600040101010101" charset="-122"/>
                </a:endParaRPr>
              </a:p>
            </p:txBody>
          </p:sp>
          <p:sp>
            <p:nvSpPr>
              <p:cNvPr id="139" name="矩形 138"/>
              <p:cNvSpPr/>
              <p:nvPr/>
            </p:nvSpPr>
            <p:spPr>
              <a:xfrm>
                <a:off x="1415865" y="2158546"/>
                <a:ext cx="1218282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en-US" sz="2400" dirty="0">
                    <a:ln w="3175">
                      <a:noFill/>
                    </a:ln>
                    <a:gradFill>
                      <a:gsLst>
                        <a:gs pos="0">
                          <a:schemeClr val="accent3"/>
                        </a:gs>
                        <a:gs pos="100000">
                          <a:schemeClr val="accent2"/>
                        </a:gs>
                      </a:gsLst>
                      <a:lin ang="5400000" scaled="0"/>
                    </a:gradFill>
                    <a:effectLst>
                      <a:innerShdw dist="25400">
                        <a:schemeClr val="tx1"/>
                      </a:innerShdw>
                    </a:effectLst>
                    <a:latin typeface="阿里巴巴普惠体 H" panose="00020600040101010101" pitchFamily="18" charset="-122"/>
                    <a:ea typeface="阿里巴巴普惠体 H" panose="00020600040101010101" pitchFamily="18" charset="-122"/>
                    <a:cs typeface="阿里巴巴普惠体 H" panose="00020600040101010101" pitchFamily="18" charset="-122"/>
                  </a:rPr>
                  <a:t>条件支撑</a:t>
                </a:r>
                <a:endParaRPr lang="en-US" altLang="zh-CN" sz="2400" dirty="0">
                  <a:ln w="3175">
                    <a:noFill/>
                  </a:ln>
                  <a:gradFill>
                    <a:gsLst>
                      <a:gs pos="0">
                        <a:schemeClr val="accent3"/>
                      </a:gs>
                      <a:gs pos="100000">
                        <a:schemeClr val="accent2"/>
                      </a:gs>
                    </a:gsLst>
                    <a:lin ang="5400000" scaled="0"/>
                  </a:gradFill>
                  <a:effectLst>
                    <a:innerShdw dist="25400">
                      <a:schemeClr val="tx1"/>
                    </a:innerShdw>
                  </a:effectLst>
                  <a:latin typeface="阿里巴巴普惠体 H" panose="00020600040101010101" pitchFamily="18" charset="-122"/>
                  <a:ea typeface="阿里巴巴普惠体 H" panose="00020600040101010101" pitchFamily="18" charset="-122"/>
                  <a:cs typeface="阿里巴巴普惠体 H" panose="00020600040101010101" pitchFamily="18" charset="-122"/>
                </a:endParaRPr>
              </a:p>
            </p:txBody>
          </p:sp>
        </p:grpSp>
      </p:grpSp>
      <p:grpSp>
        <p:nvGrpSpPr>
          <p:cNvPr id="21" name="图形 19"/>
          <p:cNvGrpSpPr/>
          <p:nvPr/>
        </p:nvGrpSpPr>
        <p:grpSpPr>
          <a:xfrm>
            <a:off x="9132261" y="1567714"/>
            <a:ext cx="2168394" cy="2168394"/>
            <a:chOff x="5143500" y="2476500"/>
            <a:chExt cx="1905000" cy="1905000"/>
          </a:xfrm>
          <a:noFill/>
        </p:grpSpPr>
        <p:sp>
          <p:nvSpPr>
            <p:cNvPr id="22" name="任意多边形: 形状 21"/>
            <p:cNvSpPr/>
            <p:nvPr/>
          </p:nvSpPr>
          <p:spPr>
            <a:xfrm>
              <a:off x="5381625" y="2714704"/>
              <a:ext cx="1432480" cy="1428670"/>
            </a:xfrm>
            <a:custGeom>
              <a:avLst/>
              <a:gdLst>
                <a:gd name="connsiteX0" fmla="*/ 1392793 w 1432480"/>
                <a:gd name="connsiteY0" fmla="*/ 670876 h 1428670"/>
                <a:gd name="connsiteX1" fmla="*/ 1032986 w 1432480"/>
                <a:gd name="connsiteY1" fmla="*/ 670876 h 1428670"/>
                <a:gd name="connsiteX2" fmla="*/ 993299 w 1432480"/>
                <a:gd name="connsiteY2" fmla="*/ 710565 h 1428670"/>
                <a:gd name="connsiteX3" fmla="*/ 1032986 w 1432480"/>
                <a:gd name="connsiteY3" fmla="*/ 750252 h 1428670"/>
                <a:gd name="connsiteX4" fmla="*/ 1167607 w 1432480"/>
                <a:gd name="connsiteY4" fmla="*/ 750252 h 1428670"/>
                <a:gd name="connsiteX5" fmla="*/ 757794 w 1432480"/>
                <a:gd name="connsiteY5" fmla="*/ 1167209 h 1428670"/>
                <a:gd name="connsiteX6" fmla="*/ 757794 w 1432480"/>
                <a:gd name="connsiteY6" fmla="*/ 1029176 h 1428670"/>
                <a:gd name="connsiteX7" fmla="*/ 718105 w 1432480"/>
                <a:gd name="connsiteY7" fmla="*/ 989488 h 1428670"/>
                <a:gd name="connsiteX8" fmla="*/ 678418 w 1432480"/>
                <a:gd name="connsiteY8" fmla="*/ 1029176 h 1428670"/>
                <a:gd name="connsiteX9" fmla="*/ 678418 w 1432480"/>
                <a:gd name="connsiteY9" fmla="*/ 1167527 h 1428670"/>
                <a:gd name="connsiteX10" fmla="*/ 261143 w 1432480"/>
                <a:gd name="connsiteY10" fmla="*/ 750252 h 1428670"/>
                <a:gd name="connsiteX11" fmla="*/ 399574 w 1432480"/>
                <a:gd name="connsiteY11" fmla="*/ 750252 h 1428670"/>
                <a:gd name="connsiteX12" fmla="*/ 439261 w 1432480"/>
                <a:gd name="connsiteY12" fmla="*/ 710565 h 1428670"/>
                <a:gd name="connsiteX13" fmla="*/ 399574 w 1432480"/>
                <a:gd name="connsiteY13" fmla="*/ 670876 h 1428670"/>
                <a:gd name="connsiteX14" fmla="*/ 261461 w 1432480"/>
                <a:gd name="connsiteY14" fmla="*/ 670876 h 1428670"/>
                <a:gd name="connsiteX15" fmla="*/ 678418 w 1432480"/>
                <a:gd name="connsiteY15" fmla="*/ 261063 h 1428670"/>
                <a:gd name="connsiteX16" fmla="*/ 678418 w 1432480"/>
                <a:gd name="connsiteY16" fmla="*/ 399494 h 1428670"/>
                <a:gd name="connsiteX17" fmla="*/ 718105 w 1432480"/>
                <a:gd name="connsiteY17" fmla="*/ 439181 h 1428670"/>
                <a:gd name="connsiteX18" fmla="*/ 757794 w 1432480"/>
                <a:gd name="connsiteY18" fmla="*/ 399494 h 1428670"/>
                <a:gd name="connsiteX19" fmla="*/ 757794 w 1432480"/>
                <a:gd name="connsiteY19" fmla="*/ 261937 h 1428670"/>
                <a:gd name="connsiteX20" fmla="*/ 1095931 w 1432480"/>
                <a:gd name="connsiteY20" fmla="*/ 466169 h 1428670"/>
                <a:gd name="connsiteX21" fmla="*/ 1151481 w 1432480"/>
                <a:gd name="connsiteY21" fmla="*/ 474944 h 1428670"/>
                <a:gd name="connsiteX22" fmla="*/ 1162446 w 1432480"/>
                <a:gd name="connsiteY22" fmla="*/ 422750 h 1428670"/>
                <a:gd name="connsiteX23" fmla="*/ 757794 w 1432480"/>
                <a:gd name="connsiteY23" fmla="*/ 182562 h 1428670"/>
                <a:gd name="connsiteX24" fmla="*/ 757794 w 1432480"/>
                <a:gd name="connsiteY24" fmla="*/ 39687 h 1428670"/>
                <a:gd name="connsiteX25" fmla="*/ 718105 w 1432480"/>
                <a:gd name="connsiteY25" fmla="*/ 0 h 1428670"/>
                <a:gd name="connsiteX26" fmla="*/ 678418 w 1432480"/>
                <a:gd name="connsiteY26" fmla="*/ 39687 h 1428670"/>
                <a:gd name="connsiteX27" fmla="*/ 678418 w 1432480"/>
                <a:gd name="connsiteY27" fmla="*/ 181609 h 1428670"/>
                <a:gd name="connsiteX28" fmla="*/ 182086 w 1432480"/>
                <a:gd name="connsiteY28" fmla="*/ 670876 h 1428670"/>
                <a:gd name="connsiteX29" fmla="*/ 39687 w 1432480"/>
                <a:gd name="connsiteY29" fmla="*/ 670876 h 1428670"/>
                <a:gd name="connsiteX30" fmla="*/ 0 w 1432480"/>
                <a:gd name="connsiteY30" fmla="*/ 710565 h 1428670"/>
                <a:gd name="connsiteX31" fmla="*/ 39687 w 1432480"/>
                <a:gd name="connsiteY31" fmla="*/ 750252 h 1428670"/>
                <a:gd name="connsiteX32" fmla="*/ 181769 w 1432480"/>
                <a:gd name="connsiteY32" fmla="*/ 750252 h 1428670"/>
                <a:gd name="connsiteX33" fmla="*/ 678418 w 1432480"/>
                <a:gd name="connsiteY33" fmla="*/ 1246901 h 1428670"/>
                <a:gd name="connsiteX34" fmla="*/ 678418 w 1432480"/>
                <a:gd name="connsiteY34" fmla="*/ 1388983 h 1428670"/>
                <a:gd name="connsiteX35" fmla="*/ 718105 w 1432480"/>
                <a:gd name="connsiteY35" fmla="*/ 1428670 h 1428670"/>
                <a:gd name="connsiteX36" fmla="*/ 757794 w 1432480"/>
                <a:gd name="connsiteY36" fmla="*/ 1388983 h 1428670"/>
                <a:gd name="connsiteX37" fmla="*/ 757794 w 1432480"/>
                <a:gd name="connsiteY37" fmla="*/ 1246584 h 1428670"/>
                <a:gd name="connsiteX38" fmla="*/ 1246981 w 1432480"/>
                <a:gd name="connsiteY38" fmla="*/ 750252 h 1428670"/>
                <a:gd name="connsiteX39" fmla="*/ 1392793 w 1432480"/>
                <a:gd name="connsiteY39" fmla="*/ 750252 h 1428670"/>
                <a:gd name="connsiteX40" fmla="*/ 1432480 w 1432480"/>
                <a:gd name="connsiteY40" fmla="*/ 710565 h 1428670"/>
                <a:gd name="connsiteX41" fmla="*/ 1392793 w 1432480"/>
                <a:gd name="connsiteY41" fmla="*/ 670876 h 142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432480" h="1428670">
                  <a:moveTo>
                    <a:pt x="1392793" y="670876"/>
                  </a:moveTo>
                  <a:lnTo>
                    <a:pt x="1032986" y="670876"/>
                  </a:lnTo>
                  <a:cubicBezTo>
                    <a:pt x="1011068" y="670876"/>
                    <a:pt x="993299" y="688646"/>
                    <a:pt x="993299" y="710565"/>
                  </a:cubicBezTo>
                  <a:cubicBezTo>
                    <a:pt x="993299" y="732484"/>
                    <a:pt x="1011068" y="750252"/>
                    <a:pt x="1032986" y="750252"/>
                  </a:cubicBezTo>
                  <a:lnTo>
                    <a:pt x="1167607" y="750252"/>
                  </a:lnTo>
                  <a:cubicBezTo>
                    <a:pt x="1149939" y="970114"/>
                    <a:pt x="977317" y="1145746"/>
                    <a:pt x="757794" y="1167209"/>
                  </a:cubicBezTo>
                  <a:lnTo>
                    <a:pt x="757794" y="1029176"/>
                  </a:lnTo>
                  <a:cubicBezTo>
                    <a:pt x="757794" y="1007258"/>
                    <a:pt x="740024" y="989488"/>
                    <a:pt x="718105" y="989488"/>
                  </a:cubicBezTo>
                  <a:cubicBezTo>
                    <a:pt x="696186" y="989488"/>
                    <a:pt x="678418" y="1007258"/>
                    <a:pt x="678418" y="1029176"/>
                  </a:cubicBezTo>
                  <a:lnTo>
                    <a:pt x="678418" y="1167527"/>
                  </a:lnTo>
                  <a:cubicBezTo>
                    <a:pt x="455797" y="1149630"/>
                    <a:pt x="279040" y="972873"/>
                    <a:pt x="261143" y="750252"/>
                  </a:cubicBezTo>
                  <a:lnTo>
                    <a:pt x="399574" y="750252"/>
                  </a:lnTo>
                  <a:cubicBezTo>
                    <a:pt x="421492" y="750252"/>
                    <a:pt x="439261" y="732484"/>
                    <a:pt x="439261" y="710565"/>
                  </a:cubicBezTo>
                  <a:cubicBezTo>
                    <a:pt x="439261" y="688646"/>
                    <a:pt x="421492" y="670876"/>
                    <a:pt x="399574" y="670876"/>
                  </a:cubicBezTo>
                  <a:lnTo>
                    <a:pt x="261461" y="670876"/>
                  </a:lnTo>
                  <a:cubicBezTo>
                    <a:pt x="282894" y="451338"/>
                    <a:pt x="458541" y="278699"/>
                    <a:pt x="678418" y="261063"/>
                  </a:cubicBezTo>
                  <a:lnTo>
                    <a:pt x="678418" y="399494"/>
                  </a:lnTo>
                  <a:cubicBezTo>
                    <a:pt x="678418" y="421412"/>
                    <a:pt x="696186" y="439181"/>
                    <a:pt x="718105" y="439181"/>
                  </a:cubicBezTo>
                  <a:cubicBezTo>
                    <a:pt x="740024" y="439181"/>
                    <a:pt x="757794" y="421412"/>
                    <a:pt x="757794" y="399494"/>
                  </a:cubicBezTo>
                  <a:lnTo>
                    <a:pt x="757794" y="261937"/>
                  </a:lnTo>
                  <a:cubicBezTo>
                    <a:pt x="895797" y="274753"/>
                    <a:pt x="1020358" y="349986"/>
                    <a:pt x="1095931" y="466169"/>
                  </a:cubicBezTo>
                  <a:cubicBezTo>
                    <a:pt x="1108848" y="483931"/>
                    <a:pt x="1133719" y="487860"/>
                    <a:pt x="1151481" y="474944"/>
                  </a:cubicBezTo>
                  <a:cubicBezTo>
                    <a:pt x="1167990" y="462939"/>
                    <a:pt x="1172728" y="440384"/>
                    <a:pt x="1162446" y="422750"/>
                  </a:cubicBezTo>
                  <a:cubicBezTo>
                    <a:pt x="1072180" y="284193"/>
                    <a:pt x="922658" y="195443"/>
                    <a:pt x="757794" y="182562"/>
                  </a:cubicBezTo>
                  <a:lnTo>
                    <a:pt x="757794" y="39687"/>
                  </a:lnTo>
                  <a:cubicBezTo>
                    <a:pt x="757794" y="17768"/>
                    <a:pt x="740024" y="0"/>
                    <a:pt x="718105" y="0"/>
                  </a:cubicBezTo>
                  <a:cubicBezTo>
                    <a:pt x="696186" y="0"/>
                    <a:pt x="678418" y="17768"/>
                    <a:pt x="678418" y="39687"/>
                  </a:cubicBezTo>
                  <a:lnTo>
                    <a:pt x="678418" y="181609"/>
                  </a:lnTo>
                  <a:cubicBezTo>
                    <a:pt x="414806" y="199653"/>
                    <a:pt x="203908" y="407551"/>
                    <a:pt x="182086" y="670876"/>
                  </a:cubicBezTo>
                  <a:lnTo>
                    <a:pt x="39687" y="670876"/>
                  </a:lnTo>
                  <a:cubicBezTo>
                    <a:pt x="17768" y="670876"/>
                    <a:pt x="0" y="688646"/>
                    <a:pt x="0" y="710565"/>
                  </a:cubicBezTo>
                  <a:cubicBezTo>
                    <a:pt x="0" y="732484"/>
                    <a:pt x="17768" y="750252"/>
                    <a:pt x="39687" y="750252"/>
                  </a:cubicBezTo>
                  <a:lnTo>
                    <a:pt x="181769" y="750252"/>
                  </a:lnTo>
                  <a:cubicBezTo>
                    <a:pt x="200019" y="1016619"/>
                    <a:pt x="412051" y="1228651"/>
                    <a:pt x="678418" y="1246901"/>
                  </a:cubicBezTo>
                  <a:lnTo>
                    <a:pt x="678418" y="1388983"/>
                  </a:lnTo>
                  <a:cubicBezTo>
                    <a:pt x="678418" y="1410902"/>
                    <a:pt x="696186" y="1428670"/>
                    <a:pt x="718105" y="1428670"/>
                  </a:cubicBezTo>
                  <a:cubicBezTo>
                    <a:pt x="740024" y="1428670"/>
                    <a:pt x="757794" y="1410902"/>
                    <a:pt x="757794" y="1388983"/>
                  </a:cubicBezTo>
                  <a:lnTo>
                    <a:pt x="757794" y="1246584"/>
                  </a:lnTo>
                  <a:cubicBezTo>
                    <a:pt x="1021087" y="1224725"/>
                    <a:pt x="1228943" y="1013836"/>
                    <a:pt x="1246981" y="750252"/>
                  </a:cubicBezTo>
                  <a:lnTo>
                    <a:pt x="1392793" y="750252"/>
                  </a:lnTo>
                  <a:cubicBezTo>
                    <a:pt x="1414712" y="750252"/>
                    <a:pt x="1432480" y="732484"/>
                    <a:pt x="1432480" y="710565"/>
                  </a:cubicBezTo>
                  <a:cubicBezTo>
                    <a:pt x="1432480" y="688646"/>
                    <a:pt x="1414712" y="670876"/>
                    <a:pt x="1392793" y="670876"/>
                  </a:cubicBezTo>
                </a:path>
              </a:pathLst>
            </a:custGeom>
            <a:grpFill/>
            <a:ln w="15875" cap="flat">
              <a:gradFill flip="none" rotWithShape="1">
                <a:gsLst>
                  <a:gs pos="0">
                    <a:schemeClr val="accent2"/>
                  </a:gs>
                  <a:gs pos="100000">
                    <a:schemeClr val="accent1">
                      <a:alpha val="0"/>
                    </a:schemeClr>
                  </a:gs>
                </a:gsLst>
                <a:lin ang="135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5947409" y="3276838"/>
              <a:ext cx="304243" cy="304323"/>
            </a:xfrm>
            <a:custGeom>
              <a:avLst/>
              <a:gdLst>
                <a:gd name="connsiteX0" fmla="*/ 224870 w 304243"/>
                <a:gd name="connsiteY0" fmla="*/ 152162 h 304323"/>
                <a:gd name="connsiteX1" fmla="*/ 154405 w 304243"/>
                <a:gd name="connsiteY1" fmla="*/ 227354 h 304323"/>
                <a:gd name="connsiteX2" fmla="*/ 79214 w 304243"/>
                <a:gd name="connsiteY2" fmla="*/ 156891 h 304323"/>
                <a:gd name="connsiteX3" fmla="*/ 79216 w 304243"/>
                <a:gd name="connsiteY3" fmla="*/ 152082 h 304323"/>
                <a:gd name="connsiteX4" fmla="*/ 154485 w 304243"/>
                <a:gd name="connsiteY4" fmla="*/ 81701 h 304323"/>
                <a:gd name="connsiteX5" fmla="*/ 224870 w 304243"/>
                <a:gd name="connsiteY5" fmla="*/ 152162 h 304323"/>
                <a:gd name="connsiteX6" fmla="*/ 0 w 304243"/>
                <a:gd name="connsiteY6" fmla="*/ 152162 h 304323"/>
                <a:gd name="connsiteX7" fmla="*/ 152082 w 304243"/>
                <a:gd name="connsiteY7" fmla="*/ 304324 h 304323"/>
                <a:gd name="connsiteX8" fmla="*/ 304244 w 304243"/>
                <a:gd name="connsiteY8" fmla="*/ 152162 h 304323"/>
                <a:gd name="connsiteX9" fmla="*/ 152082 w 304243"/>
                <a:gd name="connsiteY9" fmla="*/ 0 h 304323"/>
                <a:gd name="connsiteX10" fmla="*/ 0 w 304243"/>
                <a:gd name="connsiteY10" fmla="*/ 152162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243" h="304323">
                  <a:moveTo>
                    <a:pt x="224870" y="152162"/>
                  </a:moveTo>
                  <a:cubicBezTo>
                    <a:pt x="226176" y="192383"/>
                    <a:pt x="194628" y="226048"/>
                    <a:pt x="154405" y="227354"/>
                  </a:cubicBezTo>
                  <a:cubicBezTo>
                    <a:pt x="114185" y="228660"/>
                    <a:pt x="80520" y="197114"/>
                    <a:pt x="79214" y="156891"/>
                  </a:cubicBezTo>
                  <a:cubicBezTo>
                    <a:pt x="79162" y="155289"/>
                    <a:pt x="79162" y="153685"/>
                    <a:pt x="79216" y="152082"/>
                  </a:cubicBezTo>
                  <a:cubicBezTo>
                    <a:pt x="80566" y="111863"/>
                    <a:pt x="114265" y="80352"/>
                    <a:pt x="154485" y="81701"/>
                  </a:cubicBezTo>
                  <a:cubicBezTo>
                    <a:pt x="192840" y="82988"/>
                    <a:pt x="223624" y="113805"/>
                    <a:pt x="224870" y="152162"/>
                  </a:cubicBezTo>
                  <a:moveTo>
                    <a:pt x="0" y="152162"/>
                  </a:moveTo>
                  <a:cubicBezTo>
                    <a:pt x="0" y="236062"/>
                    <a:pt x="68262" y="304324"/>
                    <a:pt x="152082" y="304324"/>
                  </a:cubicBezTo>
                  <a:cubicBezTo>
                    <a:pt x="236066" y="304192"/>
                    <a:pt x="304114" y="236144"/>
                    <a:pt x="304244" y="152162"/>
                  </a:cubicBezTo>
                  <a:cubicBezTo>
                    <a:pt x="304114" y="68180"/>
                    <a:pt x="236066" y="130"/>
                    <a:pt x="152082" y="0"/>
                  </a:cubicBezTo>
                  <a:cubicBezTo>
                    <a:pt x="68184" y="0"/>
                    <a:pt x="0" y="68262"/>
                    <a:pt x="0" y="152162"/>
                  </a:cubicBezTo>
                </a:path>
              </a:pathLst>
            </a:custGeom>
            <a:grpFill/>
            <a:ln w="15875" cap="flat">
              <a:gradFill flip="none" rotWithShape="1">
                <a:gsLst>
                  <a:gs pos="0">
                    <a:schemeClr val="accent2"/>
                  </a:gs>
                  <a:gs pos="100000">
                    <a:schemeClr val="accent1">
                      <a:alpha val="0"/>
                    </a:schemeClr>
                  </a:gs>
                </a:gsLst>
                <a:lin ang="1350000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55833" y="1307129"/>
            <a:ext cx="4715865" cy="997642"/>
            <a:chOff x="863453" y="1299509"/>
            <a:chExt cx="4715865" cy="997642"/>
          </a:xfrm>
        </p:grpSpPr>
        <p:sp>
          <p:nvSpPr>
            <p:cNvPr id="48" name="矩形 47"/>
            <p:cNvSpPr/>
            <p:nvPr/>
          </p:nvSpPr>
          <p:spPr>
            <a:xfrm>
              <a:off x="3554168" y="1435897"/>
              <a:ext cx="1410643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400">
                  <a:gradFill>
                    <a:gsLst>
                      <a:gs pos="0">
                        <a:schemeClr val="accent5"/>
                      </a:gs>
                      <a:gs pos="100000">
                        <a:schemeClr val="accent4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+mj-ea"/>
                </a:rPr>
                <a:t>智慧校园基础网络</a:t>
              </a:r>
              <a:endParaRPr lang="zh-CN" altLang="en-US" sz="1400" dirty="0"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j-ea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863453" y="1299509"/>
              <a:ext cx="4715865" cy="997642"/>
              <a:chOff x="863453" y="1299509"/>
              <a:chExt cx="4715865" cy="997642"/>
            </a:xfrm>
          </p:grpSpPr>
          <p:pic>
            <p:nvPicPr>
              <p:cNvPr id="46" name="图片 45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9665"/>
              <a:stretch>
                <a:fillRect/>
              </a:stretch>
            </p:blipFill>
            <p:spPr>
              <a:xfrm>
                <a:off x="863453" y="1299509"/>
                <a:ext cx="1540567" cy="997642"/>
              </a:xfrm>
              <a:prstGeom prst="rect">
                <a:avLst/>
              </a:prstGeom>
              <a:solidFill>
                <a:srgbClr val="0E0A55"/>
              </a:solidFill>
              <a:ln w="19050" cap="flat" cmpd="sng" algn="ctr">
                <a:gradFill>
                  <a:gsLst>
                    <a:gs pos="0">
                      <a:schemeClr val="accent5"/>
                    </a:gs>
                    <a:gs pos="100000">
                      <a:schemeClr val="accent4">
                        <a:lumMod val="7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</p:pic>
          <p:sp>
            <p:nvSpPr>
              <p:cNvPr id="47" name="矩形 46"/>
              <p:cNvSpPr/>
              <p:nvPr/>
            </p:nvSpPr>
            <p:spPr>
              <a:xfrm>
                <a:off x="2751528" y="1299509"/>
                <a:ext cx="646011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400" dirty="0">
                    <a:ln w="3175">
                      <a:noFill/>
                    </a:ln>
                    <a:gradFill>
                      <a:gsLst>
                        <a:gs pos="0">
                          <a:schemeClr val="accent5"/>
                        </a:gs>
                        <a:gs pos="100000">
                          <a:schemeClr val="accent4"/>
                        </a:gs>
                      </a:gsLst>
                      <a:lin ang="5400000" scaled="0"/>
                    </a:gradFill>
                    <a:effectLst>
                      <a:innerShdw dist="25400">
                        <a:schemeClr val="tx1"/>
                      </a:innerShdw>
                    </a:effectLst>
                    <a:latin typeface="Arial" panose="020B0604020202020204" pitchFamily="34" charset="0"/>
                    <a:ea typeface="阿里巴巴普惠体 H" panose="00020600040101010101" pitchFamily="18" charset="-122"/>
                    <a:cs typeface="阿里巴巴普惠体 H" panose="00020600040101010101" pitchFamily="18" charset="-122"/>
                  </a:rPr>
                  <a:t>No.1</a:t>
                </a:r>
                <a:endParaRPr lang="zh-CN" altLang="en-US" sz="2000" dirty="0">
                  <a:gradFill>
                    <a:gsLst>
                      <a:gs pos="0">
                        <a:schemeClr val="accent5"/>
                      </a:gs>
                      <a:gs pos="100000">
                        <a:schemeClr val="accent4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+mj-ea"/>
                </a:endParaRPr>
              </a:p>
            </p:txBody>
          </p:sp>
          <p:cxnSp>
            <p:nvCxnSpPr>
              <p:cNvPr id="49" name="直接连接符 48"/>
              <p:cNvCxnSpPr/>
              <p:nvPr/>
            </p:nvCxnSpPr>
            <p:spPr>
              <a:xfrm>
                <a:off x="2751528" y="1668841"/>
                <a:ext cx="2827790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accent5"/>
                    </a:gs>
                    <a:gs pos="100000">
                      <a:schemeClr val="accent4">
                        <a:lumMod val="7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矩形 49"/>
              <p:cNvSpPr/>
              <p:nvPr/>
            </p:nvSpPr>
            <p:spPr>
              <a:xfrm>
                <a:off x="2751528" y="1775529"/>
                <a:ext cx="2690896" cy="357598"/>
              </a:xfrm>
              <a:prstGeom prst="rect">
                <a:avLst/>
              </a:prstGeom>
            </p:spPr>
            <p:txBody>
              <a:bodyPr wrap="square" lIns="0" tIns="0" rIns="0" bIns="0" anchor="t">
                <a:spAutoFit/>
              </a:bodyPr>
              <a:lstStyle/>
              <a:p>
                <a:pPr marL="92075" indent="-92075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000" dirty="0"/>
                  <a:t>教育城域网互通互联，目前联通</a:t>
                </a:r>
                <a:r>
                  <a:rPr lang="en-US" altLang="zh-CN" sz="1000" dirty="0"/>
                  <a:t>46</a:t>
                </a:r>
                <a:r>
                  <a:rPr lang="zh-CN" altLang="en-US" sz="1000" dirty="0"/>
                  <a:t>个学校，占</a:t>
                </a:r>
                <a:r>
                  <a:rPr lang="en-US" altLang="zh-CN" sz="1000" dirty="0"/>
                  <a:t>33%</a:t>
                </a:r>
                <a:r>
                  <a:rPr lang="zh-CN" altLang="en-US" sz="1000" dirty="0"/>
                  <a:t>比例。未来五年全部联通</a:t>
                </a:r>
              </a:p>
            </p:txBody>
          </p:sp>
        </p:grpSp>
      </p:grpSp>
      <p:pic>
        <p:nvPicPr>
          <p:cNvPr id="92" name="图片 91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20"/>
          <a:stretch>
            <a:fillRect/>
          </a:stretch>
        </p:blipFill>
        <p:spPr>
          <a:xfrm>
            <a:off x="855833" y="2618452"/>
            <a:ext cx="1540567" cy="997642"/>
          </a:xfrm>
          <a:prstGeom prst="rect">
            <a:avLst/>
          </a:prstGeom>
          <a:solidFill>
            <a:srgbClr val="0E0A55"/>
          </a:solidFill>
          <a:ln w="19050" cap="flat" cmpd="sng" algn="ctr">
            <a:gradFill>
              <a:gsLst>
                <a:gs pos="0">
                  <a:schemeClr val="accent5"/>
                </a:gs>
                <a:gs pos="100000">
                  <a:schemeClr val="accent4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/>
        </p:spPr>
      </p:pic>
      <p:grpSp>
        <p:nvGrpSpPr>
          <p:cNvPr id="7" name="组合 6"/>
          <p:cNvGrpSpPr/>
          <p:nvPr/>
        </p:nvGrpSpPr>
        <p:grpSpPr>
          <a:xfrm>
            <a:off x="2743908" y="2618452"/>
            <a:ext cx="2827790" cy="1018284"/>
            <a:chOff x="2751528" y="2547803"/>
            <a:chExt cx="2827790" cy="1018284"/>
          </a:xfrm>
        </p:grpSpPr>
        <p:sp>
          <p:nvSpPr>
            <p:cNvPr id="52" name="矩形 51"/>
            <p:cNvSpPr/>
            <p:nvPr/>
          </p:nvSpPr>
          <p:spPr>
            <a:xfrm>
              <a:off x="2751528" y="2547803"/>
              <a:ext cx="646011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400" dirty="0">
                  <a:ln w="3175">
                    <a:noFill/>
                  </a:ln>
                  <a:gradFill>
                    <a:gsLst>
                      <a:gs pos="0">
                        <a:schemeClr val="accent5"/>
                      </a:gs>
                      <a:gs pos="100000">
                        <a:schemeClr val="accent4"/>
                      </a:gs>
                    </a:gsLst>
                    <a:lin ang="5400000" scaled="0"/>
                  </a:gradFill>
                  <a:effectLst>
                    <a:innerShdw dist="25400">
                      <a:schemeClr val="tx1"/>
                    </a:innerShdw>
                  </a:effectLst>
                  <a:latin typeface="Arial" panose="020B0604020202020204" pitchFamily="34" charset="0"/>
                  <a:ea typeface="阿里巴巴普惠体 H" panose="00020600040101010101" pitchFamily="18" charset="-122"/>
                  <a:cs typeface="阿里巴巴普惠体 H" panose="00020600040101010101" pitchFamily="18" charset="-122"/>
                </a:rPr>
                <a:t>No.2</a:t>
              </a:r>
              <a:endParaRPr lang="zh-CN" altLang="en-US" sz="2000" dirty="0"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j-ea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3554168" y="2684191"/>
              <a:ext cx="1057982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400" dirty="0">
                  <a:gradFill>
                    <a:gsLst>
                      <a:gs pos="0">
                        <a:schemeClr val="accent5"/>
                      </a:gs>
                      <a:gs pos="100000">
                        <a:schemeClr val="accent4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+mj-ea"/>
                </a:rPr>
                <a:t>智慧校园建设</a:t>
              </a:r>
            </a:p>
          </p:txBody>
        </p:sp>
        <p:cxnSp>
          <p:nvCxnSpPr>
            <p:cNvPr id="54" name="直接连接符 53"/>
            <p:cNvCxnSpPr/>
            <p:nvPr/>
          </p:nvCxnSpPr>
          <p:spPr>
            <a:xfrm>
              <a:off x="2751528" y="2917135"/>
              <a:ext cx="282779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5"/>
                  </a:gs>
                  <a:gs pos="100000">
                    <a:schemeClr val="accent4">
                      <a:lumMod val="7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矩形 54"/>
            <p:cNvSpPr/>
            <p:nvPr/>
          </p:nvSpPr>
          <p:spPr>
            <a:xfrm>
              <a:off x="2751528" y="3023823"/>
              <a:ext cx="2690896" cy="54226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92075" indent="-92075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000" dirty="0"/>
                <a:t>按照高中、初中、小学、中心校分类分步实施，选取</a:t>
              </a:r>
              <a:r>
                <a:rPr lang="en-US" altLang="zh-CN" sz="1000" dirty="0"/>
                <a:t>1000-1500</a:t>
              </a:r>
              <a:r>
                <a:rPr lang="zh-CN" altLang="en-US" sz="1000" dirty="0"/>
                <a:t>人以上</a:t>
              </a:r>
              <a:r>
                <a:rPr lang="en-US" altLang="zh-CN" sz="1000" dirty="0"/>
                <a:t>3-5</a:t>
              </a:r>
              <a:r>
                <a:rPr lang="zh-CN" altLang="en-US" sz="1000" dirty="0"/>
                <a:t>所学校集中优势资源，与贫困地区学校教育均衡并行，逐步全面覆盖</a:t>
              </a:r>
            </a:p>
          </p:txBody>
        </p:sp>
      </p:grpSp>
      <p:pic>
        <p:nvPicPr>
          <p:cNvPr id="97" name="图片 96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65"/>
          <a:stretch>
            <a:fillRect/>
          </a:stretch>
        </p:blipFill>
        <p:spPr>
          <a:xfrm>
            <a:off x="855833" y="3950417"/>
            <a:ext cx="1540567" cy="997642"/>
          </a:xfrm>
          <a:prstGeom prst="rect">
            <a:avLst/>
          </a:prstGeom>
          <a:solidFill>
            <a:srgbClr val="0E0A55"/>
          </a:solidFill>
          <a:ln w="19050" cap="flat" cmpd="sng" algn="ctr">
            <a:gradFill>
              <a:gsLst>
                <a:gs pos="0">
                  <a:schemeClr val="accent5"/>
                </a:gs>
                <a:gs pos="100000">
                  <a:schemeClr val="accent4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/>
        </p:spPr>
      </p:pic>
      <p:grpSp>
        <p:nvGrpSpPr>
          <p:cNvPr id="6" name="组合 5"/>
          <p:cNvGrpSpPr/>
          <p:nvPr/>
        </p:nvGrpSpPr>
        <p:grpSpPr>
          <a:xfrm>
            <a:off x="2743908" y="3950417"/>
            <a:ext cx="2827790" cy="1018284"/>
            <a:chOff x="2751528" y="3725633"/>
            <a:chExt cx="2827790" cy="1018284"/>
          </a:xfrm>
        </p:grpSpPr>
        <p:sp>
          <p:nvSpPr>
            <p:cNvPr id="57" name="矩形 56"/>
            <p:cNvSpPr/>
            <p:nvPr/>
          </p:nvSpPr>
          <p:spPr>
            <a:xfrm>
              <a:off x="2751528" y="3725633"/>
              <a:ext cx="646011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400" dirty="0">
                  <a:ln w="3175">
                    <a:noFill/>
                  </a:ln>
                  <a:gradFill>
                    <a:gsLst>
                      <a:gs pos="0">
                        <a:schemeClr val="accent5"/>
                      </a:gs>
                      <a:gs pos="100000">
                        <a:schemeClr val="accent4"/>
                      </a:gs>
                    </a:gsLst>
                    <a:lin ang="5400000" scaled="0"/>
                  </a:gradFill>
                  <a:effectLst>
                    <a:innerShdw dist="25400">
                      <a:schemeClr val="tx1"/>
                    </a:innerShdw>
                  </a:effectLst>
                  <a:latin typeface="Arial" panose="020B0604020202020204" pitchFamily="34" charset="0"/>
                  <a:ea typeface="阿里巴巴普惠体 H" panose="00020600040101010101" pitchFamily="18" charset="-122"/>
                  <a:cs typeface="阿里巴巴普惠体 H" panose="00020600040101010101" pitchFamily="18" charset="-122"/>
                </a:rPr>
                <a:t>No.3</a:t>
              </a:r>
              <a:endParaRPr lang="zh-CN" altLang="en-US" sz="2000" dirty="0"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j-ea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3554168" y="3862021"/>
              <a:ext cx="1234312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400" dirty="0">
                  <a:gradFill>
                    <a:gsLst>
                      <a:gs pos="0">
                        <a:schemeClr val="accent5"/>
                      </a:gs>
                      <a:gs pos="100000">
                        <a:schemeClr val="accent4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+mj-ea"/>
                </a:rPr>
                <a:t>管理与应用平台</a:t>
              </a:r>
            </a:p>
          </p:txBody>
        </p:sp>
        <p:cxnSp>
          <p:nvCxnSpPr>
            <p:cNvPr id="59" name="直接连接符 58"/>
            <p:cNvCxnSpPr/>
            <p:nvPr/>
          </p:nvCxnSpPr>
          <p:spPr>
            <a:xfrm>
              <a:off x="2751528" y="4094965"/>
              <a:ext cx="282779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5"/>
                  </a:gs>
                  <a:gs pos="100000">
                    <a:schemeClr val="accent4">
                      <a:lumMod val="7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矩形 59"/>
            <p:cNvSpPr/>
            <p:nvPr/>
          </p:nvSpPr>
          <p:spPr>
            <a:xfrm>
              <a:off x="2751528" y="4201653"/>
              <a:ext cx="2690896" cy="54226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171450" indent="-1714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000" dirty="0"/>
                <a:t>县域智慧学校管理与应用平台，涵盖校园安全监管可视化、教育</a:t>
              </a:r>
              <a:r>
                <a:rPr lang="en-US" altLang="zh-CN" sz="1000" dirty="0"/>
                <a:t>OA</a:t>
              </a:r>
              <a:r>
                <a:rPr lang="zh-CN" altLang="en-US" sz="1000" dirty="0"/>
                <a:t>系统、校园门户网站</a:t>
              </a:r>
              <a:endParaRPr lang="en-US" altLang="zh-CN" sz="1000" dirty="0"/>
            </a:p>
            <a:p>
              <a:pPr marL="171450" indent="-1714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000" dirty="0"/>
                <a:t>智慧教学、学习、管理、生活为主要内容</a:t>
              </a:r>
            </a:p>
          </p:txBody>
        </p:sp>
      </p:grpSp>
      <p:pic>
        <p:nvPicPr>
          <p:cNvPr id="98" name="Picture 2"/>
          <p:cNvPicPr>
            <a:picLocks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5111"/>
          <a:stretch>
            <a:fillRect/>
          </a:stretch>
        </p:blipFill>
        <p:spPr bwMode="auto">
          <a:xfrm>
            <a:off x="855833" y="5282382"/>
            <a:ext cx="1540567" cy="997642"/>
          </a:xfrm>
          <a:prstGeom prst="rect">
            <a:avLst/>
          </a:prstGeom>
          <a:solidFill>
            <a:srgbClr val="0E0A55"/>
          </a:solidFill>
          <a:ln w="19050" cap="flat" cmpd="sng" algn="ctr">
            <a:gradFill>
              <a:gsLst>
                <a:gs pos="0">
                  <a:schemeClr val="accent5"/>
                </a:gs>
                <a:gs pos="100000">
                  <a:schemeClr val="accent4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/>
        </p:spPr>
      </p:pic>
      <p:sp>
        <p:nvSpPr>
          <p:cNvPr id="62" name="矩形 61"/>
          <p:cNvSpPr/>
          <p:nvPr/>
        </p:nvSpPr>
        <p:spPr>
          <a:xfrm>
            <a:off x="2743908" y="5282382"/>
            <a:ext cx="646011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2400" dirty="0">
                <a:ln w="3175">
                  <a:noFill/>
                </a:ln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0"/>
                </a:gradFill>
                <a:effectLst>
                  <a:innerShdw dist="25400">
                    <a:schemeClr val="tx1"/>
                  </a:innerShdw>
                </a:effectLst>
                <a:latin typeface="Arial" panose="020B0604020202020204" pitchFamily="34" charset="0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No.4</a:t>
            </a:r>
            <a:endParaRPr lang="zh-CN" altLang="en-US" sz="2000" dirty="0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3546548" y="5418770"/>
            <a:ext cx="1410643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1400" dirty="0"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j-ea"/>
              </a:rPr>
              <a:t>专业团队评价机制</a:t>
            </a:r>
          </a:p>
        </p:txBody>
      </p:sp>
      <p:cxnSp>
        <p:nvCxnSpPr>
          <p:cNvPr id="64" name="直接连接符 63"/>
          <p:cNvCxnSpPr/>
          <p:nvPr/>
        </p:nvCxnSpPr>
        <p:spPr>
          <a:xfrm>
            <a:off x="2743908" y="5651714"/>
            <a:ext cx="282779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5"/>
                </a:gs>
                <a:gs pos="100000">
                  <a:schemeClr val="accent4">
                    <a:lumMod val="7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2743908" y="5758402"/>
            <a:ext cx="2690896" cy="1729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92075" indent="-92075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/>
              <a:t>专业运维团队和教师软件培训评价机制</a:t>
            </a:r>
          </a:p>
        </p:txBody>
      </p:sp>
      <p:pic>
        <p:nvPicPr>
          <p:cNvPr id="99" name="图片 98" descr="图片包含 游戏机&#10;&#10;描述已自动生成"/>
          <p:cNvPicPr>
            <a:picLocks noChangeAspect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39" y="1018275"/>
            <a:ext cx="1796581" cy="541138"/>
          </a:xfrm>
          <a:prstGeom prst="rect">
            <a:avLst/>
          </a:prstGeom>
        </p:spPr>
      </p:pic>
      <p:pic>
        <p:nvPicPr>
          <p:cNvPr id="100" name="图片 99" descr="图片包含 游戏机&#10;&#10;描述已自动生成"/>
          <p:cNvPicPr>
            <a:picLocks noChangeAspect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39" y="2335915"/>
            <a:ext cx="1796581" cy="541138"/>
          </a:xfrm>
          <a:prstGeom prst="rect">
            <a:avLst/>
          </a:prstGeom>
        </p:spPr>
      </p:pic>
      <p:pic>
        <p:nvPicPr>
          <p:cNvPr id="106" name="图片 105" descr="图片包含 游戏机&#10;&#10;描述已自动生成"/>
          <p:cNvPicPr>
            <a:picLocks noChangeAspect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39" y="3664230"/>
            <a:ext cx="1796581" cy="541138"/>
          </a:xfrm>
          <a:prstGeom prst="rect">
            <a:avLst/>
          </a:prstGeom>
        </p:spPr>
      </p:pic>
      <p:pic>
        <p:nvPicPr>
          <p:cNvPr id="107" name="图片 106" descr="图片包含 游戏机&#10;&#10;描述已自动生成"/>
          <p:cNvPicPr>
            <a:picLocks noChangeAspect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39" y="4992754"/>
            <a:ext cx="1796581" cy="541138"/>
          </a:xfrm>
          <a:prstGeom prst="rect">
            <a:avLst/>
          </a:prstGeom>
        </p:spPr>
      </p:pic>
      <p:pic>
        <p:nvPicPr>
          <p:cNvPr id="108" name="图片 107" descr="图片包含 监控, 室内, 黑暗, 灯光&#10;&#10;描述已自动生成"/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23064">
            <a:off x="3536117" y="2520957"/>
            <a:ext cx="5124157" cy="1385478"/>
          </a:xfrm>
          <a:prstGeom prst="rect">
            <a:avLst/>
          </a:prstGeom>
        </p:spPr>
      </p:pic>
      <p:pic>
        <p:nvPicPr>
          <p:cNvPr id="109" name="图片 108" descr="图片包含 监控, 室内, 黑暗, 灯光&#10;&#10;描述已自动生成"/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69790">
            <a:off x="6270171" y="4783042"/>
            <a:ext cx="5124157" cy="96056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任意多边形: 形状 156"/>
          <p:cNvSpPr/>
          <p:nvPr/>
        </p:nvSpPr>
        <p:spPr>
          <a:xfrm flipH="1">
            <a:off x="465834" y="3657675"/>
            <a:ext cx="3304618" cy="907428"/>
          </a:xfrm>
          <a:custGeom>
            <a:avLst/>
            <a:gdLst>
              <a:gd name="connsiteX0" fmla="*/ 145072 w 3304618"/>
              <a:gd name="connsiteY0" fmla="*/ 0 h 907428"/>
              <a:gd name="connsiteX1" fmla="*/ 3304618 w 3304618"/>
              <a:gd name="connsiteY1" fmla="*/ 0 h 907428"/>
              <a:gd name="connsiteX2" fmla="*/ 3304618 w 3304618"/>
              <a:gd name="connsiteY2" fmla="*/ 907428 h 907428"/>
              <a:gd name="connsiteX3" fmla="*/ 0 w 3304618"/>
              <a:gd name="connsiteY3" fmla="*/ 907428 h 907428"/>
              <a:gd name="connsiteX4" fmla="*/ 19056 w 3304618"/>
              <a:gd name="connsiteY4" fmla="*/ 859111 h 907428"/>
              <a:gd name="connsiteX5" fmla="*/ 130109 w 3304618"/>
              <a:gd name="connsiteY5" fmla="*/ 373435 h 907428"/>
              <a:gd name="connsiteX6" fmla="*/ 148470 w 3304618"/>
              <a:gd name="connsiteY6" fmla="*/ 123736 h 90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04618" h="907428">
                <a:moveTo>
                  <a:pt x="145072" y="0"/>
                </a:moveTo>
                <a:lnTo>
                  <a:pt x="3304618" y="0"/>
                </a:lnTo>
                <a:lnTo>
                  <a:pt x="3304618" y="907428"/>
                </a:lnTo>
                <a:lnTo>
                  <a:pt x="0" y="907428"/>
                </a:lnTo>
                <a:lnTo>
                  <a:pt x="19056" y="859111"/>
                </a:lnTo>
                <a:cubicBezTo>
                  <a:pt x="71924" y="702553"/>
                  <a:pt x="109360" y="539941"/>
                  <a:pt x="130109" y="373435"/>
                </a:cubicBezTo>
                <a:cubicBezTo>
                  <a:pt x="140484" y="290182"/>
                  <a:pt x="146576" y="206849"/>
                  <a:pt x="148470" y="12373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阿里巴巴普惠体 R" panose="00020600040101010101" charset="-122"/>
              <a:cs typeface="+mn-cs"/>
            </a:endParaRPr>
          </a:p>
        </p:txBody>
      </p:sp>
      <p:sp>
        <p:nvSpPr>
          <p:cNvPr id="163" name="椭圆 162"/>
          <p:cNvSpPr/>
          <p:nvPr/>
        </p:nvSpPr>
        <p:spPr>
          <a:xfrm>
            <a:off x="443960" y="-1926936"/>
            <a:ext cx="11304080" cy="11304080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65000">
                <a:schemeClr val="accent3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gradFill>
              <a:gsLst>
                <a:gs pos="0">
                  <a:schemeClr val="accent5"/>
                </a:gs>
                <a:gs pos="100000">
                  <a:schemeClr val="accent4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阿里巴巴普惠体 R" panose="00020600040101010101" charset="-122"/>
              <a:cs typeface="+mn-cs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229639" y="371694"/>
            <a:ext cx="3817937" cy="448008"/>
          </a:xfrm>
        </p:spPr>
        <p:txBody>
          <a:bodyPr/>
          <a:lstStyle/>
          <a:p>
            <a:r>
              <a:rPr lang="zh-CN" altLang="en-US" dirty="0"/>
              <a:t>智慧社区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2804363" y="459888"/>
            <a:ext cx="4607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8000">
                      <a:prstClr val="white"/>
                    </a:gs>
                    <a:gs pos="68000">
                      <a:prstClr val="white">
                        <a:lumMod val="95000"/>
                      </a:prstClr>
                    </a:gs>
                    <a:gs pos="52000">
                      <a:prstClr val="white">
                        <a:lumMod val="65000"/>
                      </a:prst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阿里巴巴普惠体 R" panose="00020600040101010101" charset="-122"/>
                <a:cs typeface="+mn-cs"/>
              </a:rPr>
              <a:t>-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8000">
                      <a:prstClr val="white"/>
                    </a:gs>
                    <a:gs pos="68000">
                      <a:prstClr val="white">
                        <a:lumMod val="95000"/>
                      </a:prstClr>
                    </a:gs>
                    <a:gs pos="52000">
                      <a:prstClr val="white">
                        <a:lumMod val="65000"/>
                      </a:prst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阿里巴巴普惠体 R" panose="00020600040101010101" charset="-122"/>
                <a:cs typeface="+mn-cs"/>
              </a:rPr>
              <a:t>三合社区、新城社区、前进社区、新华社区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阿里巴巴普惠体 R" panose="00020600040101010101" charset="-122"/>
              <a:cs typeface="+mn-cs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3792324" y="1421428"/>
            <a:ext cx="4607352" cy="4607352"/>
            <a:chOff x="3792324" y="1402596"/>
            <a:chExt cx="4607352" cy="4607352"/>
          </a:xfrm>
        </p:grpSpPr>
        <p:sp>
          <p:nvSpPr>
            <p:cNvPr id="20" name="椭圆 19"/>
            <p:cNvSpPr/>
            <p:nvPr/>
          </p:nvSpPr>
          <p:spPr>
            <a:xfrm>
              <a:off x="3792324" y="1402596"/>
              <a:ext cx="4607352" cy="4607352"/>
            </a:xfrm>
            <a:prstGeom prst="ellipse">
              <a:avLst/>
            </a:prstGeom>
            <a:gradFill flip="none" rotWithShape="1">
              <a:gsLst>
                <a:gs pos="100000">
                  <a:schemeClr val="accent1"/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 algn="ctr">
              <a:gradFill>
                <a:gsLst>
                  <a:gs pos="0">
                    <a:schemeClr val="accent5"/>
                  </a:gs>
                  <a:gs pos="100000">
                    <a:schemeClr val="accent4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阿里巴巴普惠体 R" panose="00020600040101010101" charset="-122"/>
                <a:cs typeface="+mn-cs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4850923" y="1893648"/>
              <a:ext cx="2490154" cy="3625249"/>
              <a:chOff x="4850923" y="1956512"/>
              <a:chExt cx="2490154" cy="3625249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4850923" y="1956512"/>
                <a:ext cx="2490154" cy="3625249"/>
                <a:chOff x="6781862" y="1956512"/>
                <a:chExt cx="2490154" cy="3625249"/>
              </a:xfrm>
            </p:grpSpPr>
            <p:grpSp>
              <p:nvGrpSpPr>
                <p:cNvPr id="12" name="组合 11"/>
                <p:cNvGrpSpPr/>
                <p:nvPr/>
              </p:nvGrpSpPr>
              <p:grpSpPr>
                <a:xfrm>
                  <a:off x="6781862" y="1956512"/>
                  <a:ext cx="2490154" cy="788193"/>
                  <a:chOff x="6781862" y="1956512"/>
                  <a:chExt cx="2490154" cy="788193"/>
                </a:xfrm>
              </p:grpSpPr>
              <p:grpSp>
                <p:nvGrpSpPr>
                  <p:cNvPr id="36" name="组合 35"/>
                  <p:cNvGrpSpPr/>
                  <p:nvPr/>
                </p:nvGrpSpPr>
                <p:grpSpPr>
                  <a:xfrm>
                    <a:off x="7047037" y="2441004"/>
                    <a:ext cx="1959804" cy="303701"/>
                    <a:chOff x="4176832" y="1199535"/>
                    <a:chExt cx="7700213" cy="303701"/>
                  </a:xfrm>
                </p:grpSpPr>
                <p:sp>
                  <p:nvSpPr>
                    <p:cNvPr id="37" name="椭圆 36"/>
                    <p:cNvSpPr/>
                    <p:nvPr/>
                  </p:nvSpPr>
                  <p:spPr>
                    <a:xfrm>
                      <a:off x="4176832" y="1199535"/>
                      <a:ext cx="7700213" cy="212567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2">
                            <a:alpha val="0"/>
                          </a:schemeClr>
                        </a:gs>
                        <a:gs pos="100000">
                          <a:schemeClr val="accent1">
                            <a:alpha val="50000"/>
                          </a:schemeClr>
                        </a:gs>
                      </a:gsLst>
                      <a:lin ang="5400000" scaled="1"/>
                    </a:gradFill>
                    <a:ln w="12700" cap="flat" cmpd="sng" algn="ctr">
                      <a:gradFill>
                        <a:gsLst>
                          <a:gs pos="0">
                            <a:schemeClr val="accent2">
                              <a:alpha val="0"/>
                            </a:schemeClr>
                          </a:gs>
                          <a:gs pos="100000">
                            <a:schemeClr val="accent3"/>
                          </a:gs>
                        </a:gsLst>
                        <a:lin ang="5400000" scaled="1"/>
                      </a:gradFill>
                      <a:prstDash val="solid"/>
                      <a:miter lim="800000"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阿里巴巴普惠体 R" panose="00020600040101010101" charset="-122"/>
                        <a:cs typeface="+mn-cs"/>
                      </a:endParaRPr>
                    </a:p>
                  </p:txBody>
                </p:sp>
                <p:sp>
                  <p:nvSpPr>
                    <p:cNvPr id="38" name="椭圆 37"/>
                    <p:cNvSpPr/>
                    <p:nvPr/>
                  </p:nvSpPr>
                  <p:spPr>
                    <a:xfrm>
                      <a:off x="4351020" y="1311231"/>
                      <a:ext cx="7351838" cy="192005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2">
                            <a:alpha val="0"/>
                          </a:schemeClr>
                        </a:gs>
                        <a:gs pos="100000">
                          <a:schemeClr val="accent1">
                            <a:alpha val="50000"/>
                          </a:schemeClr>
                        </a:gs>
                      </a:gsLst>
                      <a:lin ang="5400000" scaled="1"/>
                    </a:gra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阿里巴巴普惠体 R" panose="00020600040101010101" charset="-122"/>
                        <a:cs typeface="+mn-cs"/>
                      </a:endParaRPr>
                    </a:p>
                  </p:txBody>
                </p:sp>
              </p:grpSp>
              <p:sp>
                <p:nvSpPr>
                  <p:cNvPr id="39" name="矩形 38"/>
                  <p:cNvSpPr/>
                  <p:nvPr/>
                </p:nvSpPr>
                <p:spPr>
                  <a:xfrm>
                    <a:off x="7393753" y="1956512"/>
                    <a:ext cx="1266372" cy="276999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altLang="zh-CN" sz="1800" b="0" i="0" u="none" strike="noStrike" kern="120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srgbClr val="FFE56B"/>
                            </a:gs>
                            <a:gs pos="100000">
                              <a:srgbClr val="F68D7A"/>
                            </a:gs>
                          </a:gsLst>
                          <a:lin ang="5400000" scaled="1"/>
                        </a:gradFill>
                        <a:effectLst/>
                        <a:uLnTx/>
                        <a:uFillTx/>
                        <a:latin typeface="Arial" panose="020B0604020202020204" pitchFamily="34" charset="0"/>
                        <a:ea typeface="阿里巴巴普惠体 B" panose="00020600040101010101" charset="-122"/>
                        <a:cs typeface="+mn-cs"/>
                      </a:rPr>
                      <a:t>2</a:t>
                    </a:r>
                    <a:r>
                      <a: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srgbClr val="FFE56B"/>
                            </a:gs>
                            <a:gs pos="100000">
                              <a:srgbClr val="F68D7A"/>
                            </a:gs>
                          </a:gsLst>
                          <a:lin ang="5400000" scaled="1"/>
                        </a:gradFill>
                        <a:effectLst/>
                        <a:uLnTx/>
                        <a:uFillTx/>
                        <a:latin typeface="Arial" panose="020B0604020202020204" pitchFamily="34" charset="0"/>
                        <a:ea typeface="阿里巴巴普惠体 B" panose="00020600040101010101" charset="-122"/>
                        <a:cs typeface="+mn-cs"/>
                      </a:rPr>
                      <a:t>公里生活圈</a:t>
                    </a:r>
                  </a:p>
                </p:txBody>
              </p:sp>
              <p:sp>
                <p:nvSpPr>
                  <p:cNvPr id="42" name="矩形 41"/>
                  <p:cNvSpPr/>
                  <p:nvPr/>
                </p:nvSpPr>
                <p:spPr>
                  <a:xfrm>
                    <a:off x="6781862" y="2289359"/>
                    <a:ext cx="2490154" cy="207493"/>
                  </a:xfrm>
                  <a:prstGeom prst="rect">
                    <a:avLst/>
                  </a:prstGeom>
                </p:spPr>
                <p:txBody>
                  <a:bodyPr wrap="square" lIns="0" tIns="0" rIns="0" bIns="0" anchor="t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阿里巴巴普惠体 R" panose="00020600040101010101" charset="-122"/>
                        <a:cs typeface="+mn-cs"/>
                      </a:rPr>
                      <a:t>医疗、养老、家政、家教等公共资源</a:t>
                    </a:r>
                  </a:p>
                </p:txBody>
              </p:sp>
            </p:grpSp>
            <p:grpSp>
              <p:nvGrpSpPr>
                <p:cNvPr id="9" name="组合 8"/>
                <p:cNvGrpSpPr/>
                <p:nvPr/>
              </p:nvGrpSpPr>
              <p:grpSpPr>
                <a:xfrm>
                  <a:off x="6781862" y="3375040"/>
                  <a:ext cx="2490154" cy="788193"/>
                  <a:chOff x="6781862" y="3724806"/>
                  <a:chExt cx="2490154" cy="788193"/>
                </a:xfrm>
              </p:grpSpPr>
              <p:grpSp>
                <p:nvGrpSpPr>
                  <p:cNvPr id="43" name="组合 42"/>
                  <p:cNvGrpSpPr/>
                  <p:nvPr/>
                </p:nvGrpSpPr>
                <p:grpSpPr>
                  <a:xfrm>
                    <a:off x="7047037" y="4209298"/>
                    <a:ext cx="1959804" cy="303701"/>
                    <a:chOff x="4176832" y="1199535"/>
                    <a:chExt cx="7700213" cy="303701"/>
                  </a:xfrm>
                </p:grpSpPr>
                <p:sp>
                  <p:nvSpPr>
                    <p:cNvPr id="44" name="椭圆 43"/>
                    <p:cNvSpPr/>
                    <p:nvPr/>
                  </p:nvSpPr>
                  <p:spPr>
                    <a:xfrm>
                      <a:off x="4176832" y="1199535"/>
                      <a:ext cx="7700213" cy="212567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2">
                            <a:alpha val="0"/>
                          </a:schemeClr>
                        </a:gs>
                        <a:gs pos="100000">
                          <a:schemeClr val="accent1">
                            <a:alpha val="50000"/>
                          </a:schemeClr>
                        </a:gs>
                      </a:gsLst>
                      <a:lin ang="5400000" scaled="1"/>
                    </a:gradFill>
                    <a:ln w="12700" cap="flat" cmpd="sng" algn="ctr">
                      <a:gradFill>
                        <a:gsLst>
                          <a:gs pos="0">
                            <a:schemeClr val="accent2">
                              <a:alpha val="0"/>
                            </a:schemeClr>
                          </a:gs>
                          <a:gs pos="100000">
                            <a:schemeClr val="accent3"/>
                          </a:gs>
                        </a:gsLst>
                        <a:lin ang="5400000" scaled="1"/>
                      </a:gradFill>
                      <a:prstDash val="solid"/>
                      <a:miter lim="800000"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阿里巴巴普惠体 R" panose="00020600040101010101" charset="-122"/>
                        <a:cs typeface="+mn-cs"/>
                      </a:endParaRPr>
                    </a:p>
                  </p:txBody>
                </p:sp>
                <p:sp>
                  <p:nvSpPr>
                    <p:cNvPr id="45" name="椭圆 44"/>
                    <p:cNvSpPr/>
                    <p:nvPr/>
                  </p:nvSpPr>
                  <p:spPr>
                    <a:xfrm>
                      <a:off x="4351020" y="1311231"/>
                      <a:ext cx="7351838" cy="192005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2">
                            <a:alpha val="0"/>
                          </a:schemeClr>
                        </a:gs>
                        <a:gs pos="100000">
                          <a:schemeClr val="accent1">
                            <a:alpha val="50000"/>
                          </a:schemeClr>
                        </a:gs>
                      </a:gsLst>
                      <a:lin ang="5400000" scaled="1"/>
                    </a:gra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阿里巴巴普惠体 R" panose="00020600040101010101" charset="-122"/>
                        <a:cs typeface="+mn-cs"/>
                      </a:endParaRPr>
                    </a:p>
                  </p:txBody>
                </p:sp>
              </p:grpSp>
              <p:sp>
                <p:nvSpPr>
                  <p:cNvPr id="46" name="矩形 45"/>
                  <p:cNvSpPr/>
                  <p:nvPr/>
                </p:nvSpPr>
                <p:spPr>
                  <a:xfrm>
                    <a:off x="7393753" y="3724806"/>
                    <a:ext cx="1295226" cy="276999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altLang="zh-CN" sz="1800" b="0" i="0" u="none" strike="noStrike" kern="120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srgbClr val="FFE56B"/>
                            </a:gs>
                            <a:gs pos="100000">
                              <a:srgbClr val="F68D7A"/>
                            </a:gs>
                          </a:gsLst>
                          <a:lin ang="5400000" scaled="1"/>
                        </a:gradFill>
                        <a:effectLst/>
                        <a:uLnTx/>
                        <a:uFillTx/>
                        <a:latin typeface="Arial" panose="020B0604020202020204" pitchFamily="34" charset="0"/>
                        <a:ea typeface="阿里巴巴普惠体 B" panose="00020600040101010101" charset="-122"/>
                        <a:cs typeface="+mn-cs"/>
                      </a:rPr>
                      <a:t>500</a:t>
                    </a:r>
                    <a:r>
                      <a: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srgbClr val="FFE56B"/>
                            </a:gs>
                            <a:gs pos="100000">
                              <a:srgbClr val="F68D7A"/>
                            </a:gs>
                          </a:gsLst>
                          <a:lin ang="5400000" scaled="1"/>
                        </a:gradFill>
                        <a:effectLst/>
                        <a:uLnTx/>
                        <a:uFillTx/>
                        <a:latin typeface="Arial" panose="020B0604020202020204" pitchFamily="34" charset="0"/>
                        <a:ea typeface="阿里巴巴普惠体 B" panose="00020600040101010101" charset="-122"/>
                        <a:cs typeface="+mn-cs"/>
                      </a:rPr>
                      <a:t>米生活圈</a:t>
                    </a:r>
                  </a:p>
                </p:txBody>
              </p:sp>
              <p:sp>
                <p:nvSpPr>
                  <p:cNvPr id="47" name="矩形 46"/>
                  <p:cNvSpPr/>
                  <p:nvPr/>
                </p:nvSpPr>
                <p:spPr>
                  <a:xfrm>
                    <a:off x="6781862" y="4057653"/>
                    <a:ext cx="2490154" cy="207493"/>
                  </a:xfrm>
                  <a:prstGeom prst="rect">
                    <a:avLst/>
                  </a:prstGeom>
                </p:spPr>
                <p:txBody>
                  <a:bodyPr wrap="square" lIns="0" tIns="0" rIns="0" bIns="0" anchor="t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阿里巴巴普惠体 R" panose="00020600040101010101" charset="-122"/>
                        <a:cs typeface="+mn-cs"/>
                      </a:rPr>
                      <a:t>商场、菜市、餐饮等日常生活物料</a:t>
                    </a:r>
                  </a:p>
                </p:txBody>
              </p:sp>
            </p:grpSp>
            <p:grpSp>
              <p:nvGrpSpPr>
                <p:cNvPr id="8" name="组合 7"/>
                <p:cNvGrpSpPr/>
                <p:nvPr/>
              </p:nvGrpSpPr>
              <p:grpSpPr>
                <a:xfrm>
                  <a:off x="6781862" y="4793568"/>
                  <a:ext cx="2490154" cy="788193"/>
                  <a:chOff x="6781862" y="4969175"/>
                  <a:chExt cx="2490154" cy="788193"/>
                </a:xfrm>
              </p:grpSpPr>
              <p:grpSp>
                <p:nvGrpSpPr>
                  <p:cNvPr id="48" name="组合 47"/>
                  <p:cNvGrpSpPr/>
                  <p:nvPr/>
                </p:nvGrpSpPr>
                <p:grpSpPr>
                  <a:xfrm>
                    <a:off x="7047037" y="5453667"/>
                    <a:ext cx="1959804" cy="303701"/>
                    <a:chOff x="4176832" y="1199535"/>
                    <a:chExt cx="7700213" cy="303701"/>
                  </a:xfrm>
                </p:grpSpPr>
                <p:sp>
                  <p:nvSpPr>
                    <p:cNvPr id="49" name="椭圆 48"/>
                    <p:cNvSpPr/>
                    <p:nvPr/>
                  </p:nvSpPr>
                  <p:spPr>
                    <a:xfrm>
                      <a:off x="4176832" y="1199535"/>
                      <a:ext cx="7700213" cy="212567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2">
                            <a:alpha val="0"/>
                          </a:schemeClr>
                        </a:gs>
                        <a:gs pos="100000">
                          <a:schemeClr val="accent1">
                            <a:alpha val="50000"/>
                          </a:schemeClr>
                        </a:gs>
                      </a:gsLst>
                      <a:lin ang="5400000" scaled="1"/>
                    </a:gradFill>
                    <a:ln w="12700" cap="flat" cmpd="sng" algn="ctr">
                      <a:gradFill>
                        <a:gsLst>
                          <a:gs pos="0">
                            <a:schemeClr val="accent2">
                              <a:alpha val="0"/>
                            </a:schemeClr>
                          </a:gs>
                          <a:gs pos="100000">
                            <a:schemeClr val="accent3"/>
                          </a:gs>
                        </a:gsLst>
                        <a:lin ang="5400000" scaled="1"/>
                      </a:gradFill>
                      <a:prstDash val="solid"/>
                      <a:miter lim="800000"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阿里巴巴普惠体 R" panose="00020600040101010101" charset="-122"/>
                        <a:cs typeface="+mn-cs"/>
                      </a:endParaRPr>
                    </a:p>
                  </p:txBody>
                </p:sp>
                <p:sp>
                  <p:nvSpPr>
                    <p:cNvPr id="52" name="椭圆 51"/>
                    <p:cNvSpPr/>
                    <p:nvPr/>
                  </p:nvSpPr>
                  <p:spPr>
                    <a:xfrm>
                      <a:off x="4351020" y="1311231"/>
                      <a:ext cx="7351838" cy="192005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2">
                            <a:alpha val="0"/>
                          </a:schemeClr>
                        </a:gs>
                        <a:gs pos="100000">
                          <a:schemeClr val="accent1">
                            <a:alpha val="50000"/>
                          </a:schemeClr>
                        </a:gs>
                      </a:gsLst>
                      <a:lin ang="5400000" scaled="1"/>
                    </a:gra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阿里巴巴普惠体 R" panose="00020600040101010101" charset="-122"/>
                        <a:cs typeface="+mn-cs"/>
                      </a:endParaRPr>
                    </a:p>
                  </p:txBody>
                </p:sp>
              </p:grpSp>
              <p:sp>
                <p:nvSpPr>
                  <p:cNvPr id="53" name="矩形 52"/>
                  <p:cNvSpPr/>
                  <p:nvPr/>
                </p:nvSpPr>
                <p:spPr>
                  <a:xfrm>
                    <a:off x="7393753" y="4969175"/>
                    <a:ext cx="1365758" cy="276999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srgbClr val="FFE56B"/>
                            </a:gs>
                            <a:gs pos="100000">
                              <a:srgbClr val="F68D7A"/>
                            </a:gs>
                          </a:gsLst>
                          <a:lin ang="5400000" scaled="1"/>
                        </a:gradFill>
                        <a:effectLst/>
                        <a:uLnTx/>
                        <a:uFillTx/>
                        <a:latin typeface="Arial" panose="020B0604020202020204" pitchFamily="34" charset="0"/>
                        <a:ea typeface="阿里巴巴普惠体 B" panose="00020600040101010101" charset="-122"/>
                        <a:cs typeface="+mn-cs"/>
                      </a:rPr>
                      <a:t>百米最后一站</a:t>
                    </a:r>
                  </a:p>
                </p:txBody>
              </p:sp>
              <p:sp>
                <p:nvSpPr>
                  <p:cNvPr id="54" name="矩形 53"/>
                  <p:cNvSpPr/>
                  <p:nvPr/>
                </p:nvSpPr>
                <p:spPr>
                  <a:xfrm>
                    <a:off x="6781862" y="5302022"/>
                    <a:ext cx="2490154" cy="207493"/>
                  </a:xfrm>
                  <a:prstGeom prst="rect">
                    <a:avLst/>
                  </a:prstGeom>
                </p:spPr>
                <p:txBody>
                  <a:bodyPr wrap="square" lIns="0" tIns="0" rIns="0" bIns="0" anchor="t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阿里巴巴普惠体 R" panose="00020600040101010101" charset="-122"/>
                        <a:cs typeface="+mn-cs"/>
                      </a:rPr>
                      <a:t>智能配送、电车充电、社区安保等</a:t>
                    </a:r>
                  </a:p>
                </p:txBody>
              </p:sp>
            </p:grpSp>
          </p:grpSp>
          <p:grpSp>
            <p:nvGrpSpPr>
              <p:cNvPr id="19" name="组合 18"/>
              <p:cNvGrpSpPr/>
              <p:nvPr/>
            </p:nvGrpSpPr>
            <p:grpSpPr>
              <a:xfrm>
                <a:off x="5128343" y="2667755"/>
                <a:ext cx="1935314" cy="1040132"/>
                <a:chOff x="5128343" y="2667755"/>
                <a:chExt cx="1935314" cy="1040132"/>
              </a:xfrm>
            </p:grpSpPr>
            <p:grpSp>
              <p:nvGrpSpPr>
                <p:cNvPr id="18" name="组合 17"/>
                <p:cNvGrpSpPr/>
                <p:nvPr/>
              </p:nvGrpSpPr>
              <p:grpSpPr>
                <a:xfrm>
                  <a:off x="5128343" y="2667755"/>
                  <a:ext cx="1935314" cy="1040132"/>
                  <a:chOff x="5140588" y="2667755"/>
                  <a:chExt cx="1935314" cy="1040132"/>
                </a:xfrm>
              </p:grpSpPr>
              <p:cxnSp>
                <p:nvCxnSpPr>
                  <p:cNvPr id="17" name="直接连接符 16"/>
                  <p:cNvCxnSpPr/>
                  <p:nvPr/>
                </p:nvCxnSpPr>
                <p:spPr>
                  <a:xfrm>
                    <a:off x="7075902" y="2667755"/>
                    <a:ext cx="0" cy="1040132"/>
                  </a:xfrm>
                  <a:prstGeom prst="line">
                    <a:avLst/>
                  </a:prstGeom>
                  <a:ln>
                    <a:gradFill flip="none" rotWithShape="1">
                      <a:gsLst>
                        <a:gs pos="50000">
                          <a:srgbClr val="31D3EF"/>
                        </a:gs>
                        <a:gs pos="0">
                          <a:schemeClr val="accent3">
                            <a:alpha val="0"/>
                          </a:schemeClr>
                        </a:gs>
                        <a:gs pos="100000">
                          <a:schemeClr val="accent3">
                            <a:alpha val="0"/>
                          </a:schemeClr>
                        </a:gs>
                      </a:gsLst>
                      <a:lin ang="5400000" scaled="1"/>
                      <a:tileRect/>
                    </a:gra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直接连接符 58"/>
                  <p:cNvCxnSpPr/>
                  <p:nvPr/>
                </p:nvCxnSpPr>
                <p:spPr>
                  <a:xfrm>
                    <a:off x="5140588" y="2667755"/>
                    <a:ext cx="0" cy="1040132"/>
                  </a:xfrm>
                  <a:prstGeom prst="line">
                    <a:avLst/>
                  </a:prstGeom>
                  <a:ln>
                    <a:gradFill flip="none" rotWithShape="1">
                      <a:gsLst>
                        <a:gs pos="50000">
                          <a:srgbClr val="31D3EF"/>
                        </a:gs>
                        <a:gs pos="0">
                          <a:schemeClr val="accent3">
                            <a:alpha val="0"/>
                          </a:schemeClr>
                        </a:gs>
                        <a:gs pos="100000">
                          <a:schemeClr val="accent3">
                            <a:alpha val="0"/>
                          </a:schemeClr>
                        </a:gs>
                      </a:gsLst>
                      <a:lin ang="5400000" scaled="1"/>
                      <a:tileRect/>
                    </a:gra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1" name="组合 60"/>
                <p:cNvGrpSpPr/>
                <p:nvPr/>
              </p:nvGrpSpPr>
              <p:grpSpPr>
                <a:xfrm>
                  <a:off x="5193030" y="2834639"/>
                  <a:ext cx="1805940" cy="873247"/>
                  <a:chOff x="5140588" y="2667755"/>
                  <a:chExt cx="1935314" cy="1040132"/>
                </a:xfrm>
              </p:grpSpPr>
              <p:cxnSp>
                <p:nvCxnSpPr>
                  <p:cNvPr id="62" name="直接连接符 61"/>
                  <p:cNvCxnSpPr/>
                  <p:nvPr/>
                </p:nvCxnSpPr>
                <p:spPr>
                  <a:xfrm>
                    <a:off x="7075902" y="2667755"/>
                    <a:ext cx="0" cy="1040132"/>
                  </a:xfrm>
                  <a:prstGeom prst="line">
                    <a:avLst/>
                  </a:prstGeom>
                  <a:ln>
                    <a:gradFill flip="none" rotWithShape="1">
                      <a:gsLst>
                        <a:gs pos="50000">
                          <a:srgbClr val="31D3EF"/>
                        </a:gs>
                        <a:gs pos="0">
                          <a:schemeClr val="accent3">
                            <a:alpha val="0"/>
                          </a:schemeClr>
                        </a:gs>
                        <a:gs pos="100000">
                          <a:schemeClr val="accent3">
                            <a:alpha val="0"/>
                          </a:schemeClr>
                        </a:gs>
                      </a:gsLst>
                      <a:lin ang="5400000" scaled="1"/>
                      <a:tileRect/>
                    </a:gra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直接连接符 62"/>
                  <p:cNvCxnSpPr/>
                  <p:nvPr/>
                </p:nvCxnSpPr>
                <p:spPr>
                  <a:xfrm>
                    <a:off x="5140588" y="2667755"/>
                    <a:ext cx="0" cy="1040132"/>
                  </a:xfrm>
                  <a:prstGeom prst="line">
                    <a:avLst/>
                  </a:prstGeom>
                  <a:ln>
                    <a:gradFill flip="none" rotWithShape="1">
                      <a:gsLst>
                        <a:gs pos="50000">
                          <a:srgbClr val="31D3EF"/>
                        </a:gs>
                        <a:gs pos="0">
                          <a:schemeClr val="accent3">
                            <a:alpha val="0"/>
                          </a:schemeClr>
                        </a:gs>
                        <a:gs pos="100000">
                          <a:schemeClr val="accent3">
                            <a:alpha val="0"/>
                          </a:schemeClr>
                        </a:gs>
                      </a:gsLst>
                      <a:lin ang="5400000" scaled="1"/>
                      <a:tileRect/>
                    </a:gra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5" name="组合 64"/>
              <p:cNvGrpSpPr/>
              <p:nvPr/>
            </p:nvGrpSpPr>
            <p:grpSpPr>
              <a:xfrm>
                <a:off x="5128343" y="4124758"/>
                <a:ext cx="1935314" cy="1040132"/>
                <a:chOff x="5128343" y="2667755"/>
                <a:chExt cx="1935314" cy="1040132"/>
              </a:xfrm>
            </p:grpSpPr>
            <p:grpSp>
              <p:nvGrpSpPr>
                <p:cNvPr id="66" name="组合 65"/>
                <p:cNvGrpSpPr/>
                <p:nvPr/>
              </p:nvGrpSpPr>
              <p:grpSpPr>
                <a:xfrm>
                  <a:off x="5128343" y="2667755"/>
                  <a:ext cx="1935314" cy="1040132"/>
                  <a:chOff x="5140588" y="2667755"/>
                  <a:chExt cx="1935314" cy="1040132"/>
                </a:xfrm>
              </p:grpSpPr>
              <p:cxnSp>
                <p:nvCxnSpPr>
                  <p:cNvPr id="70" name="直接连接符 69"/>
                  <p:cNvCxnSpPr/>
                  <p:nvPr/>
                </p:nvCxnSpPr>
                <p:spPr>
                  <a:xfrm>
                    <a:off x="7075902" y="2667755"/>
                    <a:ext cx="0" cy="1040132"/>
                  </a:xfrm>
                  <a:prstGeom prst="line">
                    <a:avLst/>
                  </a:prstGeom>
                  <a:ln>
                    <a:gradFill flip="none" rotWithShape="1">
                      <a:gsLst>
                        <a:gs pos="50000">
                          <a:srgbClr val="31D3EF"/>
                        </a:gs>
                        <a:gs pos="0">
                          <a:schemeClr val="accent3">
                            <a:alpha val="0"/>
                          </a:schemeClr>
                        </a:gs>
                        <a:gs pos="100000">
                          <a:schemeClr val="accent3">
                            <a:alpha val="0"/>
                          </a:schemeClr>
                        </a:gs>
                      </a:gsLst>
                      <a:lin ang="5400000" scaled="1"/>
                      <a:tileRect/>
                    </a:gra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直接连接符 70"/>
                  <p:cNvCxnSpPr/>
                  <p:nvPr/>
                </p:nvCxnSpPr>
                <p:spPr>
                  <a:xfrm>
                    <a:off x="5140588" y="2667755"/>
                    <a:ext cx="0" cy="1040132"/>
                  </a:xfrm>
                  <a:prstGeom prst="line">
                    <a:avLst/>
                  </a:prstGeom>
                  <a:ln>
                    <a:gradFill flip="none" rotWithShape="1">
                      <a:gsLst>
                        <a:gs pos="50000">
                          <a:srgbClr val="31D3EF"/>
                        </a:gs>
                        <a:gs pos="0">
                          <a:schemeClr val="accent3">
                            <a:alpha val="0"/>
                          </a:schemeClr>
                        </a:gs>
                        <a:gs pos="100000">
                          <a:schemeClr val="accent3">
                            <a:alpha val="0"/>
                          </a:schemeClr>
                        </a:gs>
                      </a:gsLst>
                      <a:lin ang="5400000" scaled="1"/>
                      <a:tileRect/>
                    </a:gra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7" name="组合 66"/>
                <p:cNvGrpSpPr/>
                <p:nvPr/>
              </p:nvGrpSpPr>
              <p:grpSpPr>
                <a:xfrm>
                  <a:off x="5193030" y="2834639"/>
                  <a:ext cx="1805940" cy="873247"/>
                  <a:chOff x="5140588" y="2667755"/>
                  <a:chExt cx="1935314" cy="1040132"/>
                </a:xfrm>
              </p:grpSpPr>
              <p:cxnSp>
                <p:nvCxnSpPr>
                  <p:cNvPr id="68" name="直接连接符 67"/>
                  <p:cNvCxnSpPr/>
                  <p:nvPr/>
                </p:nvCxnSpPr>
                <p:spPr>
                  <a:xfrm>
                    <a:off x="7075902" y="2667755"/>
                    <a:ext cx="0" cy="1040132"/>
                  </a:xfrm>
                  <a:prstGeom prst="line">
                    <a:avLst/>
                  </a:prstGeom>
                  <a:ln>
                    <a:gradFill flip="none" rotWithShape="1">
                      <a:gsLst>
                        <a:gs pos="50000">
                          <a:srgbClr val="31D3EF"/>
                        </a:gs>
                        <a:gs pos="0">
                          <a:schemeClr val="accent3">
                            <a:alpha val="0"/>
                          </a:schemeClr>
                        </a:gs>
                        <a:gs pos="100000">
                          <a:schemeClr val="accent3">
                            <a:alpha val="0"/>
                          </a:schemeClr>
                        </a:gs>
                      </a:gsLst>
                      <a:lin ang="5400000" scaled="1"/>
                      <a:tileRect/>
                    </a:gra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直接连接符 68"/>
                  <p:cNvCxnSpPr/>
                  <p:nvPr/>
                </p:nvCxnSpPr>
                <p:spPr>
                  <a:xfrm>
                    <a:off x="5140588" y="2667755"/>
                    <a:ext cx="0" cy="1040132"/>
                  </a:xfrm>
                  <a:prstGeom prst="line">
                    <a:avLst/>
                  </a:prstGeom>
                  <a:ln>
                    <a:gradFill flip="none" rotWithShape="1">
                      <a:gsLst>
                        <a:gs pos="50000">
                          <a:srgbClr val="31D3EF"/>
                        </a:gs>
                        <a:gs pos="0">
                          <a:schemeClr val="accent3">
                            <a:alpha val="0"/>
                          </a:schemeClr>
                        </a:gs>
                        <a:gs pos="100000">
                          <a:schemeClr val="accent3">
                            <a:alpha val="0"/>
                          </a:schemeClr>
                        </a:gs>
                      </a:gsLst>
                      <a:lin ang="5400000" scaled="1"/>
                      <a:tileRect/>
                    </a:gra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4" name="组合 3"/>
          <p:cNvGrpSpPr/>
          <p:nvPr/>
        </p:nvGrpSpPr>
        <p:grpSpPr>
          <a:xfrm>
            <a:off x="1376608" y="1270438"/>
            <a:ext cx="2901572" cy="813527"/>
            <a:chOff x="890753" y="1228419"/>
            <a:chExt cx="2901572" cy="813527"/>
          </a:xfrm>
        </p:grpSpPr>
        <p:sp>
          <p:nvSpPr>
            <p:cNvPr id="83" name="矩形 82"/>
            <p:cNvSpPr/>
            <p:nvPr/>
          </p:nvSpPr>
          <p:spPr>
            <a:xfrm>
              <a:off x="1123845" y="1612854"/>
              <a:ext cx="2435388" cy="42909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阿里巴巴普惠体 R" panose="00020600040101010101" charset="-122"/>
                  <a:cs typeface="+mn-cs"/>
                </a:rPr>
                <a:t>政务服务基层延伸、社区活动、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阿里巴巴普惠体 R" panose="00020600040101010101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阿里巴巴普惠体 R" panose="00020600040101010101" charset="-122"/>
                  <a:cs typeface="+mn-cs"/>
                </a:rPr>
                <a:t>社区服务、社区管理、建言献策</a:t>
              </a:r>
            </a:p>
          </p:txBody>
        </p:sp>
        <p:sp>
          <p:nvSpPr>
            <p:cNvPr id="84" name="矩形: 圆角 83"/>
            <p:cNvSpPr/>
            <p:nvPr/>
          </p:nvSpPr>
          <p:spPr>
            <a:xfrm>
              <a:off x="890753" y="1228419"/>
              <a:ext cx="2901572" cy="29641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20000"/>
              </a:schemeClr>
            </a:solidFill>
            <a:ln w="12700" cap="flat" cmpd="sng" algn="ctr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1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E56B"/>
                      </a:gs>
                      <a:gs pos="100000">
                        <a:srgbClr val="F68D7A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 pitchFamily="34" charset="0"/>
                  <a:ea typeface="阿里巴巴普惠体 B" panose="00020600040101010101" charset="-122"/>
                  <a:cs typeface="+mn-cs"/>
                </a:rPr>
                <a:t>民呼我应信息化系统</a:t>
              </a:r>
              <a:r>
                <a:rPr kumimoji="0" lang="en-US" altLang="zh-CN" sz="1400" b="0" i="1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E56B"/>
                      </a:gs>
                      <a:gs pos="100000">
                        <a:srgbClr val="F68D7A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 pitchFamily="34" charset="0"/>
                  <a:ea typeface="阿里巴巴普惠体 B" panose="00020600040101010101" charset="-122"/>
                  <a:cs typeface="+mn-cs"/>
                </a:rPr>
                <a:t>-</a:t>
              </a:r>
              <a:r>
                <a:rPr kumimoji="0" lang="zh-CN" altLang="en-US" sz="1400" b="0" i="1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E56B"/>
                      </a:gs>
                      <a:gs pos="100000">
                        <a:srgbClr val="F68D7A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 pitchFamily="34" charset="0"/>
                  <a:ea typeface="阿里巴巴普惠体 B" panose="00020600040101010101" charset="-122"/>
                  <a:cs typeface="+mn-cs"/>
                </a:rPr>
                <a:t>微邻里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7913821" y="1381237"/>
            <a:ext cx="2901572" cy="591928"/>
            <a:chOff x="890753" y="1228419"/>
            <a:chExt cx="2901572" cy="591928"/>
          </a:xfrm>
        </p:grpSpPr>
        <p:sp>
          <p:nvSpPr>
            <p:cNvPr id="55" name="矩形 54"/>
            <p:cNvSpPr/>
            <p:nvPr/>
          </p:nvSpPr>
          <p:spPr>
            <a:xfrm>
              <a:off x="1123845" y="1612854"/>
              <a:ext cx="2435388" cy="207493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阿里巴巴普惠体 R" panose="00020600040101010101" charset="-122"/>
                  <a:cs typeface="+mn-cs"/>
                </a:rPr>
                <a:t>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阿里巴巴普惠体 R" panose="00020600040101010101" charset="-122"/>
                  <a:cs typeface="+mn-cs"/>
                </a:rPr>
                <a:t>处，人才引进安居房小区</a:t>
              </a:r>
            </a:p>
          </p:txBody>
        </p:sp>
        <p:sp>
          <p:nvSpPr>
            <p:cNvPr id="56" name="矩形: 圆角 55"/>
            <p:cNvSpPr/>
            <p:nvPr/>
          </p:nvSpPr>
          <p:spPr>
            <a:xfrm>
              <a:off x="890753" y="1228419"/>
              <a:ext cx="2901572" cy="29641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20000"/>
              </a:schemeClr>
            </a:solidFill>
            <a:ln w="12700" cap="flat" cmpd="sng" algn="ctr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1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E56B"/>
                      </a:gs>
                      <a:gs pos="100000">
                        <a:srgbClr val="F68D7A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 pitchFamily="34" charset="0"/>
                  <a:ea typeface="阿里巴巴普惠体 B" panose="00020600040101010101" charset="-122"/>
                  <a:cs typeface="+mn-cs"/>
                </a:rPr>
                <a:t>公共区域智能家居体验中心</a:t>
              </a:r>
            </a:p>
          </p:txBody>
        </p:sp>
      </p:grpSp>
      <p:sp>
        <p:nvSpPr>
          <p:cNvPr id="60" name="椭圆 59"/>
          <p:cNvSpPr/>
          <p:nvPr/>
        </p:nvSpPr>
        <p:spPr>
          <a:xfrm>
            <a:off x="3792324" y="1421428"/>
            <a:ext cx="4607352" cy="4607352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65000">
                <a:schemeClr val="accent3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gradFill>
              <a:gsLst>
                <a:gs pos="0">
                  <a:schemeClr val="accent5"/>
                </a:gs>
                <a:gs pos="100000">
                  <a:schemeClr val="accent4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阿里巴巴普惠体 R" panose="00020600040101010101" charset="-122"/>
              <a:cs typeface="+mn-cs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4850923" y="1912480"/>
            <a:ext cx="2490154" cy="3625249"/>
            <a:chOff x="4850923" y="1956512"/>
            <a:chExt cx="2490154" cy="3625249"/>
          </a:xfrm>
        </p:grpSpPr>
        <p:grpSp>
          <p:nvGrpSpPr>
            <p:cNvPr id="72" name="组合 71"/>
            <p:cNvGrpSpPr/>
            <p:nvPr/>
          </p:nvGrpSpPr>
          <p:grpSpPr>
            <a:xfrm>
              <a:off x="4850923" y="1956512"/>
              <a:ext cx="2490154" cy="3625249"/>
              <a:chOff x="6781862" y="1956512"/>
              <a:chExt cx="2490154" cy="3625249"/>
            </a:xfrm>
          </p:grpSpPr>
          <p:grpSp>
            <p:nvGrpSpPr>
              <p:cNvPr id="95" name="组合 94"/>
              <p:cNvGrpSpPr/>
              <p:nvPr/>
            </p:nvGrpSpPr>
            <p:grpSpPr>
              <a:xfrm>
                <a:off x="6781862" y="1956512"/>
                <a:ext cx="2490154" cy="788193"/>
                <a:chOff x="6781862" y="1956512"/>
                <a:chExt cx="2490154" cy="788193"/>
              </a:xfrm>
            </p:grpSpPr>
            <p:grpSp>
              <p:nvGrpSpPr>
                <p:cNvPr id="108" name="组合 107"/>
                <p:cNvGrpSpPr/>
                <p:nvPr/>
              </p:nvGrpSpPr>
              <p:grpSpPr>
                <a:xfrm>
                  <a:off x="7047037" y="2441004"/>
                  <a:ext cx="1959804" cy="303701"/>
                  <a:chOff x="4176832" y="1199535"/>
                  <a:chExt cx="7700213" cy="303701"/>
                </a:xfrm>
              </p:grpSpPr>
              <p:sp>
                <p:nvSpPr>
                  <p:cNvPr id="111" name="椭圆 110"/>
                  <p:cNvSpPr/>
                  <p:nvPr/>
                </p:nvSpPr>
                <p:spPr>
                  <a:xfrm>
                    <a:off x="4176832" y="1199535"/>
                    <a:ext cx="7700213" cy="212567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alpha val="0"/>
                        </a:schemeClr>
                      </a:gs>
                      <a:gs pos="100000">
                        <a:schemeClr val="accent1">
                          <a:alpha val="50000"/>
                        </a:schemeClr>
                      </a:gs>
                    </a:gsLst>
                    <a:lin ang="5400000" scaled="1"/>
                  </a:gradFill>
                  <a:ln w="12700" cap="flat" cmpd="sng" algn="ctr">
                    <a:gradFill>
                      <a:gsLst>
                        <a:gs pos="0">
                          <a:schemeClr val="accent2">
                            <a:alpha val="0"/>
                          </a:schemeClr>
                        </a:gs>
                        <a:gs pos="100000">
                          <a:schemeClr val="accent3"/>
                        </a:gs>
                      </a:gsLst>
                      <a:lin ang="5400000" scaled="1"/>
                    </a:gradFill>
                    <a:prstDash val="solid"/>
                    <a:miter lim="800000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阿里巴巴普惠体 R" panose="00020600040101010101" charset="-122"/>
                      <a:cs typeface="+mn-cs"/>
                    </a:endParaRPr>
                  </a:p>
                </p:txBody>
              </p:sp>
              <p:sp>
                <p:nvSpPr>
                  <p:cNvPr id="112" name="椭圆 111"/>
                  <p:cNvSpPr/>
                  <p:nvPr/>
                </p:nvSpPr>
                <p:spPr>
                  <a:xfrm>
                    <a:off x="4351020" y="1311231"/>
                    <a:ext cx="7351838" cy="192005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alpha val="0"/>
                        </a:schemeClr>
                      </a:gs>
                      <a:gs pos="100000">
                        <a:schemeClr val="accent1">
                          <a:alpha val="50000"/>
                        </a:schemeClr>
                      </a:gs>
                    </a:gsLst>
                    <a:lin ang="5400000" scaled="1"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阿里巴巴普惠体 R" panose="00020600040101010101" charset="-122"/>
                      <a:cs typeface="+mn-cs"/>
                    </a:endParaRPr>
                  </a:p>
                </p:txBody>
              </p:sp>
            </p:grpSp>
            <p:sp>
              <p:nvSpPr>
                <p:cNvPr id="109" name="矩形 108"/>
                <p:cNvSpPr/>
                <p:nvPr/>
              </p:nvSpPr>
              <p:spPr>
                <a:xfrm>
                  <a:off x="7393753" y="1956512"/>
                  <a:ext cx="1266372" cy="276999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800" b="0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E56B"/>
                          </a:gs>
                          <a:gs pos="100000">
                            <a:srgbClr val="F68D7A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Arial" panose="020B0604020202020204" pitchFamily="34" charset="0"/>
                      <a:ea typeface="阿里巴巴普惠体 B" panose="00020600040101010101" charset="-122"/>
                      <a:cs typeface="+mn-cs"/>
                    </a:rPr>
                    <a:t>2</a:t>
                  </a:r>
                  <a:r>
                    <a: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E56B"/>
                          </a:gs>
                          <a:gs pos="100000">
                            <a:srgbClr val="F68D7A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Arial" panose="020B0604020202020204" pitchFamily="34" charset="0"/>
                      <a:ea typeface="阿里巴巴普惠体 B" panose="00020600040101010101" charset="-122"/>
                      <a:cs typeface="+mn-cs"/>
                    </a:rPr>
                    <a:t>公里生活圈</a:t>
                  </a:r>
                </a:p>
              </p:txBody>
            </p:sp>
            <p:sp>
              <p:nvSpPr>
                <p:cNvPr id="110" name="矩形 109"/>
                <p:cNvSpPr/>
                <p:nvPr/>
              </p:nvSpPr>
              <p:spPr>
                <a:xfrm>
                  <a:off x="6781862" y="2289359"/>
                  <a:ext cx="2490154" cy="207493"/>
                </a:xfrm>
                <a:prstGeom prst="rect">
                  <a:avLst/>
                </a:prstGeom>
              </p:spPr>
              <p:txBody>
                <a:bodyPr wrap="square" lIns="0" tIns="0" rIns="0" bIns="0" anchor="t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阿里巴巴普惠体 R" panose="00020600040101010101" charset="-122"/>
                      <a:cs typeface="+mn-cs"/>
                    </a:rPr>
                    <a:t>医疗、养老、家政、家教等公共资源</a:t>
                  </a:r>
                </a:p>
              </p:txBody>
            </p:sp>
          </p:grpSp>
          <p:grpSp>
            <p:nvGrpSpPr>
              <p:cNvPr id="96" name="组合 95"/>
              <p:cNvGrpSpPr/>
              <p:nvPr/>
            </p:nvGrpSpPr>
            <p:grpSpPr>
              <a:xfrm>
                <a:off x="6781862" y="3375040"/>
                <a:ext cx="2490154" cy="788193"/>
                <a:chOff x="6781862" y="3724806"/>
                <a:chExt cx="2490154" cy="788193"/>
              </a:xfrm>
            </p:grpSpPr>
            <p:grpSp>
              <p:nvGrpSpPr>
                <p:cNvPr id="103" name="组合 102"/>
                <p:cNvGrpSpPr/>
                <p:nvPr/>
              </p:nvGrpSpPr>
              <p:grpSpPr>
                <a:xfrm>
                  <a:off x="7047037" y="4209298"/>
                  <a:ext cx="1959804" cy="303701"/>
                  <a:chOff x="4176832" y="1199535"/>
                  <a:chExt cx="7700213" cy="303701"/>
                </a:xfrm>
              </p:grpSpPr>
              <p:sp>
                <p:nvSpPr>
                  <p:cNvPr id="106" name="椭圆 105"/>
                  <p:cNvSpPr/>
                  <p:nvPr/>
                </p:nvSpPr>
                <p:spPr>
                  <a:xfrm>
                    <a:off x="4176832" y="1199535"/>
                    <a:ext cx="7700213" cy="212567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alpha val="0"/>
                        </a:schemeClr>
                      </a:gs>
                      <a:gs pos="100000">
                        <a:schemeClr val="accent1">
                          <a:alpha val="50000"/>
                        </a:schemeClr>
                      </a:gs>
                    </a:gsLst>
                    <a:lin ang="5400000" scaled="1"/>
                  </a:gradFill>
                  <a:ln w="12700" cap="flat" cmpd="sng" algn="ctr">
                    <a:gradFill>
                      <a:gsLst>
                        <a:gs pos="0">
                          <a:schemeClr val="accent2">
                            <a:alpha val="0"/>
                          </a:schemeClr>
                        </a:gs>
                        <a:gs pos="100000">
                          <a:schemeClr val="accent3"/>
                        </a:gs>
                      </a:gsLst>
                      <a:lin ang="5400000" scaled="1"/>
                    </a:gradFill>
                    <a:prstDash val="solid"/>
                    <a:miter lim="800000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阿里巴巴普惠体 R" panose="00020600040101010101" charset="-122"/>
                      <a:cs typeface="+mn-cs"/>
                    </a:endParaRPr>
                  </a:p>
                </p:txBody>
              </p:sp>
              <p:sp>
                <p:nvSpPr>
                  <p:cNvPr id="107" name="椭圆 106"/>
                  <p:cNvSpPr/>
                  <p:nvPr/>
                </p:nvSpPr>
                <p:spPr>
                  <a:xfrm>
                    <a:off x="4351020" y="1311231"/>
                    <a:ext cx="7351838" cy="192005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alpha val="0"/>
                        </a:schemeClr>
                      </a:gs>
                      <a:gs pos="100000">
                        <a:schemeClr val="accent1">
                          <a:alpha val="50000"/>
                        </a:schemeClr>
                      </a:gs>
                    </a:gsLst>
                    <a:lin ang="5400000" scaled="1"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阿里巴巴普惠体 R" panose="00020600040101010101" charset="-122"/>
                      <a:cs typeface="+mn-cs"/>
                    </a:endParaRPr>
                  </a:p>
                </p:txBody>
              </p:sp>
            </p:grpSp>
            <p:sp>
              <p:nvSpPr>
                <p:cNvPr id="104" name="矩形 103"/>
                <p:cNvSpPr/>
                <p:nvPr/>
              </p:nvSpPr>
              <p:spPr>
                <a:xfrm>
                  <a:off x="7393753" y="3724806"/>
                  <a:ext cx="1295226" cy="276999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800" b="0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E56B"/>
                          </a:gs>
                          <a:gs pos="100000">
                            <a:srgbClr val="F68D7A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Arial" panose="020B0604020202020204" pitchFamily="34" charset="0"/>
                      <a:ea typeface="阿里巴巴普惠体 B" panose="00020600040101010101" charset="-122"/>
                      <a:cs typeface="+mn-cs"/>
                    </a:rPr>
                    <a:t>500</a:t>
                  </a:r>
                  <a:r>
                    <a: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E56B"/>
                          </a:gs>
                          <a:gs pos="100000">
                            <a:srgbClr val="F68D7A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Arial" panose="020B0604020202020204" pitchFamily="34" charset="0"/>
                      <a:ea typeface="阿里巴巴普惠体 B" panose="00020600040101010101" charset="-122"/>
                      <a:cs typeface="+mn-cs"/>
                    </a:rPr>
                    <a:t>米生活圈</a:t>
                  </a:r>
                </a:p>
              </p:txBody>
            </p:sp>
            <p:sp>
              <p:nvSpPr>
                <p:cNvPr id="105" name="矩形 104"/>
                <p:cNvSpPr/>
                <p:nvPr/>
              </p:nvSpPr>
              <p:spPr>
                <a:xfrm>
                  <a:off x="6781862" y="4057653"/>
                  <a:ext cx="2490154" cy="207493"/>
                </a:xfrm>
                <a:prstGeom prst="rect">
                  <a:avLst/>
                </a:prstGeom>
              </p:spPr>
              <p:txBody>
                <a:bodyPr wrap="square" lIns="0" tIns="0" rIns="0" bIns="0" anchor="t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阿里巴巴普惠体 R" panose="00020600040101010101" charset="-122"/>
                      <a:cs typeface="+mn-cs"/>
                    </a:rPr>
                    <a:t>商场、菜市、餐饮等日常生活物料</a:t>
                  </a:r>
                </a:p>
              </p:txBody>
            </p:sp>
          </p:grpSp>
          <p:grpSp>
            <p:nvGrpSpPr>
              <p:cNvPr id="97" name="组合 96"/>
              <p:cNvGrpSpPr/>
              <p:nvPr/>
            </p:nvGrpSpPr>
            <p:grpSpPr>
              <a:xfrm>
                <a:off x="6781862" y="4793568"/>
                <a:ext cx="2490154" cy="788193"/>
                <a:chOff x="6781862" y="4969175"/>
                <a:chExt cx="2490154" cy="788193"/>
              </a:xfrm>
            </p:grpSpPr>
            <p:grpSp>
              <p:nvGrpSpPr>
                <p:cNvPr id="98" name="组合 97"/>
                <p:cNvGrpSpPr/>
                <p:nvPr/>
              </p:nvGrpSpPr>
              <p:grpSpPr>
                <a:xfrm>
                  <a:off x="7047037" y="5453667"/>
                  <a:ext cx="1959804" cy="303701"/>
                  <a:chOff x="4176832" y="1199535"/>
                  <a:chExt cx="7700213" cy="303701"/>
                </a:xfrm>
              </p:grpSpPr>
              <p:sp>
                <p:nvSpPr>
                  <p:cNvPr id="101" name="椭圆 100"/>
                  <p:cNvSpPr/>
                  <p:nvPr/>
                </p:nvSpPr>
                <p:spPr>
                  <a:xfrm>
                    <a:off x="4176832" y="1199535"/>
                    <a:ext cx="7700213" cy="212567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alpha val="0"/>
                        </a:schemeClr>
                      </a:gs>
                      <a:gs pos="100000">
                        <a:schemeClr val="accent1">
                          <a:alpha val="50000"/>
                        </a:schemeClr>
                      </a:gs>
                    </a:gsLst>
                    <a:lin ang="5400000" scaled="1"/>
                  </a:gradFill>
                  <a:ln w="12700" cap="flat" cmpd="sng" algn="ctr">
                    <a:gradFill>
                      <a:gsLst>
                        <a:gs pos="0">
                          <a:schemeClr val="accent2">
                            <a:alpha val="0"/>
                          </a:schemeClr>
                        </a:gs>
                        <a:gs pos="100000">
                          <a:schemeClr val="accent3"/>
                        </a:gs>
                      </a:gsLst>
                      <a:lin ang="5400000" scaled="1"/>
                    </a:gradFill>
                    <a:prstDash val="solid"/>
                    <a:miter lim="800000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阿里巴巴普惠体 R" panose="00020600040101010101" charset="-122"/>
                      <a:cs typeface="+mn-cs"/>
                    </a:endParaRPr>
                  </a:p>
                </p:txBody>
              </p:sp>
              <p:sp>
                <p:nvSpPr>
                  <p:cNvPr id="102" name="椭圆 101"/>
                  <p:cNvSpPr/>
                  <p:nvPr/>
                </p:nvSpPr>
                <p:spPr>
                  <a:xfrm>
                    <a:off x="4351020" y="1311231"/>
                    <a:ext cx="7351838" cy="192005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alpha val="0"/>
                        </a:schemeClr>
                      </a:gs>
                      <a:gs pos="100000">
                        <a:schemeClr val="accent1">
                          <a:alpha val="50000"/>
                        </a:schemeClr>
                      </a:gs>
                    </a:gsLst>
                    <a:lin ang="5400000" scaled="1"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阿里巴巴普惠体 R" panose="00020600040101010101" charset="-122"/>
                      <a:cs typeface="+mn-cs"/>
                    </a:endParaRPr>
                  </a:p>
                </p:txBody>
              </p:sp>
            </p:grpSp>
            <p:sp>
              <p:nvSpPr>
                <p:cNvPr id="99" name="矩形 98"/>
                <p:cNvSpPr/>
                <p:nvPr/>
              </p:nvSpPr>
              <p:spPr>
                <a:xfrm>
                  <a:off x="7393753" y="4969175"/>
                  <a:ext cx="1365758" cy="276999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E56B"/>
                          </a:gs>
                          <a:gs pos="100000">
                            <a:srgbClr val="F68D7A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Arial" panose="020B0604020202020204" pitchFamily="34" charset="0"/>
                      <a:ea typeface="阿里巴巴普惠体 B" panose="00020600040101010101" charset="-122"/>
                      <a:cs typeface="+mn-cs"/>
                    </a:rPr>
                    <a:t>百米最后一站</a:t>
                  </a:r>
                </a:p>
              </p:txBody>
            </p:sp>
            <p:sp>
              <p:nvSpPr>
                <p:cNvPr id="100" name="矩形 99"/>
                <p:cNvSpPr/>
                <p:nvPr/>
              </p:nvSpPr>
              <p:spPr>
                <a:xfrm>
                  <a:off x="6781862" y="5302022"/>
                  <a:ext cx="2490154" cy="207493"/>
                </a:xfrm>
                <a:prstGeom prst="rect">
                  <a:avLst/>
                </a:prstGeom>
              </p:spPr>
              <p:txBody>
                <a:bodyPr wrap="square" lIns="0" tIns="0" rIns="0" bIns="0" anchor="t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阿里巴巴普惠体 R" panose="00020600040101010101" charset="-122"/>
                      <a:cs typeface="+mn-cs"/>
                    </a:rPr>
                    <a:t>智能配送、电车充电、社区安保等</a:t>
                  </a:r>
                </a:p>
              </p:txBody>
            </p:sp>
          </p:grpSp>
        </p:grpSp>
        <p:grpSp>
          <p:nvGrpSpPr>
            <p:cNvPr id="73" name="组合 72"/>
            <p:cNvGrpSpPr/>
            <p:nvPr/>
          </p:nvGrpSpPr>
          <p:grpSpPr>
            <a:xfrm>
              <a:off x="5128343" y="2667755"/>
              <a:ext cx="1935314" cy="1040132"/>
              <a:chOff x="5128343" y="2667755"/>
              <a:chExt cx="1935314" cy="1040132"/>
            </a:xfrm>
          </p:grpSpPr>
          <p:grpSp>
            <p:nvGrpSpPr>
              <p:cNvPr id="89" name="组合 88"/>
              <p:cNvGrpSpPr/>
              <p:nvPr/>
            </p:nvGrpSpPr>
            <p:grpSpPr>
              <a:xfrm>
                <a:off x="5128343" y="2667755"/>
                <a:ext cx="1935314" cy="1040132"/>
                <a:chOff x="5140588" y="2667755"/>
                <a:chExt cx="1935314" cy="1040132"/>
              </a:xfrm>
            </p:grpSpPr>
            <p:cxnSp>
              <p:nvCxnSpPr>
                <p:cNvPr id="93" name="直接连接符 92"/>
                <p:cNvCxnSpPr/>
                <p:nvPr/>
              </p:nvCxnSpPr>
              <p:spPr>
                <a:xfrm>
                  <a:off x="7075902" y="2667755"/>
                  <a:ext cx="0" cy="1040132"/>
                </a:xfrm>
                <a:prstGeom prst="line">
                  <a:avLst/>
                </a:prstGeom>
                <a:ln>
                  <a:gradFill flip="none" rotWithShape="1">
                    <a:gsLst>
                      <a:gs pos="50000">
                        <a:srgbClr val="31D3EF"/>
                      </a:gs>
                      <a:gs pos="0">
                        <a:schemeClr val="accent3">
                          <a:alpha val="0"/>
                        </a:schemeClr>
                      </a:gs>
                      <a:gs pos="100000">
                        <a:schemeClr val="accent3">
                          <a:alpha val="0"/>
                        </a:schemeClr>
                      </a:gs>
                    </a:gsLst>
                    <a:lin ang="5400000" scaled="1"/>
                    <a:tileRect/>
                  </a:gra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接连接符 93"/>
                <p:cNvCxnSpPr/>
                <p:nvPr/>
              </p:nvCxnSpPr>
              <p:spPr>
                <a:xfrm>
                  <a:off x="5140588" y="2667755"/>
                  <a:ext cx="0" cy="1040132"/>
                </a:xfrm>
                <a:prstGeom prst="line">
                  <a:avLst/>
                </a:prstGeom>
                <a:ln>
                  <a:gradFill flip="none" rotWithShape="1">
                    <a:gsLst>
                      <a:gs pos="50000">
                        <a:srgbClr val="31D3EF"/>
                      </a:gs>
                      <a:gs pos="0">
                        <a:schemeClr val="accent3">
                          <a:alpha val="0"/>
                        </a:schemeClr>
                      </a:gs>
                      <a:gs pos="100000">
                        <a:schemeClr val="accent3">
                          <a:alpha val="0"/>
                        </a:schemeClr>
                      </a:gs>
                    </a:gsLst>
                    <a:lin ang="5400000" scaled="1"/>
                    <a:tileRect/>
                  </a:gra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组合 89"/>
              <p:cNvGrpSpPr/>
              <p:nvPr/>
            </p:nvGrpSpPr>
            <p:grpSpPr>
              <a:xfrm>
                <a:off x="5193030" y="2834639"/>
                <a:ext cx="1805940" cy="873247"/>
                <a:chOff x="5140588" y="2667755"/>
                <a:chExt cx="1935314" cy="1040132"/>
              </a:xfrm>
            </p:grpSpPr>
            <p:cxnSp>
              <p:nvCxnSpPr>
                <p:cNvPr id="91" name="直接连接符 90"/>
                <p:cNvCxnSpPr/>
                <p:nvPr/>
              </p:nvCxnSpPr>
              <p:spPr>
                <a:xfrm>
                  <a:off x="7075902" y="2667755"/>
                  <a:ext cx="0" cy="1040132"/>
                </a:xfrm>
                <a:prstGeom prst="line">
                  <a:avLst/>
                </a:prstGeom>
                <a:ln>
                  <a:gradFill flip="none" rotWithShape="1">
                    <a:gsLst>
                      <a:gs pos="50000">
                        <a:srgbClr val="31D3EF"/>
                      </a:gs>
                      <a:gs pos="0">
                        <a:schemeClr val="accent3">
                          <a:alpha val="0"/>
                        </a:schemeClr>
                      </a:gs>
                      <a:gs pos="100000">
                        <a:schemeClr val="accent3">
                          <a:alpha val="0"/>
                        </a:schemeClr>
                      </a:gs>
                    </a:gsLst>
                    <a:lin ang="5400000" scaled="1"/>
                    <a:tileRect/>
                  </a:gra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直接连接符 91"/>
                <p:cNvCxnSpPr/>
                <p:nvPr/>
              </p:nvCxnSpPr>
              <p:spPr>
                <a:xfrm>
                  <a:off x="5140588" y="2667755"/>
                  <a:ext cx="0" cy="1040132"/>
                </a:xfrm>
                <a:prstGeom prst="line">
                  <a:avLst/>
                </a:prstGeom>
                <a:ln>
                  <a:gradFill flip="none" rotWithShape="1">
                    <a:gsLst>
                      <a:gs pos="50000">
                        <a:srgbClr val="31D3EF"/>
                      </a:gs>
                      <a:gs pos="0">
                        <a:schemeClr val="accent3">
                          <a:alpha val="0"/>
                        </a:schemeClr>
                      </a:gs>
                      <a:gs pos="100000">
                        <a:schemeClr val="accent3">
                          <a:alpha val="0"/>
                        </a:schemeClr>
                      </a:gs>
                    </a:gsLst>
                    <a:lin ang="5400000" scaled="1"/>
                    <a:tileRect/>
                  </a:gra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4" name="组合 73"/>
            <p:cNvGrpSpPr/>
            <p:nvPr/>
          </p:nvGrpSpPr>
          <p:grpSpPr>
            <a:xfrm>
              <a:off x="5128343" y="4124758"/>
              <a:ext cx="1935314" cy="1040132"/>
              <a:chOff x="5128343" y="2667755"/>
              <a:chExt cx="1935314" cy="1040132"/>
            </a:xfrm>
          </p:grpSpPr>
          <p:grpSp>
            <p:nvGrpSpPr>
              <p:cNvPr id="79" name="组合 78"/>
              <p:cNvGrpSpPr/>
              <p:nvPr/>
            </p:nvGrpSpPr>
            <p:grpSpPr>
              <a:xfrm>
                <a:off x="5128343" y="2667755"/>
                <a:ext cx="1935314" cy="1040132"/>
                <a:chOff x="5140588" y="2667755"/>
                <a:chExt cx="1935314" cy="1040132"/>
              </a:xfrm>
            </p:grpSpPr>
            <p:cxnSp>
              <p:nvCxnSpPr>
                <p:cNvPr id="87" name="直接连接符 86"/>
                <p:cNvCxnSpPr/>
                <p:nvPr/>
              </p:nvCxnSpPr>
              <p:spPr>
                <a:xfrm>
                  <a:off x="7075902" y="2667755"/>
                  <a:ext cx="0" cy="1040132"/>
                </a:xfrm>
                <a:prstGeom prst="line">
                  <a:avLst/>
                </a:prstGeom>
                <a:ln>
                  <a:gradFill flip="none" rotWithShape="1">
                    <a:gsLst>
                      <a:gs pos="50000">
                        <a:srgbClr val="31D3EF"/>
                      </a:gs>
                      <a:gs pos="0">
                        <a:schemeClr val="accent3">
                          <a:alpha val="0"/>
                        </a:schemeClr>
                      </a:gs>
                      <a:gs pos="100000">
                        <a:schemeClr val="accent3">
                          <a:alpha val="0"/>
                        </a:schemeClr>
                      </a:gs>
                    </a:gsLst>
                    <a:lin ang="5400000" scaled="1"/>
                    <a:tileRect/>
                  </a:gra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>
                  <a:off x="5140588" y="2667755"/>
                  <a:ext cx="0" cy="1040132"/>
                </a:xfrm>
                <a:prstGeom prst="line">
                  <a:avLst/>
                </a:prstGeom>
                <a:ln>
                  <a:gradFill flip="none" rotWithShape="1">
                    <a:gsLst>
                      <a:gs pos="50000">
                        <a:srgbClr val="31D3EF"/>
                      </a:gs>
                      <a:gs pos="0">
                        <a:schemeClr val="accent3">
                          <a:alpha val="0"/>
                        </a:schemeClr>
                      </a:gs>
                      <a:gs pos="100000">
                        <a:schemeClr val="accent3">
                          <a:alpha val="0"/>
                        </a:schemeClr>
                      </a:gs>
                    </a:gsLst>
                    <a:lin ang="5400000" scaled="1"/>
                    <a:tileRect/>
                  </a:gra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组合 79"/>
              <p:cNvGrpSpPr/>
              <p:nvPr/>
            </p:nvGrpSpPr>
            <p:grpSpPr>
              <a:xfrm>
                <a:off x="5193030" y="2834639"/>
                <a:ext cx="1805940" cy="873247"/>
                <a:chOff x="5140588" y="2667755"/>
                <a:chExt cx="1935314" cy="1040132"/>
              </a:xfrm>
            </p:grpSpPr>
            <p:cxnSp>
              <p:nvCxnSpPr>
                <p:cNvPr id="85" name="直接连接符 84"/>
                <p:cNvCxnSpPr/>
                <p:nvPr/>
              </p:nvCxnSpPr>
              <p:spPr>
                <a:xfrm>
                  <a:off x="7075902" y="2667755"/>
                  <a:ext cx="0" cy="1040132"/>
                </a:xfrm>
                <a:prstGeom prst="line">
                  <a:avLst/>
                </a:prstGeom>
                <a:ln>
                  <a:gradFill flip="none" rotWithShape="1">
                    <a:gsLst>
                      <a:gs pos="50000">
                        <a:srgbClr val="31D3EF"/>
                      </a:gs>
                      <a:gs pos="0">
                        <a:schemeClr val="accent3">
                          <a:alpha val="0"/>
                        </a:schemeClr>
                      </a:gs>
                      <a:gs pos="100000">
                        <a:schemeClr val="accent3">
                          <a:alpha val="0"/>
                        </a:schemeClr>
                      </a:gs>
                    </a:gsLst>
                    <a:lin ang="5400000" scaled="1"/>
                    <a:tileRect/>
                  </a:gra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>
                  <a:off x="5140588" y="2667755"/>
                  <a:ext cx="0" cy="1040132"/>
                </a:xfrm>
                <a:prstGeom prst="line">
                  <a:avLst/>
                </a:prstGeom>
                <a:ln>
                  <a:gradFill flip="none" rotWithShape="1">
                    <a:gsLst>
                      <a:gs pos="50000">
                        <a:srgbClr val="31D3EF"/>
                      </a:gs>
                      <a:gs pos="0">
                        <a:schemeClr val="accent3">
                          <a:alpha val="0"/>
                        </a:schemeClr>
                      </a:gs>
                      <a:gs pos="100000">
                        <a:schemeClr val="accent3">
                          <a:alpha val="0"/>
                        </a:schemeClr>
                      </a:gs>
                    </a:gsLst>
                    <a:lin ang="5400000" scaled="1"/>
                    <a:tileRect/>
                  </a:gra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52" name="椭圆 151"/>
          <p:cNvSpPr/>
          <p:nvPr/>
        </p:nvSpPr>
        <p:spPr>
          <a:xfrm flipH="1">
            <a:off x="3621437" y="1264286"/>
            <a:ext cx="4949126" cy="4949126"/>
          </a:xfrm>
          <a:prstGeom prst="ellipse">
            <a:avLst/>
          </a:prstGeom>
          <a:noFill/>
          <a:ln w="25400" cap="flat" cmpd="sng" algn="ctr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阿里巴巴普惠体 R" panose="00020600040101010101" charset="-122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6656443" y="2382165"/>
            <a:ext cx="5091597" cy="3431109"/>
            <a:chOff x="6634482" y="2103861"/>
            <a:chExt cx="5091597" cy="3431109"/>
          </a:xfrm>
        </p:grpSpPr>
        <p:sp>
          <p:nvSpPr>
            <p:cNvPr id="150" name="任意多边形: 形状 149"/>
            <p:cNvSpPr/>
            <p:nvPr/>
          </p:nvSpPr>
          <p:spPr>
            <a:xfrm>
              <a:off x="6634482" y="4627542"/>
              <a:ext cx="4423032" cy="907428"/>
            </a:xfrm>
            <a:custGeom>
              <a:avLst/>
              <a:gdLst>
                <a:gd name="connsiteX0" fmla="*/ 1622172 w 4423032"/>
                <a:gd name="connsiteY0" fmla="*/ 0 h 907428"/>
                <a:gd name="connsiteX1" fmla="*/ 4423032 w 4423032"/>
                <a:gd name="connsiteY1" fmla="*/ 0 h 907428"/>
                <a:gd name="connsiteX2" fmla="*/ 4423032 w 4423032"/>
                <a:gd name="connsiteY2" fmla="*/ 907428 h 907428"/>
                <a:gd name="connsiteX3" fmla="*/ 758163 w 4423032"/>
                <a:gd name="connsiteY3" fmla="*/ 907428 h 907428"/>
                <a:gd name="connsiteX4" fmla="*/ 968321 w 4423032"/>
                <a:gd name="connsiteY4" fmla="*/ 764397 h 907428"/>
                <a:gd name="connsiteX5" fmla="*/ 1536303 w 4423032"/>
                <a:gd name="connsiteY5" fmla="*/ 150079 h 907428"/>
                <a:gd name="connsiteX6" fmla="*/ 0 w 4423032"/>
                <a:gd name="connsiteY6" fmla="*/ 0 h 907428"/>
                <a:gd name="connsiteX7" fmla="*/ 4244 w 4423032"/>
                <a:gd name="connsiteY7" fmla="*/ 0 h 907428"/>
                <a:gd name="connsiteX8" fmla="*/ 11247 w 4423032"/>
                <a:gd name="connsiteY8" fmla="*/ 15466 h 907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032" h="907428">
                  <a:moveTo>
                    <a:pt x="1622172" y="0"/>
                  </a:moveTo>
                  <a:lnTo>
                    <a:pt x="4423032" y="0"/>
                  </a:lnTo>
                  <a:lnTo>
                    <a:pt x="4423032" y="907428"/>
                  </a:lnTo>
                  <a:lnTo>
                    <a:pt x="758163" y="907428"/>
                  </a:lnTo>
                  <a:lnTo>
                    <a:pt x="968321" y="764397"/>
                  </a:lnTo>
                  <a:cubicBezTo>
                    <a:pt x="1191616" y="592980"/>
                    <a:pt x="1383569" y="385023"/>
                    <a:pt x="1536303" y="150079"/>
                  </a:cubicBezTo>
                  <a:close/>
                  <a:moveTo>
                    <a:pt x="0" y="0"/>
                  </a:moveTo>
                  <a:lnTo>
                    <a:pt x="4244" y="0"/>
                  </a:lnTo>
                  <a:lnTo>
                    <a:pt x="11247" y="1546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136" name="任意多边形: 形状 135"/>
            <p:cNvSpPr/>
            <p:nvPr/>
          </p:nvSpPr>
          <p:spPr>
            <a:xfrm>
              <a:off x="8184293" y="2103861"/>
              <a:ext cx="3541786" cy="907428"/>
            </a:xfrm>
            <a:custGeom>
              <a:avLst/>
              <a:gdLst>
                <a:gd name="connsiteX0" fmla="*/ 0 w 3541786"/>
                <a:gd name="connsiteY0" fmla="*/ 0 h 907428"/>
                <a:gd name="connsiteX1" fmla="*/ 3541786 w 3541786"/>
                <a:gd name="connsiteY1" fmla="*/ 0 h 907428"/>
                <a:gd name="connsiteX2" fmla="*/ 3541786 w 3541786"/>
                <a:gd name="connsiteY2" fmla="*/ 907428 h 907428"/>
                <a:gd name="connsiteX3" fmla="*/ 349842 w 3541786"/>
                <a:gd name="connsiteY3" fmla="*/ 907428 h 907428"/>
                <a:gd name="connsiteX4" fmla="*/ 347324 w 3541786"/>
                <a:gd name="connsiteY4" fmla="*/ 887815 h 907428"/>
                <a:gd name="connsiteX5" fmla="*/ 109966 w 3541786"/>
                <a:gd name="connsiteY5" fmla="*/ 188839 h 907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1786" h="907428">
                  <a:moveTo>
                    <a:pt x="0" y="0"/>
                  </a:moveTo>
                  <a:lnTo>
                    <a:pt x="3541786" y="0"/>
                  </a:lnTo>
                  <a:lnTo>
                    <a:pt x="3541786" y="907428"/>
                  </a:lnTo>
                  <a:lnTo>
                    <a:pt x="349842" y="907428"/>
                  </a:lnTo>
                  <a:lnTo>
                    <a:pt x="347324" y="887815"/>
                  </a:lnTo>
                  <a:cubicBezTo>
                    <a:pt x="303668" y="644725"/>
                    <a:pt x="223779" y="409028"/>
                    <a:pt x="109966" y="18883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阿里巴巴普惠体 R" panose="00020600040101010101" charset="-122"/>
                <a:cs typeface="+mn-cs"/>
              </a:endParaRPr>
            </a:p>
          </p:txBody>
        </p:sp>
        <p:pic>
          <p:nvPicPr>
            <p:cNvPr id="125" name="图片 124"/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614" b="9224"/>
            <a:stretch>
              <a:fillRect/>
            </a:stretch>
          </p:blipFill>
          <p:spPr>
            <a:xfrm>
              <a:off x="8862665" y="4741089"/>
              <a:ext cx="1539249" cy="691819"/>
            </a:xfrm>
            <a:prstGeom prst="roundRect">
              <a:avLst>
                <a:gd name="adj" fmla="val 0"/>
              </a:avLst>
            </a:prstGeom>
            <a:solidFill>
              <a:schemeClr val="accent1">
                <a:alpha val="20000"/>
              </a:schemeClr>
            </a:solidFill>
            <a:ln w="12700" cap="flat" cmpd="sng" algn="ctr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pic>
        <p:sp>
          <p:nvSpPr>
            <p:cNvPr id="137" name="矩形 136"/>
            <p:cNvSpPr/>
            <p:nvPr/>
          </p:nvSpPr>
          <p:spPr>
            <a:xfrm>
              <a:off x="10571213" y="2245284"/>
              <a:ext cx="512961" cy="61555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E56B"/>
                      </a:gs>
                      <a:gs pos="100000">
                        <a:srgbClr val="F68D7A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70000"/>
                      </a:srgbClr>
                    </a:outerShdw>
                  </a:effectLst>
                  <a:uLnTx/>
                  <a:uFillTx/>
                  <a:latin typeface="阿里巴巴普惠体 B" panose="00020600040101010101" charset="-122"/>
                  <a:ea typeface="阿里巴巴普惠体 B" panose="00020600040101010101" charset="-122"/>
                  <a:cs typeface="+mn-cs"/>
                </a:rPr>
                <a:t>新城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E56B"/>
                    </a:gs>
                    <a:gs pos="100000">
                      <a:srgbClr val="F68D7A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阿里巴巴普惠体 B" panose="00020600040101010101" charset="-122"/>
                <a:ea typeface="阿里巴巴普惠体 B" panose="00020600040101010101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E56B"/>
                      </a:gs>
                      <a:gs pos="100000">
                        <a:srgbClr val="F68D7A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70000"/>
                      </a:srgbClr>
                    </a:outerShdw>
                  </a:effectLst>
                  <a:uLnTx/>
                  <a:uFillTx/>
                  <a:latin typeface="阿里巴巴普惠体 B" panose="00020600040101010101" charset="-122"/>
                  <a:ea typeface="阿里巴巴普惠体 B" panose="00020600040101010101" charset="-122"/>
                  <a:cs typeface="+mn-cs"/>
                </a:rPr>
                <a:t>社区</a:t>
              </a:r>
            </a:p>
          </p:txBody>
        </p:sp>
        <p:sp>
          <p:nvSpPr>
            <p:cNvPr id="147" name="任意多边形: 形状 146"/>
            <p:cNvSpPr/>
            <p:nvPr/>
          </p:nvSpPr>
          <p:spPr>
            <a:xfrm>
              <a:off x="8421461" y="3361571"/>
              <a:ext cx="3304618" cy="907428"/>
            </a:xfrm>
            <a:custGeom>
              <a:avLst/>
              <a:gdLst>
                <a:gd name="connsiteX0" fmla="*/ 145072 w 3304618"/>
                <a:gd name="connsiteY0" fmla="*/ 0 h 907428"/>
                <a:gd name="connsiteX1" fmla="*/ 3304618 w 3304618"/>
                <a:gd name="connsiteY1" fmla="*/ 0 h 907428"/>
                <a:gd name="connsiteX2" fmla="*/ 3304618 w 3304618"/>
                <a:gd name="connsiteY2" fmla="*/ 907428 h 907428"/>
                <a:gd name="connsiteX3" fmla="*/ 0 w 3304618"/>
                <a:gd name="connsiteY3" fmla="*/ 907428 h 907428"/>
                <a:gd name="connsiteX4" fmla="*/ 19056 w 3304618"/>
                <a:gd name="connsiteY4" fmla="*/ 859111 h 907428"/>
                <a:gd name="connsiteX5" fmla="*/ 130109 w 3304618"/>
                <a:gd name="connsiteY5" fmla="*/ 373435 h 907428"/>
                <a:gd name="connsiteX6" fmla="*/ 148470 w 3304618"/>
                <a:gd name="connsiteY6" fmla="*/ 123736 h 907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4618" h="907428">
                  <a:moveTo>
                    <a:pt x="145072" y="0"/>
                  </a:moveTo>
                  <a:lnTo>
                    <a:pt x="3304618" y="0"/>
                  </a:lnTo>
                  <a:lnTo>
                    <a:pt x="3304618" y="907428"/>
                  </a:lnTo>
                  <a:lnTo>
                    <a:pt x="0" y="907428"/>
                  </a:lnTo>
                  <a:lnTo>
                    <a:pt x="19056" y="859111"/>
                  </a:lnTo>
                  <a:cubicBezTo>
                    <a:pt x="71924" y="702553"/>
                    <a:pt x="109360" y="539941"/>
                    <a:pt x="130109" y="373435"/>
                  </a:cubicBezTo>
                  <a:cubicBezTo>
                    <a:pt x="140484" y="290182"/>
                    <a:pt x="146576" y="206849"/>
                    <a:pt x="148470" y="12373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阿里巴巴普惠体 R" panose="00020600040101010101" charset="-122"/>
                <a:cs typeface="+mn-cs"/>
              </a:endParaRPr>
            </a:p>
          </p:txBody>
        </p:sp>
        <p:pic>
          <p:nvPicPr>
            <p:cNvPr id="126" name="图片 125"/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517" b="19711"/>
            <a:stretch>
              <a:fillRect/>
            </a:stretch>
          </p:blipFill>
          <p:spPr>
            <a:xfrm>
              <a:off x="8862665" y="3464862"/>
              <a:ext cx="1539249" cy="691819"/>
            </a:xfrm>
            <a:prstGeom prst="roundRect">
              <a:avLst>
                <a:gd name="adj" fmla="val 0"/>
              </a:avLst>
            </a:prstGeom>
            <a:solidFill>
              <a:schemeClr val="accent1">
                <a:alpha val="20000"/>
              </a:schemeClr>
            </a:solidFill>
            <a:ln w="12700" cap="flat" cmpd="sng" algn="ctr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pic>
        <p:sp>
          <p:nvSpPr>
            <p:cNvPr id="141" name="矩形 140"/>
            <p:cNvSpPr/>
            <p:nvPr/>
          </p:nvSpPr>
          <p:spPr>
            <a:xfrm>
              <a:off x="10571213" y="3502994"/>
              <a:ext cx="512961" cy="61555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E56B"/>
                      </a:gs>
                      <a:gs pos="100000">
                        <a:srgbClr val="F68D7A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70000"/>
                      </a:srgbClr>
                    </a:outerShdw>
                  </a:effectLst>
                  <a:uLnTx/>
                  <a:uFillTx/>
                  <a:latin typeface="阿里巴巴普惠体 B" panose="00020600040101010101" charset="-122"/>
                  <a:ea typeface="阿里巴巴普惠体 B" panose="00020600040101010101" charset="-122"/>
                  <a:cs typeface="+mn-cs"/>
                </a:rPr>
                <a:t>社区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E56B"/>
                    </a:gs>
                    <a:gs pos="100000">
                      <a:srgbClr val="F68D7A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阿里巴巴普惠体 B" panose="00020600040101010101" charset="-122"/>
                <a:ea typeface="阿里巴巴普惠体 B" panose="00020600040101010101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E56B"/>
                      </a:gs>
                      <a:gs pos="100000">
                        <a:srgbClr val="F68D7A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70000"/>
                      </a:srgbClr>
                    </a:outerShdw>
                  </a:effectLst>
                  <a:uLnTx/>
                  <a:uFillTx/>
                  <a:latin typeface="阿里巴巴普惠体 B" panose="00020600040101010101" charset="-122"/>
                  <a:ea typeface="阿里巴巴普惠体 B" panose="00020600040101010101" charset="-122"/>
                  <a:cs typeface="+mn-cs"/>
                </a:rPr>
                <a:t>服务</a:t>
              </a:r>
            </a:p>
          </p:txBody>
        </p:sp>
        <p:pic>
          <p:nvPicPr>
            <p:cNvPr id="127" name="图片 126"/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87" b="2463"/>
            <a:stretch>
              <a:fillRect/>
            </a:stretch>
          </p:blipFill>
          <p:spPr>
            <a:xfrm>
              <a:off x="8862665" y="2305981"/>
              <a:ext cx="1539249" cy="691819"/>
            </a:xfrm>
            <a:prstGeom prst="roundRect">
              <a:avLst>
                <a:gd name="adj" fmla="val 0"/>
              </a:avLst>
            </a:prstGeom>
            <a:solidFill>
              <a:schemeClr val="accent1">
                <a:alpha val="20000"/>
              </a:schemeClr>
            </a:solidFill>
            <a:ln w="12700" cap="flat" cmpd="sng" algn="ctr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pic>
        <p:sp>
          <p:nvSpPr>
            <p:cNvPr id="145" name="矩形 144"/>
            <p:cNvSpPr/>
            <p:nvPr/>
          </p:nvSpPr>
          <p:spPr>
            <a:xfrm>
              <a:off x="10571213" y="4777994"/>
              <a:ext cx="512961" cy="61555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E56B"/>
                      </a:gs>
                      <a:gs pos="100000">
                        <a:srgbClr val="F68D7A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70000"/>
                      </a:srgbClr>
                    </a:outerShdw>
                  </a:effectLst>
                  <a:uLnTx/>
                  <a:uFillTx/>
                  <a:latin typeface="阿里巴巴普惠体 B" panose="00020600040101010101" charset="-122"/>
                  <a:ea typeface="阿里巴巴普惠体 B" panose="00020600040101010101" charset="-122"/>
                  <a:cs typeface="+mn-cs"/>
                </a:rPr>
                <a:t>智能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E56B"/>
                    </a:gs>
                    <a:gs pos="100000">
                      <a:srgbClr val="F68D7A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阿里巴巴普惠体 B" panose="00020600040101010101" charset="-122"/>
                <a:ea typeface="阿里巴巴普惠体 B" panose="00020600040101010101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E56B"/>
                      </a:gs>
                      <a:gs pos="100000">
                        <a:srgbClr val="F68D7A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70000"/>
                      </a:srgbClr>
                    </a:outerShdw>
                  </a:effectLst>
                  <a:uLnTx/>
                  <a:uFillTx/>
                  <a:latin typeface="阿里巴巴普惠体 B" panose="00020600040101010101" charset="-122"/>
                  <a:ea typeface="阿里巴巴普惠体 B" panose="00020600040101010101" charset="-122"/>
                  <a:cs typeface="+mn-cs"/>
                </a:rPr>
                <a:t>配送</a:t>
              </a:r>
            </a:p>
          </p:txBody>
        </p:sp>
      </p:grpSp>
      <p:sp>
        <p:nvSpPr>
          <p:cNvPr id="154" name="任意多边形: 形状 153"/>
          <p:cNvSpPr/>
          <p:nvPr/>
        </p:nvSpPr>
        <p:spPr>
          <a:xfrm flipH="1">
            <a:off x="465834" y="2399965"/>
            <a:ext cx="3541786" cy="907428"/>
          </a:xfrm>
          <a:custGeom>
            <a:avLst/>
            <a:gdLst>
              <a:gd name="connsiteX0" fmla="*/ 0 w 3541786"/>
              <a:gd name="connsiteY0" fmla="*/ 0 h 907428"/>
              <a:gd name="connsiteX1" fmla="*/ 3541786 w 3541786"/>
              <a:gd name="connsiteY1" fmla="*/ 0 h 907428"/>
              <a:gd name="connsiteX2" fmla="*/ 3541786 w 3541786"/>
              <a:gd name="connsiteY2" fmla="*/ 907428 h 907428"/>
              <a:gd name="connsiteX3" fmla="*/ 349842 w 3541786"/>
              <a:gd name="connsiteY3" fmla="*/ 907428 h 907428"/>
              <a:gd name="connsiteX4" fmla="*/ 347324 w 3541786"/>
              <a:gd name="connsiteY4" fmla="*/ 887815 h 907428"/>
              <a:gd name="connsiteX5" fmla="*/ 109966 w 3541786"/>
              <a:gd name="connsiteY5" fmla="*/ 188839 h 90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786" h="907428">
                <a:moveTo>
                  <a:pt x="0" y="0"/>
                </a:moveTo>
                <a:lnTo>
                  <a:pt x="3541786" y="0"/>
                </a:lnTo>
                <a:lnTo>
                  <a:pt x="3541786" y="907428"/>
                </a:lnTo>
                <a:lnTo>
                  <a:pt x="349842" y="907428"/>
                </a:lnTo>
                <a:lnTo>
                  <a:pt x="347324" y="887815"/>
                </a:lnTo>
                <a:cubicBezTo>
                  <a:pt x="303668" y="644725"/>
                  <a:pt x="223779" y="409028"/>
                  <a:pt x="109966" y="18883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阿里巴巴普惠体 R" panose="00020600040101010101" charset="-122"/>
              <a:cs typeface="+mn-cs"/>
            </a:endParaRPr>
          </a:p>
        </p:txBody>
      </p:sp>
      <p:pic>
        <p:nvPicPr>
          <p:cNvPr id="114" name="图片 113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" t="21320" r="-1503" b="18156"/>
          <a:stretch>
            <a:fillRect/>
          </a:stretch>
        </p:blipFill>
        <p:spPr>
          <a:xfrm>
            <a:off x="1884224" y="3781872"/>
            <a:ext cx="1539249" cy="691819"/>
          </a:xfrm>
          <a:prstGeom prst="roundRect">
            <a:avLst>
              <a:gd name="adj" fmla="val 0"/>
            </a:avLst>
          </a:prstGeom>
          <a:solidFill>
            <a:schemeClr val="accent1">
              <a:alpha val="20000"/>
            </a:schemeClr>
          </a:solidFill>
          <a:ln w="12700" cap="flat" cmpd="sng" algn="ctr"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/>
        </p:spPr>
      </p:pic>
      <p:sp>
        <p:nvSpPr>
          <p:cNvPr id="156" name="矩形 155"/>
          <p:cNvSpPr/>
          <p:nvPr/>
        </p:nvSpPr>
        <p:spPr>
          <a:xfrm flipH="1">
            <a:off x="1117357" y="2541388"/>
            <a:ext cx="503343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E56B"/>
                    </a:gs>
                    <a:gs pos="100000">
                      <a:srgbClr val="F68D7A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阿里巴巴普惠体 B" panose="00020600040101010101" charset="-122"/>
                <a:ea typeface="阿里巴巴普惠体 B" panose="00020600040101010101" charset="-122"/>
                <a:cs typeface="+mn-cs"/>
              </a:rPr>
              <a:t>三合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E56B"/>
                  </a:gs>
                  <a:gs pos="100000">
                    <a:srgbClr val="F68D7A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70000"/>
                  </a:srgbClr>
                </a:outerShdw>
              </a:effectLst>
              <a:uLnTx/>
              <a:uFillTx/>
              <a:latin typeface="阿里巴巴普惠体 B" panose="00020600040101010101" charset="-122"/>
              <a:ea typeface="阿里巴巴普惠体 B" panose="0002060004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E56B"/>
                    </a:gs>
                    <a:gs pos="100000">
                      <a:srgbClr val="F68D7A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阿里巴巴普惠体 B" panose="00020600040101010101" charset="-122"/>
                <a:ea typeface="阿里巴巴普惠体 B" panose="00020600040101010101" charset="-122"/>
                <a:cs typeface="+mn-cs"/>
              </a:rPr>
              <a:t>社区</a:t>
            </a:r>
          </a:p>
        </p:txBody>
      </p:sp>
      <p:pic>
        <p:nvPicPr>
          <p:cNvPr id="123" name="图片 122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2" b="20314"/>
          <a:stretch>
            <a:fillRect/>
          </a:stretch>
        </p:blipFill>
        <p:spPr>
          <a:xfrm>
            <a:off x="1884224" y="2563633"/>
            <a:ext cx="1539249" cy="691819"/>
          </a:xfrm>
          <a:prstGeom prst="roundRect">
            <a:avLst>
              <a:gd name="adj" fmla="val 0"/>
            </a:avLst>
          </a:prstGeom>
          <a:solidFill>
            <a:schemeClr val="accent1">
              <a:alpha val="20000"/>
            </a:schemeClr>
          </a:solidFill>
          <a:ln w="12700" cap="flat" cmpd="sng" algn="ctr"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/>
        </p:spPr>
      </p:pic>
      <p:sp>
        <p:nvSpPr>
          <p:cNvPr id="159" name="矩形 158"/>
          <p:cNvSpPr/>
          <p:nvPr/>
        </p:nvSpPr>
        <p:spPr>
          <a:xfrm flipH="1">
            <a:off x="1117357" y="3799098"/>
            <a:ext cx="512961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E56B"/>
                    </a:gs>
                    <a:gs pos="100000">
                      <a:srgbClr val="F68D7A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阿里巴巴普惠体 B" panose="00020600040101010101" charset="-122"/>
                <a:ea typeface="阿里巴巴普惠体 B" panose="00020600040101010101" charset="-122"/>
                <a:cs typeface="+mn-cs"/>
              </a:rPr>
              <a:t>社区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E56B"/>
                  </a:gs>
                  <a:gs pos="100000">
                    <a:srgbClr val="F68D7A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70000"/>
                  </a:srgbClr>
                </a:outerShdw>
              </a:effectLst>
              <a:uLnTx/>
              <a:uFillTx/>
              <a:latin typeface="阿里巴巴普惠体 B" panose="00020600040101010101" charset="-122"/>
              <a:ea typeface="阿里巴巴普惠体 B" panose="0002060004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E56B"/>
                    </a:gs>
                    <a:gs pos="100000">
                      <a:srgbClr val="F68D7A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阿里巴巴普惠体 B" panose="00020600040101010101" charset="-122"/>
                <a:ea typeface="阿里巴巴普惠体 B" panose="00020600040101010101" charset="-122"/>
                <a:cs typeface="+mn-cs"/>
              </a:rPr>
              <a:t>管理</a:t>
            </a:r>
          </a:p>
        </p:txBody>
      </p:sp>
      <p:sp>
        <p:nvSpPr>
          <p:cNvPr id="160" name="任意多边形: 形状 159"/>
          <p:cNvSpPr/>
          <p:nvPr/>
        </p:nvSpPr>
        <p:spPr>
          <a:xfrm flipH="1">
            <a:off x="1134399" y="4923646"/>
            <a:ext cx="4423032" cy="907428"/>
          </a:xfrm>
          <a:custGeom>
            <a:avLst/>
            <a:gdLst>
              <a:gd name="connsiteX0" fmla="*/ 1622172 w 4423032"/>
              <a:gd name="connsiteY0" fmla="*/ 0 h 907428"/>
              <a:gd name="connsiteX1" fmla="*/ 4423032 w 4423032"/>
              <a:gd name="connsiteY1" fmla="*/ 0 h 907428"/>
              <a:gd name="connsiteX2" fmla="*/ 4423032 w 4423032"/>
              <a:gd name="connsiteY2" fmla="*/ 907428 h 907428"/>
              <a:gd name="connsiteX3" fmla="*/ 758163 w 4423032"/>
              <a:gd name="connsiteY3" fmla="*/ 907428 h 907428"/>
              <a:gd name="connsiteX4" fmla="*/ 968321 w 4423032"/>
              <a:gd name="connsiteY4" fmla="*/ 764397 h 907428"/>
              <a:gd name="connsiteX5" fmla="*/ 1536303 w 4423032"/>
              <a:gd name="connsiteY5" fmla="*/ 150079 h 907428"/>
              <a:gd name="connsiteX6" fmla="*/ 0 w 4423032"/>
              <a:gd name="connsiteY6" fmla="*/ 0 h 907428"/>
              <a:gd name="connsiteX7" fmla="*/ 4244 w 4423032"/>
              <a:gd name="connsiteY7" fmla="*/ 0 h 907428"/>
              <a:gd name="connsiteX8" fmla="*/ 11247 w 4423032"/>
              <a:gd name="connsiteY8" fmla="*/ 15466 h 90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23032" h="907428">
                <a:moveTo>
                  <a:pt x="1622172" y="0"/>
                </a:moveTo>
                <a:lnTo>
                  <a:pt x="4423032" y="0"/>
                </a:lnTo>
                <a:lnTo>
                  <a:pt x="4423032" y="907428"/>
                </a:lnTo>
                <a:lnTo>
                  <a:pt x="758163" y="907428"/>
                </a:lnTo>
                <a:lnTo>
                  <a:pt x="968321" y="764397"/>
                </a:lnTo>
                <a:cubicBezTo>
                  <a:pt x="1191616" y="592980"/>
                  <a:pt x="1383569" y="385023"/>
                  <a:pt x="1536303" y="150079"/>
                </a:cubicBezTo>
                <a:close/>
                <a:moveTo>
                  <a:pt x="0" y="0"/>
                </a:moveTo>
                <a:lnTo>
                  <a:pt x="4244" y="0"/>
                </a:lnTo>
                <a:lnTo>
                  <a:pt x="11247" y="15466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阿里巴巴普惠体 R" panose="00020600040101010101" charset="-122"/>
              <a:cs typeface="+mn-cs"/>
            </a:endParaRPr>
          </a:p>
        </p:txBody>
      </p:sp>
      <p:pic>
        <p:nvPicPr>
          <p:cNvPr id="124" name="图片 123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3" b="36653"/>
          <a:stretch>
            <a:fillRect/>
          </a:stretch>
        </p:blipFill>
        <p:spPr>
          <a:xfrm>
            <a:off x="1884224" y="5035967"/>
            <a:ext cx="1539249" cy="691819"/>
          </a:xfrm>
          <a:prstGeom prst="roundRect">
            <a:avLst>
              <a:gd name="adj" fmla="val 0"/>
            </a:avLst>
          </a:prstGeom>
          <a:solidFill>
            <a:schemeClr val="accent1">
              <a:alpha val="20000"/>
            </a:schemeClr>
          </a:solidFill>
          <a:ln w="12700" cap="flat" cmpd="sng" algn="ctr"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/>
        </p:spPr>
      </p:pic>
      <p:sp>
        <p:nvSpPr>
          <p:cNvPr id="162" name="矩形 161"/>
          <p:cNvSpPr/>
          <p:nvPr/>
        </p:nvSpPr>
        <p:spPr>
          <a:xfrm flipH="1">
            <a:off x="1117357" y="5074098"/>
            <a:ext cx="512961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gradFill>
                  <a:gsLst>
                    <a:gs pos="0">
                      <a:srgbClr val="FFE56B"/>
                    </a:gs>
                    <a:gs pos="100000">
                      <a:srgbClr val="F68D7A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latin typeface="阿里巴巴普惠体 B" panose="00020600040101010101" charset="-122"/>
                <a:ea typeface="阿里巴巴普惠体 B" panose="00020600040101010101" charset="-122"/>
              </a:rPr>
              <a:t>电车</a:t>
            </a:r>
            <a:endParaRPr lang="en-US" altLang="zh-CN" sz="2000" dirty="0">
              <a:gradFill>
                <a:gsLst>
                  <a:gs pos="0">
                    <a:srgbClr val="FFE56B"/>
                  </a:gs>
                  <a:gs pos="100000">
                    <a:srgbClr val="F68D7A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70000"/>
                  </a:srgbClr>
                </a:outerShdw>
              </a:effectLst>
              <a:latin typeface="阿里巴巴普惠体 B" panose="00020600040101010101" charset="-122"/>
              <a:ea typeface="阿里巴巴普惠体 B" panose="0002060004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gradFill>
                  <a:gsLst>
                    <a:gs pos="0">
                      <a:srgbClr val="FFE56B"/>
                    </a:gs>
                    <a:gs pos="100000">
                      <a:srgbClr val="F68D7A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latin typeface="阿里巴巴普惠体 B" panose="00020600040101010101" charset="-122"/>
                <a:ea typeface="阿里巴巴普惠体 B" panose="00020600040101010101" charset="-122"/>
              </a:rPr>
              <a:t>充电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E56B"/>
                  </a:gs>
                  <a:gs pos="100000">
                    <a:srgbClr val="F68D7A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70000"/>
                  </a:srgbClr>
                </a:outerShdw>
              </a:effectLst>
              <a:uLnTx/>
              <a:uFillTx/>
              <a:latin typeface="阿里巴巴普惠体 B" panose="00020600040101010101" charset="-122"/>
              <a:ea typeface="阿里巴巴普惠体 B" panose="0002060004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229639" y="371694"/>
            <a:ext cx="3817937" cy="448008"/>
          </a:xfrm>
        </p:spPr>
        <p:txBody>
          <a:bodyPr/>
          <a:lstStyle/>
          <a:p>
            <a:r>
              <a:rPr lang="zh-CN" altLang="en-US" dirty="0"/>
              <a:t>智慧交通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609600" y="317500"/>
            <a:ext cx="409878" cy="498598"/>
          </a:xfrm>
        </p:spPr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241" name="Shape 152"/>
          <p:cNvSpPr/>
          <p:nvPr/>
        </p:nvSpPr>
        <p:spPr>
          <a:xfrm rot="894287">
            <a:off x="4108761" y="945151"/>
            <a:ext cx="3879612" cy="3237411"/>
          </a:xfrm>
          <a:custGeom>
            <a:avLst/>
            <a:gdLst>
              <a:gd name="connsiteX0" fmla="*/ 10782 w 21455"/>
              <a:gd name="connsiteY0" fmla="*/ 0 h 21306"/>
              <a:gd name="connsiteX1" fmla="*/ 8938 w 21455"/>
              <a:gd name="connsiteY1" fmla="*/ 395 h 21306"/>
              <a:gd name="connsiteX2" fmla="*/ 8905 w 21455"/>
              <a:gd name="connsiteY2" fmla="*/ 388 h 21306"/>
              <a:gd name="connsiteX3" fmla="*/ 4186 w 21455"/>
              <a:gd name="connsiteY3" fmla="*/ 2379 h 21306"/>
              <a:gd name="connsiteX4" fmla="*/ 3879 w 21455"/>
              <a:gd name="connsiteY4" fmla="*/ 2859 h 21306"/>
              <a:gd name="connsiteX5" fmla="*/ 3727 w 21455"/>
              <a:gd name="connsiteY5" fmla="*/ 3004 h 21306"/>
              <a:gd name="connsiteX6" fmla="*/ 3137 w 21455"/>
              <a:gd name="connsiteY6" fmla="*/ 4275 h 21306"/>
              <a:gd name="connsiteX7" fmla="*/ 2299 w 21455"/>
              <a:gd name="connsiteY7" fmla="*/ 4813 h 21306"/>
              <a:gd name="connsiteX8" fmla="*/ 1712 w 21455"/>
              <a:gd name="connsiteY8" fmla="*/ 6674 h 21306"/>
              <a:gd name="connsiteX9" fmla="*/ 1189 w 21455"/>
              <a:gd name="connsiteY9" fmla="*/ 7051 h 21306"/>
              <a:gd name="connsiteX10" fmla="*/ 791 w 21455"/>
              <a:gd name="connsiteY10" fmla="*/ 8251 h 21306"/>
              <a:gd name="connsiteX11" fmla="*/ 779 w 21455"/>
              <a:gd name="connsiteY11" fmla="*/ 8264 h 21306"/>
              <a:gd name="connsiteX12" fmla="*/ 425 w 21455"/>
              <a:gd name="connsiteY12" fmla="*/ 9797 h 21306"/>
              <a:gd name="connsiteX13" fmla="*/ 402 w 21455"/>
              <a:gd name="connsiteY13" fmla="*/ 9821 h 21306"/>
              <a:gd name="connsiteX14" fmla="*/ 111 w 21455"/>
              <a:gd name="connsiteY14" fmla="*/ 11569 h 21306"/>
              <a:gd name="connsiteX15" fmla="*/ 191 w 21455"/>
              <a:gd name="connsiteY15" fmla="*/ 12999 h 21306"/>
              <a:gd name="connsiteX16" fmla="*/ 577 w 21455"/>
              <a:gd name="connsiteY16" fmla="*/ 14411 h 21306"/>
              <a:gd name="connsiteX17" fmla="*/ 1041 w 21455"/>
              <a:gd name="connsiteY17" fmla="*/ 15422 h 21306"/>
              <a:gd name="connsiteX18" fmla="*/ 3023 w 21455"/>
              <a:gd name="connsiteY18" fmla="*/ 15807 h 21306"/>
              <a:gd name="connsiteX19" fmla="*/ 3486 w 21455"/>
              <a:gd name="connsiteY19" fmla="*/ 17679 h 21306"/>
              <a:gd name="connsiteX20" fmla="*/ 3847 w 21455"/>
              <a:gd name="connsiteY20" fmla="*/ 18005 h 21306"/>
              <a:gd name="connsiteX21" fmla="*/ 3980 w 21455"/>
              <a:gd name="connsiteY21" fmla="*/ 18183 h 21306"/>
              <a:gd name="connsiteX22" fmla="*/ 5600 w 21455"/>
              <a:gd name="connsiteY22" fmla="*/ 18723 h 21306"/>
              <a:gd name="connsiteX23" fmla="*/ 6544 w 21455"/>
              <a:gd name="connsiteY23" fmla="*/ 18676 h 21306"/>
              <a:gd name="connsiteX24" fmla="*/ 7908 w 21455"/>
              <a:gd name="connsiteY24" fmla="*/ 18718 h 21306"/>
              <a:gd name="connsiteX25" fmla="*/ 8142 w 21455"/>
              <a:gd name="connsiteY25" fmla="*/ 18768 h 21306"/>
              <a:gd name="connsiteX26" fmla="*/ 8016 w 21455"/>
              <a:gd name="connsiteY26" fmla="*/ 19960 h 21306"/>
              <a:gd name="connsiteX27" fmla="*/ 8017 w 21455"/>
              <a:gd name="connsiteY27" fmla="*/ 21197 h 21306"/>
              <a:gd name="connsiteX28" fmla="*/ 8926 w 21455"/>
              <a:gd name="connsiteY28" fmla="*/ 20958 h 21306"/>
              <a:gd name="connsiteX29" fmla="*/ 9671 w 21455"/>
              <a:gd name="connsiteY29" fmla="*/ 19424 h 21306"/>
              <a:gd name="connsiteX30" fmla="*/ 10653 w 21455"/>
              <a:gd name="connsiteY30" fmla="*/ 17443 h 21306"/>
              <a:gd name="connsiteX31" fmla="*/ 11129 w 21455"/>
              <a:gd name="connsiteY31" fmla="*/ 17045 h 21306"/>
              <a:gd name="connsiteX32" fmla="*/ 11504 w 21455"/>
              <a:gd name="connsiteY32" fmla="*/ 16380 h 21306"/>
              <a:gd name="connsiteX33" fmla="*/ 11527 w 21455"/>
              <a:gd name="connsiteY33" fmla="*/ 16355 h 21306"/>
              <a:gd name="connsiteX34" fmla="*/ 11980 w 21455"/>
              <a:gd name="connsiteY34" fmla="*/ 15396 h 21306"/>
              <a:gd name="connsiteX35" fmla="*/ 13424 w 21455"/>
              <a:gd name="connsiteY35" fmla="*/ 15544 h 21306"/>
              <a:gd name="connsiteX36" fmla="*/ 13565 w 21455"/>
              <a:gd name="connsiteY36" fmla="*/ 15586 h 21306"/>
              <a:gd name="connsiteX37" fmla="*/ 16905 w 21455"/>
              <a:gd name="connsiteY37" fmla="*/ 14039 h 21306"/>
              <a:gd name="connsiteX38" fmla="*/ 17218 w 21455"/>
              <a:gd name="connsiteY38" fmla="*/ 12870 h 21306"/>
              <a:gd name="connsiteX39" fmla="*/ 17302 w 21455"/>
              <a:gd name="connsiteY39" fmla="*/ 12789 h 21306"/>
              <a:gd name="connsiteX40" fmla="*/ 17576 w 21455"/>
              <a:gd name="connsiteY40" fmla="*/ 12431 h 21306"/>
              <a:gd name="connsiteX41" fmla="*/ 20713 w 21455"/>
              <a:gd name="connsiteY41" fmla="*/ 10845 h 21306"/>
              <a:gd name="connsiteX42" fmla="*/ 21025 w 21455"/>
              <a:gd name="connsiteY42" fmla="*/ 9862 h 21306"/>
              <a:gd name="connsiteX43" fmla="*/ 21398 w 21455"/>
              <a:gd name="connsiteY43" fmla="*/ 8719 h 21306"/>
              <a:gd name="connsiteX44" fmla="*/ 21250 w 21455"/>
              <a:gd name="connsiteY44" fmla="*/ 7751 h 21306"/>
              <a:gd name="connsiteX45" fmla="*/ 21431 w 21455"/>
              <a:gd name="connsiteY45" fmla="*/ 6414 h 21306"/>
              <a:gd name="connsiteX46" fmla="*/ 20680 w 21455"/>
              <a:gd name="connsiteY46" fmla="*/ 4600 h 21306"/>
              <a:gd name="connsiteX47" fmla="*/ 18765 w 21455"/>
              <a:gd name="connsiteY47" fmla="*/ 2452 h 21306"/>
              <a:gd name="connsiteX48" fmla="*/ 17225 w 21455"/>
              <a:gd name="connsiteY48" fmla="*/ 1665 h 21306"/>
              <a:gd name="connsiteX49" fmla="*/ 16997 w 21455"/>
              <a:gd name="connsiteY49" fmla="*/ 1351 h 21306"/>
              <a:gd name="connsiteX50" fmla="*/ 13807 w 21455"/>
              <a:gd name="connsiteY50" fmla="*/ 359 h 21306"/>
              <a:gd name="connsiteX51" fmla="*/ 11890 w 21455"/>
              <a:gd name="connsiteY51" fmla="*/ 175 h 21306"/>
              <a:gd name="connsiteX52" fmla="*/ 11391 w 21455"/>
              <a:gd name="connsiteY52" fmla="*/ 44 h 21306"/>
              <a:gd name="connsiteX53" fmla="*/ 10782 w 21455"/>
              <a:gd name="connsiteY53" fmla="*/ 0 h 21306"/>
              <a:gd name="connsiteX0-1" fmla="*/ 10782 w 21455"/>
              <a:gd name="connsiteY0-2" fmla="*/ 0 h 20965"/>
              <a:gd name="connsiteX1-3" fmla="*/ 8938 w 21455"/>
              <a:gd name="connsiteY1-4" fmla="*/ 395 h 20965"/>
              <a:gd name="connsiteX2-5" fmla="*/ 8905 w 21455"/>
              <a:gd name="connsiteY2-6" fmla="*/ 388 h 20965"/>
              <a:gd name="connsiteX3-7" fmla="*/ 4186 w 21455"/>
              <a:gd name="connsiteY3-8" fmla="*/ 2379 h 20965"/>
              <a:gd name="connsiteX4-9" fmla="*/ 3879 w 21455"/>
              <a:gd name="connsiteY4-10" fmla="*/ 2859 h 20965"/>
              <a:gd name="connsiteX5-11" fmla="*/ 3727 w 21455"/>
              <a:gd name="connsiteY5-12" fmla="*/ 3004 h 20965"/>
              <a:gd name="connsiteX6-13" fmla="*/ 3137 w 21455"/>
              <a:gd name="connsiteY6-14" fmla="*/ 4275 h 20965"/>
              <a:gd name="connsiteX7-15" fmla="*/ 2299 w 21455"/>
              <a:gd name="connsiteY7-16" fmla="*/ 4813 h 20965"/>
              <a:gd name="connsiteX8-17" fmla="*/ 1712 w 21455"/>
              <a:gd name="connsiteY8-18" fmla="*/ 6674 h 20965"/>
              <a:gd name="connsiteX9-19" fmla="*/ 1189 w 21455"/>
              <a:gd name="connsiteY9-20" fmla="*/ 7051 h 20965"/>
              <a:gd name="connsiteX10-21" fmla="*/ 791 w 21455"/>
              <a:gd name="connsiteY10-22" fmla="*/ 8251 h 20965"/>
              <a:gd name="connsiteX11-23" fmla="*/ 779 w 21455"/>
              <a:gd name="connsiteY11-24" fmla="*/ 8264 h 20965"/>
              <a:gd name="connsiteX12-25" fmla="*/ 425 w 21455"/>
              <a:gd name="connsiteY12-26" fmla="*/ 9797 h 20965"/>
              <a:gd name="connsiteX13-27" fmla="*/ 402 w 21455"/>
              <a:gd name="connsiteY13-28" fmla="*/ 9821 h 20965"/>
              <a:gd name="connsiteX14-29" fmla="*/ 111 w 21455"/>
              <a:gd name="connsiteY14-30" fmla="*/ 11569 h 20965"/>
              <a:gd name="connsiteX15-31" fmla="*/ 191 w 21455"/>
              <a:gd name="connsiteY15-32" fmla="*/ 12999 h 20965"/>
              <a:gd name="connsiteX16-33" fmla="*/ 577 w 21455"/>
              <a:gd name="connsiteY16-34" fmla="*/ 14411 h 20965"/>
              <a:gd name="connsiteX17-35" fmla="*/ 1041 w 21455"/>
              <a:gd name="connsiteY17-36" fmla="*/ 15422 h 20965"/>
              <a:gd name="connsiteX18-37" fmla="*/ 3023 w 21455"/>
              <a:gd name="connsiteY18-38" fmla="*/ 15807 h 20965"/>
              <a:gd name="connsiteX19-39" fmla="*/ 3486 w 21455"/>
              <a:gd name="connsiteY19-40" fmla="*/ 17679 h 20965"/>
              <a:gd name="connsiteX20-41" fmla="*/ 3847 w 21455"/>
              <a:gd name="connsiteY20-42" fmla="*/ 18005 h 20965"/>
              <a:gd name="connsiteX21-43" fmla="*/ 3980 w 21455"/>
              <a:gd name="connsiteY21-44" fmla="*/ 18183 h 20965"/>
              <a:gd name="connsiteX22-45" fmla="*/ 5600 w 21455"/>
              <a:gd name="connsiteY22-46" fmla="*/ 18723 h 20965"/>
              <a:gd name="connsiteX23-47" fmla="*/ 6544 w 21455"/>
              <a:gd name="connsiteY23-48" fmla="*/ 18676 h 20965"/>
              <a:gd name="connsiteX24-49" fmla="*/ 7908 w 21455"/>
              <a:gd name="connsiteY24-50" fmla="*/ 18718 h 20965"/>
              <a:gd name="connsiteX25-51" fmla="*/ 8142 w 21455"/>
              <a:gd name="connsiteY25-52" fmla="*/ 18768 h 20965"/>
              <a:gd name="connsiteX26-53" fmla="*/ 8016 w 21455"/>
              <a:gd name="connsiteY26-54" fmla="*/ 19960 h 20965"/>
              <a:gd name="connsiteX27-55" fmla="*/ 8926 w 21455"/>
              <a:gd name="connsiteY27-56" fmla="*/ 20958 h 20965"/>
              <a:gd name="connsiteX28-57" fmla="*/ 9671 w 21455"/>
              <a:gd name="connsiteY28-58" fmla="*/ 19424 h 20965"/>
              <a:gd name="connsiteX29-59" fmla="*/ 10653 w 21455"/>
              <a:gd name="connsiteY29-60" fmla="*/ 17443 h 20965"/>
              <a:gd name="connsiteX30-61" fmla="*/ 11129 w 21455"/>
              <a:gd name="connsiteY30-62" fmla="*/ 17045 h 20965"/>
              <a:gd name="connsiteX31-63" fmla="*/ 11504 w 21455"/>
              <a:gd name="connsiteY31-64" fmla="*/ 16380 h 20965"/>
              <a:gd name="connsiteX32-65" fmla="*/ 11527 w 21455"/>
              <a:gd name="connsiteY32-66" fmla="*/ 16355 h 20965"/>
              <a:gd name="connsiteX33-67" fmla="*/ 11980 w 21455"/>
              <a:gd name="connsiteY33-68" fmla="*/ 15396 h 20965"/>
              <a:gd name="connsiteX34-69" fmla="*/ 13424 w 21455"/>
              <a:gd name="connsiteY34-70" fmla="*/ 15544 h 20965"/>
              <a:gd name="connsiteX35-71" fmla="*/ 13565 w 21455"/>
              <a:gd name="connsiteY35-72" fmla="*/ 15586 h 20965"/>
              <a:gd name="connsiteX36-73" fmla="*/ 16905 w 21455"/>
              <a:gd name="connsiteY36-74" fmla="*/ 14039 h 20965"/>
              <a:gd name="connsiteX37-75" fmla="*/ 17218 w 21455"/>
              <a:gd name="connsiteY37-76" fmla="*/ 12870 h 20965"/>
              <a:gd name="connsiteX38-77" fmla="*/ 17302 w 21455"/>
              <a:gd name="connsiteY38-78" fmla="*/ 12789 h 20965"/>
              <a:gd name="connsiteX39-79" fmla="*/ 17576 w 21455"/>
              <a:gd name="connsiteY39-80" fmla="*/ 12431 h 20965"/>
              <a:gd name="connsiteX40-81" fmla="*/ 20713 w 21455"/>
              <a:gd name="connsiteY40-82" fmla="*/ 10845 h 20965"/>
              <a:gd name="connsiteX41-83" fmla="*/ 21025 w 21455"/>
              <a:gd name="connsiteY41-84" fmla="*/ 9862 h 20965"/>
              <a:gd name="connsiteX42-85" fmla="*/ 21398 w 21455"/>
              <a:gd name="connsiteY42-86" fmla="*/ 8719 h 20965"/>
              <a:gd name="connsiteX43-87" fmla="*/ 21250 w 21455"/>
              <a:gd name="connsiteY43-88" fmla="*/ 7751 h 20965"/>
              <a:gd name="connsiteX44-89" fmla="*/ 21431 w 21455"/>
              <a:gd name="connsiteY44-90" fmla="*/ 6414 h 20965"/>
              <a:gd name="connsiteX45-91" fmla="*/ 20680 w 21455"/>
              <a:gd name="connsiteY45-92" fmla="*/ 4600 h 20965"/>
              <a:gd name="connsiteX46-93" fmla="*/ 18765 w 21455"/>
              <a:gd name="connsiteY46-94" fmla="*/ 2452 h 20965"/>
              <a:gd name="connsiteX47-95" fmla="*/ 17225 w 21455"/>
              <a:gd name="connsiteY47-96" fmla="*/ 1665 h 20965"/>
              <a:gd name="connsiteX48-97" fmla="*/ 16997 w 21455"/>
              <a:gd name="connsiteY48-98" fmla="*/ 1351 h 20965"/>
              <a:gd name="connsiteX49-99" fmla="*/ 13807 w 21455"/>
              <a:gd name="connsiteY49-100" fmla="*/ 359 h 20965"/>
              <a:gd name="connsiteX50-101" fmla="*/ 11890 w 21455"/>
              <a:gd name="connsiteY50-102" fmla="*/ 175 h 20965"/>
              <a:gd name="connsiteX51-103" fmla="*/ 11391 w 21455"/>
              <a:gd name="connsiteY51-104" fmla="*/ 44 h 20965"/>
              <a:gd name="connsiteX52-105" fmla="*/ 10782 w 21455"/>
              <a:gd name="connsiteY52-106" fmla="*/ 0 h 20965"/>
              <a:gd name="connsiteX0-107" fmla="*/ 10782 w 21455"/>
              <a:gd name="connsiteY0-108" fmla="*/ 0 h 19987"/>
              <a:gd name="connsiteX1-109" fmla="*/ 8938 w 21455"/>
              <a:gd name="connsiteY1-110" fmla="*/ 395 h 19987"/>
              <a:gd name="connsiteX2-111" fmla="*/ 8905 w 21455"/>
              <a:gd name="connsiteY2-112" fmla="*/ 388 h 19987"/>
              <a:gd name="connsiteX3-113" fmla="*/ 4186 w 21455"/>
              <a:gd name="connsiteY3-114" fmla="*/ 2379 h 19987"/>
              <a:gd name="connsiteX4-115" fmla="*/ 3879 w 21455"/>
              <a:gd name="connsiteY4-116" fmla="*/ 2859 h 19987"/>
              <a:gd name="connsiteX5-117" fmla="*/ 3727 w 21455"/>
              <a:gd name="connsiteY5-118" fmla="*/ 3004 h 19987"/>
              <a:gd name="connsiteX6-119" fmla="*/ 3137 w 21455"/>
              <a:gd name="connsiteY6-120" fmla="*/ 4275 h 19987"/>
              <a:gd name="connsiteX7-121" fmla="*/ 2299 w 21455"/>
              <a:gd name="connsiteY7-122" fmla="*/ 4813 h 19987"/>
              <a:gd name="connsiteX8-123" fmla="*/ 1712 w 21455"/>
              <a:gd name="connsiteY8-124" fmla="*/ 6674 h 19987"/>
              <a:gd name="connsiteX9-125" fmla="*/ 1189 w 21455"/>
              <a:gd name="connsiteY9-126" fmla="*/ 7051 h 19987"/>
              <a:gd name="connsiteX10-127" fmla="*/ 791 w 21455"/>
              <a:gd name="connsiteY10-128" fmla="*/ 8251 h 19987"/>
              <a:gd name="connsiteX11-129" fmla="*/ 779 w 21455"/>
              <a:gd name="connsiteY11-130" fmla="*/ 8264 h 19987"/>
              <a:gd name="connsiteX12-131" fmla="*/ 425 w 21455"/>
              <a:gd name="connsiteY12-132" fmla="*/ 9797 h 19987"/>
              <a:gd name="connsiteX13-133" fmla="*/ 402 w 21455"/>
              <a:gd name="connsiteY13-134" fmla="*/ 9821 h 19987"/>
              <a:gd name="connsiteX14-135" fmla="*/ 111 w 21455"/>
              <a:gd name="connsiteY14-136" fmla="*/ 11569 h 19987"/>
              <a:gd name="connsiteX15-137" fmla="*/ 191 w 21455"/>
              <a:gd name="connsiteY15-138" fmla="*/ 12999 h 19987"/>
              <a:gd name="connsiteX16-139" fmla="*/ 577 w 21455"/>
              <a:gd name="connsiteY16-140" fmla="*/ 14411 h 19987"/>
              <a:gd name="connsiteX17-141" fmla="*/ 1041 w 21455"/>
              <a:gd name="connsiteY17-142" fmla="*/ 15422 h 19987"/>
              <a:gd name="connsiteX18-143" fmla="*/ 3023 w 21455"/>
              <a:gd name="connsiteY18-144" fmla="*/ 15807 h 19987"/>
              <a:gd name="connsiteX19-145" fmla="*/ 3486 w 21455"/>
              <a:gd name="connsiteY19-146" fmla="*/ 17679 h 19987"/>
              <a:gd name="connsiteX20-147" fmla="*/ 3847 w 21455"/>
              <a:gd name="connsiteY20-148" fmla="*/ 18005 h 19987"/>
              <a:gd name="connsiteX21-149" fmla="*/ 3980 w 21455"/>
              <a:gd name="connsiteY21-150" fmla="*/ 18183 h 19987"/>
              <a:gd name="connsiteX22-151" fmla="*/ 5600 w 21455"/>
              <a:gd name="connsiteY22-152" fmla="*/ 18723 h 19987"/>
              <a:gd name="connsiteX23-153" fmla="*/ 6544 w 21455"/>
              <a:gd name="connsiteY23-154" fmla="*/ 18676 h 19987"/>
              <a:gd name="connsiteX24-155" fmla="*/ 7908 w 21455"/>
              <a:gd name="connsiteY24-156" fmla="*/ 18718 h 19987"/>
              <a:gd name="connsiteX25-157" fmla="*/ 8142 w 21455"/>
              <a:gd name="connsiteY25-158" fmla="*/ 18768 h 19987"/>
              <a:gd name="connsiteX26-159" fmla="*/ 8016 w 21455"/>
              <a:gd name="connsiteY26-160" fmla="*/ 19960 h 19987"/>
              <a:gd name="connsiteX27-161" fmla="*/ 9671 w 21455"/>
              <a:gd name="connsiteY27-162" fmla="*/ 19424 h 19987"/>
              <a:gd name="connsiteX28-163" fmla="*/ 10653 w 21455"/>
              <a:gd name="connsiteY28-164" fmla="*/ 17443 h 19987"/>
              <a:gd name="connsiteX29-165" fmla="*/ 11129 w 21455"/>
              <a:gd name="connsiteY29-166" fmla="*/ 17045 h 19987"/>
              <a:gd name="connsiteX30-167" fmla="*/ 11504 w 21455"/>
              <a:gd name="connsiteY30-168" fmla="*/ 16380 h 19987"/>
              <a:gd name="connsiteX31-169" fmla="*/ 11527 w 21455"/>
              <a:gd name="connsiteY31-170" fmla="*/ 16355 h 19987"/>
              <a:gd name="connsiteX32-171" fmla="*/ 11980 w 21455"/>
              <a:gd name="connsiteY32-172" fmla="*/ 15396 h 19987"/>
              <a:gd name="connsiteX33-173" fmla="*/ 13424 w 21455"/>
              <a:gd name="connsiteY33-174" fmla="*/ 15544 h 19987"/>
              <a:gd name="connsiteX34-175" fmla="*/ 13565 w 21455"/>
              <a:gd name="connsiteY34-176" fmla="*/ 15586 h 19987"/>
              <a:gd name="connsiteX35-177" fmla="*/ 16905 w 21455"/>
              <a:gd name="connsiteY35-178" fmla="*/ 14039 h 19987"/>
              <a:gd name="connsiteX36-179" fmla="*/ 17218 w 21455"/>
              <a:gd name="connsiteY36-180" fmla="*/ 12870 h 19987"/>
              <a:gd name="connsiteX37-181" fmla="*/ 17302 w 21455"/>
              <a:gd name="connsiteY37-182" fmla="*/ 12789 h 19987"/>
              <a:gd name="connsiteX38-183" fmla="*/ 17576 w 21455"/>
              <a:gd name="connsiteY38-184" fmla="*/ 12431 h 19987"/>
              <a:gd name="connsiteX39-185" fmla="*/ 20713 w 21455"/>
              <a:gd name="connsiteY39-186" fmla="*/ 10845 h 19987"/>
              <a:gd name="connsiteX40-187" fmla="*/ 21025 w 21455"/>
              <a:gd name="connsiteY40-188" fmla="*/ 9862 h 19987"/>
              <a:gd name="connsiteX41-189" fmla="*/ 21398 w 21455"/>
              <a:gd name="connsiteY41-190" fmla="*/ 8719 h 19987"/>
              <a:gd name="connsiteX42-191" fmla="*/ 21250 w 21455"/>
              <a:gd name="connsiteY42-192" fmla="*/ 7751 h 19987"/>
              <a:gd name="connsiteX43-193" fmla="*/ 21431 w 21455"/>
              <a:gd name="connsiteY43-194" fmla="*/ 6414 h 19987"/>
              <a:gd name="connsiteX44-195" fmla="*/ 20680 w 21455"/>
              <a:gd name="connsiteY44-196" fmla="*/ 4600 h 19987"/>
              <a:gd name="connsiteX45-197" fmla="*/ 18765 w 21455"/>
              <a:gd name="connsiteY45-198" fmla="*/ 2452 h 19987"/>
              <a:gd name="connsiteX46-199" fmla="*/ 17225 w 21455"/>
              <a:gd name="connsiteY46-200" fmla="*/ 1665 h 19987"/>
              <a:gd name="connsiteX47-201" fmla="*/ 16997 w 21455"/>
              <a:gd name="connsiteY47-202" fmla="*/ 1351 h 19987"/>
              <a:gd name="connsiteX48-203" fmla="*/ 13807 w 21455"/>
              <a:gd name="connsiteY48-204" fmla="*/ 359 h 19987"/>
              <a:gd name="connsiteX49-205" fmla="*/ 11890 w 21455"/>
              <a:gd name="connsiteY49-206" fmla="*/ 175 h 19987"/>
              <a:gd name="connsiteX50-207" fmla="*/ 11391 w 21455"/>
              <a:gd name="connsiteY50-208" fmla="*/ 44 h 19987"/>
              <a:gd name="connsiteX51-209" fmla="*/ 10782 w 21455"/>
              <a:gd name="connsiteY51-210" fmla="*/ 0 h 199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</a:cxnLst>
            <a:rect l="l" t="t" r="r" b="b"/>
            <a:pathLst>
              <a:path w="21455" h="19987" extrusionOk="0">
                <a:moveTo>
                  <a:pt x="10782" y="0"/>
                </a:moveTo>
                <a:cubicBezTo>
                  <a:pt x="10186" y="8"/>
                  <a:pt x="9548" y="151"/>
                  <a:pt x="8938" y="395"/>
                </a:cubicBezTo>
                <a:cubicBezTo>
                  <a:pt x="8927" y="393"/>
                  <a:pt x="8916" y="390"/>
                  <a:pt x="8905" y="388"/>
                </a:cubicBezTo>
                <a:cubicBezTo>
                  <a:pt x="7339" y="134"/>
                  <a:pt x="5227" y="1025"/>
                  <a:pt x="4186" y="2379"/>
                </a:cubicBezTo>
                <a:cubicBezTo>
                  <a:pt x="4063" y="2540"/>
                  <a:pt x="3962" y="2701"/>
                  <a:pt x="3879" y="2859"/>
                </a:cubicBezTo>
                <a:cubicBezTo>
                  <a:pt x="3827" y="2904"/>
                  <a:pt x="3776" y="2952"/>
                  <a:pt x="3727" y="3004"/>
                </a:cubicBezTo>
                <a:cubicBezTo>
                  <a:pt x="3389" y="3361"/>
                  <a:pt x="3194" y="3810"/>
                  <a:pt x="3137" y="4275"/>
                </a:cubicBezTo>
                <a:cubicBezTo>
                  <a:pt x="2831" y="4378"/>
                  <a:pt x="2542" y="4556"/>
                  <a:pt x="2299" y="4813"/>
                </a:cubicBezTo>
                <a:cubicBezTo>
                  <a:pt x="1819" y="5321"/>
                  <a:pt x="1624" y="6015"/>
                  <a:pt x="1712" y="6674"/>
                </a:cubicBezTo>
                <a:cubicBezTo>
                  <a:pt x="1522" y="6750"/>
                  <a:pt x="1342" y="6874"/>
                  <a:pt x="1189" y="7051"/>
                </a:cubicBezTo>
                <a:cubicBezTo>
                  <a:pt x="904" y="7380"/>
                  <a:pt x="772" y="7820"/>
                  <a:pt x="791" y="8251"/>
                </a:cubicBezTo>
                <a:cubicBezTo>
                  <a:pt x="787" y="8256"/>
                  <a:pt x="783" y="8259"/>
                  <a:pt x="779" y="8264"/>
                </a:cubicBezTo>
                <a:cubicBezTo>
                  <a:pt x="420" y="8679"/>
                  <a:pt x="303" y="9267"/>
                  <a:pt x="425" y="9797"/>
                </a:cubicBezTo>
                <a:cubicBezTo>
                  <a:pt x="418" y="9806"/>
                  <a:pt x="409" y="9813"/>
                  <a:pt x="402" y="9821"/>
                </a:cubicBezTo>
                <a:cubicBezTo>
                  <a:pt x="-7" y="10294"/>
                  <a:pt x="-103" y="10990"/>
                  <a:pt x="111" y="11569"/>
                </a:cubicBezTo>
                <a:cubicBezTo>
                  <a:pt x="-59" y="12029"/>
                  <a:pt x="-32" y="12562"/>
                  <a:pt x="191" y="12999"/>
                </a:cubicBezTo>
                <a:cubicBezTo>
                  <a:pt x="139" y="13490"/>
                  <a:pt x="268" y="13994"/>
                  <a:pt x="577" y="14411"/>
                </a:cubicBezTo>
                <a:cubicBezTo>
                  <a:pt x="644" y="14781"/>
                  <a:pt x="798" y="15134"/>
                  <a:pt x="1041" y="15422"/>
                </a:cubicBezTo>
                <a:cubicBezTo>
                  <a:pt x="1577" y="16058"/>
                  <a:pt x="2379" y="16185"/>
                  <a:pt x="3023" y="15807"/>
                </a:cubicBezTo>
                <a:cubicBezTo>
                  <a:pt x="2904" y="16461"/>
                  <a:pt x="3057" y="17171"/>
                  <a:pt x="3486" y="17679"/>
                </a:cubicBezTo>
                <a:cubicBezTo>
                  <a:pt x="3596" y="17810"/>
                  <a:pt x="3719" y="17917"/>
                  <a:pt x="3847" y="18005"/>
                </a:cubicBezTo>
                <a:cubicBezTo>
                  <a:pt x="3888" y="18066"/>
                  <a:pt x="3932" y="18126"/>
                  <a:pt x="3980" y="18183"/>
                </a:cubicBezTo>
                <a:cubicBezTo>
                  <a:pt x="4420" y="18704"/>
                  <a:pt x="5037" y="18883"/>
                  <a:pt x="5600" y="18723"/>
                </a:cubicBezTo>
                <a:cubicBezTo>
                  <a:pt x="5911" y="18811"/>
                  <a:pt x="6239" y="18796"/>
                  <a:pt x="6544" y="18676"/>
                </a:cubicBezTo>
                <a:cubicBezTo>
                  <a:pt x="6975" y="18911"/>
                  <a:pt x="7470" y="18927"/>
                  <a:pt x="7908" y="18718"/>
                </a:cubicBezTo>
                <a:cubicBezTo>
                  <a:pt x="7985" y="18741"/>
                  <a:pt x="8064" y="18758"/>
                  <a:pt x="8142" y="18768"/>
                </a:cubicBezTo>
                <a:lnTo>
                  <a:pt x="8016" y="19960"/>
                </a:lnTo>
                <a:cubicBezTo>
                  <a:pt x="8271" y="20069"/>
                  <a:pt x="9232" y="19843"/>
                  <a:pt x="9671" y="19424"/>
                </a:cubicBezTo>
                <a:lnTo>
                  <a:pt x="10653" y="17443"/>
                </a:lnTo>
                <a:cubicBezTo>
                  <a:pt x="10825" y="17346"/>
                  <a:pt x="10987" y="17214"/>
                  <a:pt x="11129" y="17045"/>
                </a:cubicBezTo>
                <a:cubicBezTo>
                  <a:pt x="11295" y="16849"/>
                  <a:pt x="11420" y="16622"/>
                  <a:pt x="11504" y="16380"/>
                </a:cubicBezTo>
                <a:cubicBezTo>
                  <a:pt x="11512" y="16371"/>
                  <a:pt x="11520" y="16364"/>
                  <a:pt x="11527" y="16355"/>
                </a:cubicBezTo>
                <a:cubicBezTo>
                  <a:pt x="11759" y="16081"/>
                  <a:pt x="11908" y="15747"/>
                  <a:pt x="11980" y="15396"/>
                </a:cubicBezTo>
                <a:cubicBezTo>
                  <a:pt x="12437" y="15608"/>
                  <a:pt x="12947" y="15672"/>
                  <a:pt x="13424" y="15544"/>
                </a:cubicBezTo>
                <a:cubicBezTo>
                  <a:pt x="13470" y="15559"/>
                  <a:pt x="13516" y="15574"/>
                  <a:pt x="13565" y="15586"/>
                </a:cubicBezTo>
                <a:cubicBezTo>
                  <a:pt x="14744" y="15874"/>
                  <a:pt x="16239" y="15181"/>
                  <a:pt x="16905" y="14039"/>
                </a:cubicBezTo>
                <a:cubicBezTo>
                  <a:pt x="17139" y="13638"/>
                  <a:pt x="17237" y="13236"/>
                  <a:pt x="17218" y="12870"/>
                </a:cubicBezTo>
                <a:cubicBezTo>
                  <a:pt x="17247" y="12843"/>
                  <a:pt x="17275" y="12818"/>
                  <a:pt x="17302" y="12789"/>
                </a:cubicBezTo>
                <a:cubicBezTo>
                  <a:pt x="17408" y="12678"/>
                  <a:pt x="17498" y="12557"/>
                  <a:pt x="17576" y="12431"/>
                </a:cubicBezTo>
                <a:cubicBezTo>
                  <a:pt x="18718" y="12598"/>
                  <a:pt x="20085" y="11922"/>
                  <a:pt x="20713" y="10845"/>
                </a:cubicBezTo>
                <a:cubicBezTo>
                  <a:pt x="20908" y="10511"/>
                  <a:pt x="21007" y="10176"/>
                  <a:pt x="21025" y="9862"/>
                </a:cubicBezTo>
                <a:cubicBezTo>
                  <a:pt x="21234" y="9529"/>
                  <a:pt x="21370" y="9137"/>
                  <a:pt x="21398" y="8719"/>
                </a:cubicBezTo>
                <a:cubicBezTo>
                  <a:pt x="21422" y="8366"/>
                  <a:pt x="21366" y="8038"/>
                  <a:pt x="21250" y="7751"/>
                </a:cubicBezTo>
                <a:cubicBezTo>
                  <a:pt x="21425" y="7391"/>
                  <a:pt x="21497" y="6935"/>
                  <a:pt x="21431" y="6414"/>
                </a:cubicBezTo>
                <a:cubicBezTo>
                  <a:pt x="21350" y="5768"/>
                  <a:pt x="21073" y="5132"/>
                  <a:pt x="20680" y="4600"/>
                </a:cubicBezTo>
                <a:cubicBezTo>
                  <a:pt x="20322" y="3658"/>
                  <a:pt x="19593" y="2834"/>
                  <a:pt x="18765" y="2452"/>
                </a:cubicBezTo>
                <a:cubicBezTo>
                  <a:pt x="18339" y="2055"/>
                  <a:pt x="17795" y="1787"/>
                  <a:pt x="17225" y="1665"/>
                </a:cubicBezTo>
                <a:cubicBezTo>
                  <a:pt x="17159" y="1559"/>
                  <a:pt x="17085" y="1453"/>
                  <a:pt x="16997" y="1351"/>
                </a:cubicBezTo>
                <a:cubicBezTo>
                  <a:pt x="16230" y="459"/>
                  <a:pt x="14907" y="77"/>
                  <a:pt x="13807" y="359"/>
                </a:cubicBezTo>
                <a:cubicBezTo>
                  <a:pt x="13230" y="-33"/>
                  <a:pt x="12511" y="-95"/>
                  <a:pt x="11890" y="175"/>
                </a:cubicBezTo>
                <a:cubicBezTo>
                  <a:pt x="11739" y="118"/>
                  <a:pt x="11573" y="73"/>
                  <a:pt x="11391" y="44"/>
                </a:cubicBezTo>
                <a:cubicBezTo>
                  <a:pt x="11195" y="12"/>
                  <a:pt x="10991" y="-3"/>
                  <a:pt x="10782" y="0"/>
                </a:cubicBezTo>
                <a:close/>
              </a:path>
            </a:pathLst>
          </a:custGeom>
          <a:solidFill>
            <a:srgbClr val="1A2775"/>
          </a:solidFill>
          <a:ln w="12700" cap="flat" cmpd="sng" algn="ctr"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sz="1400" b="1" i="1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latin typeface="Arial" panose="020B0604020202020204" pitchFamily="34" charset="0"/>
            </a:endParaRPr>
          </a:p>
        </p:txBody>
      </p:sp>
      <p:grpSp>
        <p:nvGrpSpPr>
          <p:cNvPr id="276" name="组合 275"/>
          <p:cNvGrpSpPr/>
          <p:nvPr/>
        </p:nvGrpSpPr>
        <p:grpSpPr>
          <a:xfrm>
            <a:off x="4792980" y="1167228"/>
            <a:ext cx="2606040" cy="477422"/>
            <a:chOff x="4792980" y="1167228"/>
            <a:chExt cx="2606040" cy="477422"/>
          </a:xfrm>
        </p:grpSpPr>
        <p:sp>
          <p:nvSpPr>
            <p:cNvPr id="257" name="矩形 256"/>
            <p:cNvSpPr/>
            <p:nvPr/>
          </p:nvSpPr>
          <p:spPr>
            <a:xfrm>
              <a:off x="5677616" y="1167228"/>
              <a:ext cx="836768" cy="16927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zh-CN" altLang="en-US" sz="1100" dirty="0">
                  <a:gradFill>
                    <a:gsLst>
                      <a:gs pos="0">
                        <a:schemeClr val="accent5"/>
                      </a:gs>
                      <a:gs pos="100000">
                        <a:schemeClr val="accent4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+mj-ea"/>
                </a:rPr>
                <a:t>运营服务平台</a:t>
              </a:r>
            </a:p>
          </p:txBody>
        </p:sp>
        <p:sp>
          <p:nvSpPr>
            <p:cNvPr id="258" name="矩形 257"/>
            <p:cNvSpPr/>
            <p:nvPr/>
          </p:nvSpPr>
          <p:spPr>
            <a:xfrm>
              <a:off x="5069842" y="1357695"/>
              <a:ext cx="2052316" cy="250325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700" dirty="0"/>
                <a:t>数据资源监控 </a:t>
              </a:r>
              <a:r>
                <a:rPr lang="en-US" altLang="zh-CN" sz="700" dirty="0"/>
                <a:t>| </a:t>
              </a:r>
              <a:r>
                <a:rPr lang="zh-CN" altLang="en-US" sz="700" dirty="0"/>
                <a:t>计算资源监控 </a:t>
              </a:r>
              <a:r>
                <a:rPr lang="en-US" altLang="zh-CN" sz="700" dirty="0"/>
                <a:t>| </a:t>
              </a:r>
              <a:r>
                <a:rPr lang="zh-CN" altLang="en-US" sz="700" dirty="0"/>
                <a:t>拥堵排名</a:t>
              </a:r>
              <a:endParaRPr lang="en-US" altLang="zh-CN" sz="700" dirty="0"/>
            </a:p>
            <a:p>
              <a:pPr algn="ctr">
                <a:lnSpc>
                  <a:spcPct val="120000"/>
                </a:lnSpc>
              </a:pPr>
              <a:r>
                <a:rPr lang="zh-CN" altLang="en-US" sz="700" dirty="0"/>
                <a:t>实时路况 </a:t>
              </a:r>
              <a:r>
                <a:rPr lang="en-US" altLang="zh-CN" sz="700" dirty="0"/>
                <a:t>| </a:t>
              </a:r>
              <a:r>
                <a:rPr lang="zh-CN" altLang="en-US" sz="700" dirty="0"/>
                <a:t>人群分布 </a:t>
              </a:r>
              <a:r>
                <a:rPr lang="en-US" altLang="zh-CN" sz="700" dirty="0"/>
                <a:t>| </a:t>
              </a:r>
              <a:r>
                <a:rPr lang="zh-CN" altLang="en-US" sz="700" dirty="0"/>
                <a:t>数据接口服务总览</a:t>
              </a:r>
            </a:p>
          </p:txBody>
        </p:sp>
        <p:cxnSp>
          <p:nvCxnSpPr>
            <p:cNvPr id="262" name="直接连接符 261"/>
            <p:cNvCxnSpPr/>
            <p:nvPr/>
          </p:nvCxnSpPr>
          <p:spPr>
            <a:xfrm>
              <a:off x="4792980" y="1644650"/>
              <a:ext cx="2606040" cy="0"/>
            </a:xfrm>
            <a:prstGeom prst="line">
              <a:avLst/>
            </a:prstGeom>
            <a:ln w="6350">
              <a:gradFill>
                <a:gsLst>
                  <a:gs pos="100000">
                    <a:schemeClr val="accent5"/>
                  </a:gs>
                  <a:gs pos="0">
                    <a:schemeClr val="accent4"/>
                  </a:gs>
                </a:gsLst>
                <a:lin ang="5400000" scaled="1"/>
              </a:gra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7" name="组合 276"/>
          <p:cNvGrpSpPr/>
          <p:nvPr/>
        </p:nvGrpSpPr>
        <p:grpSpPr>
          <a:xfrm>
            <a:off x="4251389" y="1731108"/>
            <a:ext cx="3689223" cy="565954"/>
            <a:chOff x="4251389" y="1731108"/>
            <a:chExt cx="3689223" cy="565954"/>
          </a:xfrm>
        </p:grpSpPr>
        <p:sp>
          <p:nvSpPr>
            <p:cNvPr id="269" name="矩形 268"/>
            <p:cNvSpPr/>
            <p:nvPr/>
          </p:nvSpPr>
          <p:spPr>
            <a:xfrm>
              <a:off x="5677616" y="1731108"/>
              <a:ext cx="836768" cy="16927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zh-CN" altLang="en-US" sz="1100" dirty="0">
                  <a:gradFill>
                    <a:gsLst>
                      <a:gs pos="0">
                        <a:schemeClr val="accent5"/>
                      </a:gs>
                      <a:gs pos="100000">
                        <a:schemeClr val="accent4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+mj-ea"/>
                </a:rPr>
                <a:t>开放算法平台</a:t>
              </a:r>
            </a:p>
          </p:txBody>
        </p:sp>
        <p:sp>
          <p:nvSpPr>
            <p:cNvPr id="270" name="矩形 269"/>
            <p:cNvSpPr/>
            <p:nvPr/>
          </p:nvSpPr>
          <p:spPr>
            <a:xfrm>
              <a:off x="4299110" y="1921575"/>
              <a:ext cx="3593780" cy="375487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700" dirty="0"/>
                <a:t>公交载客容量估计 </a:t>
              </a:r>
              <a:r>
                <a:rPr lang="en-US" altLang="zh-CN" sz="700" dirty="0"/>
                <a:t>| </a:t>
              </a:r>
              <a:r>
                <a:rPr lang="zh-CN" altLang="en-US" sz="700" dirty="0"/>
                <a:t>站点优化 </a:t>
              </a:r>
              <a:r>
                <a:rPr lang="en-US" altLang="zh-CN" sz="700" dirty="0"/>
                <a:t>| </a:t>
              </a:r>
              <a:r>
                <a:rPr lang="zh-CN" altLang="en-US" sz="700" dirty="0"/>
                <a:t>公交线路评估 </a:t>
              </a:r>
              <a:r>
                <a:rPr lang="en-US" altLang="zh-CN" sz="700" dirty="0"/>
                <a:t>| </a:t>
              </a:r>
              <a:r>
                <a:rPr lang="zh-CN" altLang="en-US" sz="700" dirty="0"/>
                <a:t>公交线路优化 </a:t>
              </a:r>
              <a:r>
                <a:rPr lang="en-US" altLang="zh-CN" sz="700" dirty="0"/>
                <a:t>| </a:t>
              </a:r>
              <a:r>
                <a:rPr lang="zh-CN" altLang="en-US" sz="700" dirty="0"/>
                <a:t>禁左指数评估 </a:t>
              </a:r>
              <a:r>
                <a:rPr lang="en-US" altLang="zh-CN" sz="700" dirty="0"/>
                <a:t>| </a:t>
              </a:r>
              <a:r>
                <a:rPr lang="zh-CN" altLang="en-US" sz="700" dirty="0"/>
                <a:t>禁左收益评估</a:t>
              </a:r>
              <a:endParaRPr lang="en-US" altLang="zh-CN" sz="700" dirty="0"/>
            </a:p>
            <a:p>
              <a:pPr algn="ctr">
                <a:lnSpc>
                  <a:spcPct val="120000"/>
                </a:lnSpc>
              </a:pPr>
              <a:r>
                <a:rPr lang="en-US" altLang="zh-CN" sz="700" dirty="0"/>
                <a:t> </a:t>
              </a:r>
              <a:r>
                <a:rPr lang="zh-CN" altLang="en-US" sz="700" dirty="0"/>
                <a:t>交通视频识别 </a:t>
              </a:r>
              <a:r>
                <a:rPr lang="en-US" altLang="zh-CN" sz="700" dirty="0"/>
                <a:t>| </a:t>
              </a:r>
              <a:r>
                <a:rPr lang="zh-CN" altLang="en-US" sz="700" dirty="0"/>
                <a:t>路网状态建模 </a:t>
              </a:r>
              <a:r>
                <a:rPr lang="en-US" altLang="zh-CN" sz="700" dirty="0"/>
                <a:t>| </a:t>
              </a:r>
              <a:r>
                <a:rPr lang="zh-CN" altLang="en-US" sz="700" dirty="0"/>
                <a:t>车辆行为建模 </a:t>
              </a:r>
              <a:r>
                <a:rPr lang="en-US" altLang="zh-CN" sz="700" dirty="0"/>
                <a:t>| </a:t>
              </a:r>
              <a:r>
                <a:rPr lang="zh-CN" altLang="en-US" sz="700" dirty="0"/>
                <a:t>路口仿真和预测 </a:t>
              </a:r>
              <a:r>
                <a:rPr lang="en-US" altLang="zh-CN" sz="700" dirty="0"/>
                <a:t>| </a:t>
              </a:r>
              <a:r>
                <a:rPr lang="zh-CN" altLang="en-US" sz="700" dirty="0"/>
                <a:t>交通管理策略优化</a:t>
              </a:r>
            </a:p>
            <a:p>
              <a:pPr algn="ctr">
                <a:lnSpc>
                  <a:spcPct val="120000"/>
                </a:lnSpc>
              </a:pPr>
              <a:endParaRPr lang="zh-CN" altLang="en-US" sz="700" dirty="0"/>
            </a:p>
          </p:txBody>
        </p:sp>
        <p:cxnSp>
          <p:nvCxnSpPr>
            <p:cNvPr id="271" name="直接连接符 270"/>
            <p:cNvCxnSpPr/>
            <p:nvPr/>
          </p:nvCxnSpPr>
          <p:spPr>
            <a:xfrm>
              <a:off x="4251389" y="2208530"/>
              <a:ext cx="3689223" cy="0"/>
            </a:xfrm>
            <a:prstGeom prst="line">
              <a:avLst/>
            </a:prstGeom>
            <a:ln w="6350">
              <a:gradFill>
                <a:gsLst>
                  <a:gs pos="100000">
                    <a:schemeClr val="accent5"/>
                  </a:gs>
                  <a:gs pos="0">
                    <a:schemeClr val="accent4"/>
                  </a:gs>
                </a:gsLst>
                <a:lin ang="5400000" scaled="1"/>
              </a:gra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3" name="矩形 272"/>
          <p:cNvSpPr/>
          <p:nvPr/>
        </p:nvSpPr>
        <p:spPr>
          <a:xfrm>
            <a:off x="5538155" y="2253078"/>
            <a:ext cx="1115690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1100" dirty="0"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j-ea"/>
              </a:rPr>
              <a:t>数据交换融合平台</a:t>
            </a:r>
          </a:p>
        </p:txBody>
      </p:sp>
      <p:sp>
        <p:nvSpPr>
          <p:cNvPr id="274" name="矩形 273"/>
          <p:cNvSpPr/>
          <p:nvPr/>
        </p:nvSpPr>
        <p:spPr>
          <a:xfrm>
            <a:off x="4299110" y="2443545"/>
            <a:ext cx="3593780" cy="2503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700" dirty="0"/>
              <a:t>数据标准 </a:t>
            </a:r>
            <a:r>
              <a:rPr lang="en-US" altLang="zh-CN" sz="700" dirty="0"/>
              <a:t>| </a:t>
            </a:r>
            <a:r>
              <a:rPr lang="zh-CN" altLang="en-US" sz="700" dirty="0"/>
              <a:t>物理建模 </a:t>
            </a:r>
            <a:r>
              <a:rPr lang="en-US" altLang="zh-CN" sz="700" dirty="0"/>
              <a:t>| </a:t>
            </a:r>
            <a:r>
              <a:rPr lang="zh-CN" altLang="en-US" sz="700" dirty="0"/>
              <a:t>指标计算 </a:t>
            </a:r>
            <a:r>
              <a:rPr lang="en-US" altLang="zh-CN" sz="700" dirty="0"/>
              <a:t>| </a:t>
            </a:r>
            <a:r>
              <a:rPr lang="zh-CN" altLang="en-US" sz="700" dirty="0"/>
              <a:t>数据目录 </a:t>
            </a:r>
            <a:r>
              <a:rPr lang="en-US" altLang="zh-CN" sz="700" dirty="0"/>
              <a:t>| </a:t>
            </a:r>
            <a:r>
              <a:rPr lang="zh-CN" altLang="en-US" sz="700" dirty="0"/>
              <a:t>数据整合 </a:t>
            </a:r>
            <a:r>
              <a:rPr lang="en-US" altLang="zh-CN" sz="700" dirty="0"/>
              <a:t>| </a:t>
            </a:r>
            <a:r>
              <a:rPr lang="zh-CN" altLang="en-US" sz="700" dirty="0"/>
              <a:t>数据清洗 </a:t>
            </a:r>
            <a:r>
              <a:rPr lang="en-US" altLang="zh-CN" sz="700" dirty="0"/>
              <a:t>| </a:t>
            </a:r>
            <a:r>
              <a:rPr lang="zh-CN" altLang="en-US" sz="700" dirty="0"/>
              <a:t>数据交换 </a:t>
            </a:r>
            <a:r>
              <a:rPr lang="en-US" altLang="zh-CN" sz="700" dirty="0"/>
              <a:t>| </a:t>
            </a:r>
            <a:r>
              <a:rPr lang="zh-CN" altLang="en-US" sz="700" dirty="0"/>
              <a:t>数据安全</a:t>
            </a:r>
            <a:endParaRPr lang="en-US" altLang="zh-CN" sz="700" dirty="0"/>
          </a:p>
          <a:p>
            <a:pPr algn="ctr">
              <a:lnSpc>
                <a:spcPct val="120000"/>
              </a:lnSpc>
            </a:pPr>
            <a:r>
              <a:rPr lang="zh-CN" altLang="en-US" sz="700" dirty="0">
                <a:solidFill>
                  <a:schemeClr val="accent3"/>
                </a:solidFill>
              </a:rPr>
              <a:t>数据计算与建模</a:t>
            </a:r>
          </a:p>
        </p:txBody>
      </p:sp>
      <p:sp>
        <p:nvSpPr>
          <p:cNvPr id="308" name="左大括号 307"/>
          <p:cNvSpPr/>
          <p:nvPr/>
        </p:nvSpPr>
        <p:spPr>
          <a:xfrm rot="16200000">
            <a:off x="6011362" y="923224"/>
            <a:ext cx="169278" cy="3641503"/>
          </a:xfrm>
          <a:prstGeom prst="leftBrace">
            <a:avLst>
              <a:gd name="adj1" fmla="val 33685"/>
              <a:gd name="adj2" fmla="val 50000"/>
            </a:avLst>
          </a:prstGeom>
          <a:ln w="6350">
            <a:gradFill>
              <a:gsLst>
                <a:gs pos="100000">
                  <a:schemeClr val="accent5"/>
                </a:gs>
                <a:gs pos="0">
                  <a:schemeClr val="accent4"/>
                </a:gs>
              </a:gsLst>
              <a:lin ang="54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3" name="矩形 312"/>
          <p:cNvSpPr/>
          <p:nvPr/>
        </p:nvSpPr>
        <p:spPr>
          <a:xfrm>
            <a:off x="4656161" y="2926970"/>
            <a:ext cx="2879679" cy="3795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700" dirty="0">
                <a:solidFill>
                  <a:schemeClr val="accent3"/>
                </a:solidFill>
              </a:rPr>
              <a:t>基站服务数据 </a:t>
            </a:r>
            <a:r>
              <a:rPr lang="en-US" altLang="zh-CN" sz="700" dirty="0">
                <a:solidFill>
                  <a:schemeClr val="accent3"/>
                </a:solidFill>
              </a:rPr>
              <a:t>| </a:t>
            </a:r>
            <a:r>
              <a:rPr lang="zh-CN" altLang="en-US" sz="700" dirty="0">
                <a:solidFill>
                  <a:schemeClr val="accent3"/>
                </a:solidFill>
              </a:rPr>
              <a:t>公交车</a:t>
            </a:r>
            <a:r>
              <a:rPr lang="en-US" altLang="zh-CN" sz="700" dirty="0">
                <a:solidFill>
                  <a:schemeClr val="accent3"/>
                </a:solidFill>
              </a:rPr>
              <a:t>GPS</a:t>
            </a:r>
            <a:r>
              <a:rPr lang="zh-CN" altLang="en-US" sz="700" dirty="0">
                <a:solidFill>
                  <a:schemeClr val="accent3"/>
                </a:solidFill>
              </a:rPr>
              <a:t>数据 </a:t>
            </a:r>
            <a:r>
              <a:rPr lang="en-US" altLang="zh-CN" sz="700" dirty="0">
                <a:solidFill>
                  <a:schemeClr val="accent3"/>
                </a:solidFill>
              </a:rPr>
              <a:t>| </a:t>
            </a:r>
            <a:r>
              <a:rPr lang="zh-CN" altLang="en-US" sz="700" dirty="0">
                <a:solidFill>
                  <a:schemeClr val="accent3"/>
                </a:solidFill>
              </a:rPr>
              <a:t>路网结构数据 </a:t>
            </a:r>
            <a:r>
              <a:rPr lang="en-US" altLang="zh-CN" sz="700" dirty="0">
                <a:solidFill>
                  <a:schemeClr val="accent3"/>
                </a:solidFill>
              </a:rPr>
              <a:t>| </a:t>
            </a:r>
            <a:r>
              <a:rPr lang="zh-CN" altLang="en-US" sz="700" dirty="0">
                <a:solidFill>
                  <a:schemeClr val="accent3"/>
                </a:solidFill>
              </a:rPr>
              <a:t>大小客车</a:t>
            </a:r>
            <a:r>
              <a:rPr lang="en-US" altLang="zh-CN" sz="700" dirty="0">
                <a:solidFill>
                  <a:schemeClr val="accent3"/>
                </a:solidFill>
              </a:rPr>
              <a:t>GPS</a:t>
            </a:r>
            <a:r>
              <a:rPr lang="zh-CN" altLang="en-US" sz="700" dirty="0">
                <a:solidFill>
                  <a:schemeClr val="accent3"/>
                </a:solidFill>
              </a:rPr>
              <a:t>数据</a:t>
            </a:r>
            <a:endParaRPr lang="en-US" altLang="zh-CN" sz="700" dirty="0">
              <a:solidFill>
                <a:schemeClr val="accent3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 sz="700" dirty="0">
                <a:solidFill>
                  <a:schemeClr val="accent3"/>
                </a:solidFill>
              </a:rPr>
              <a:t>信号灯历史配时数据 </a:t>
            </a:r>
            <a:r>
              <a:rPr lang="en-US" altLang="zh-CN" sz="700" dirty="0">
                <a:solidFill>
                  <a:schemeClr val="accent3"/>
                </a:solidFill>
              </a:rPr>
              <a:t>| </a:t>
            </a:r>
            <a:r>
              <a:rPr lang="zh-CN" altLang="en-US" sz="700" dirty="0">
                <a:solidFill>
                  <a:schemeClr val="accent3"/>
                </a:solidFill>
              </a:rPr>
              <a:t>公交车线路数据 </a:t>
            </a:r>
            <a:r>
              <a:rPr lang="en-US" altLang="zh-CN" sz="700" dirty="0">
                <a:solidFill>
                  <a:schemeClr val="accent3"/>
                </a:solidFill>
              </a:rPr>
              <a:t>| </a:t>
            </a:r>
            <a:r>
              <a:rPr lang="zh-CN" altLang="en-US" sz="700" dirty="0">
                <a:solidFill>
                  <a:schemeClr val="accent3"/>
                </a:solidFill>
              </a:rPr>
              <a:t>车辆流量数据 </a:t>
            </a:r>
            <a:r>
              <a:rPr lang="en-US" altLang="zh-CN" sz="700" dirty="0">
                <a:solidFill>
                  <a:schemeClr val="accent3"/>
                </a:solidFill>
              </a:rPr>
              <a:t>| </a:t>
            </a:r>
            <a:r>
              <a:rPr lang="zh-CN" altLang="en-US" sz="700" dirty="0">
                <a:solidFill>
                  <a:schemeClr val="accent3"/>
                </a:solidFill>
              </a:rPr>
              <a:t>危化品车</a:t>
            </a:r>
            <a:r>
              <a:rPr lang="en-US" altLang="zh-CN" sz="700" dirty="0">
                <a:solidFill>
                  <a:schemeClr val="accent3"/>
                </a:solidFill>
              </a:rPr>
              <a:t>GPS</a:t>
            </a:r>
            <a:r>
              <a:rPr lang="zh-CN" altLang="en-US" sz="700" dirty="0">
                <a:solidFill>
                  <a:schemeClr val="accent3"/>
                </a:solidFill>
              </a:rPr>
              <a:t>数据</a:t>
            </a:r>
            <a:endParaRPr lang="en-US" altLang="zh-CN" sz="700" dirty="0">
              <a:solidFill>
                <a:schemeClr val="accent3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 sz="700" dirty="0">
                <a:solidFill>
                  <a:schemeClr val="accent3"/>
                </a:solidFill>
              </a:rPr>
              <a:t>出租车</a:t>
            </a:r>
            <a:r>
              <a:rPr lang="en-US" altLang="zh-CN" sz="700" dirty="0">
                <a:solidFill>
                  <a:schemeClr val="accent3"/>
                </a:solidFill>
              </a:rPr>
              <a:t>GPS</a:t>
            </a:r>
            <a:r>
              <a:rPr lang="zh-CN" altLang="en-US" sz="700" dirty="0">
                <a:solidFill>
                  <a:schemeClr val="accent3"/>
                </a:solidFill>
              </a:rPr>
              <a:t>数据 </a:t>
            </a:r>
            <a:r>
              <a:rPr lang="en-US" altLang="zh-CN" sz="700" dirty="0">
                <a:solidFill>
                  <a:schemeClr val="accent3"/>
                </a:solidFill>
              </a:rPr>
              <a:t>| </a:t>
            </a:r>
            <a:r>
              <a:rPr lang="zh-CN" altLang="en-US" sz="700" dirty="0">
                <a:solidFill>
                  <a:schemeClr val="accent3"/>
                </a:solidFill>
              </a:rPr>
              <a:t>视频</a:t>
            </a:r>
            <a:r>
              <a:rPr lang="en-US" altLang="zh-CN" sz="700" dirty="0">
                <a:solidFill>
                  <a:schemeClr val="accent3"/>
                </a:solidFill>
              </a:rPr>
              <a:t>/</a:t>
            </a:r>
            <a:r>
              <a:rPr lang="zh-CN" altLang="en-US" sz="700" dirty="0">
                <a:solidFill>
                  <a:schemeClr val="accent3"/>
                </a:solidFill>
              </a:rPr>
              <a:t>图片数据</a:t>
            </a:r>
          </a:p>
        </p:txBody>
      </p:sp>
      <p:grpSp>
        <p:nvGrpSpPr>
          <p:cNvPr id="336" name="组合 335"/>
          <p:cNvGrpSpPr/>
          <p:nvPr/>
        </p:nvGrpSpPr>
        <p:grpSpPr>
          <a:xfrm>
            <a:off x="2186947" y="1376051"/>
            <a:ext cx="1237564" cy="1067494"/>
            <a:chOff x="2390213" y="1251866"/>
            <a:chExt cx="1237564" cy="1067494"/>
          </a:xfrm>
        </p:grpSpPr>
        <p:sp>
          <p:nvSpPr>
            <p:cNvPr id="315" name="Shape 248"/>
            <p:cNvSpPr/>
            <p:nvPr/>
          </p:nvSpPr>
          <p:spPr>
            <a:xfrm>
              <a:off x="2390213" y="1251866"/>
              <a:ext cx="1237564" cy="1067494"/>
            </a:xfrm>
            <a:prstGeom prst="roundRect">
              <a:avLst>
                <a:gd name="adj" fmla="val 7510"/>
              </a:avLst>
            </a:prstGeom>
            <a:solidFill>
              <a:schemeClr val="accent1">
                <a:alpha val="20000"/>
              </a:schemeClr>
            </a:solidFill>
            <a:ln w="12700" cap="flat" cmpd="sng" algn="ctr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600" dirty="0">
                <a:solidFill>
                  <a:schemeClr val="lt1"/>
                </a:solidFill>
              </a:endParaRPr>
            </a:p>
          </p:txBody>
        </p:sp>
        <p:sp>
          <p:nvSpPr>
            <p:cNvPr id="316" name="Shape 249"/>
            <p:cNvSpPr/>
            <p:nvPr/>
          </p:nvSpPr>
          <p:spPr>
            <a:xfrm>
              <a:off x="2443780" y="1525412"/>
              <a:ext cx="367706" cy="236351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33755" tIns="33755" rIns="33755" bIns="33755" anchor="ctr"/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3"/>
                      </a:srgbClr>
                    </a:outerShdw>
                  </a:effectLst>
                </a:defRPr>
              </a:pPr>
              <a:endParaRPr sz="1510"/>
            </a:p>
          </p:txBody>
        </p:sp>
        <p:sp>
          <p:nvSpPr>
            <p:cNvPr id="317" name="Shape 250"/>
            <p:cNvSpPr/>
            <p:nvPr/>
          </p:nvSpPr>
          <p:spPr>
            <a:xfrm>
              <a:off x="2825142" y="1525412"/>
              <a:ext cx="367705" cy="236351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33755" tIns="33755" rIns="33755" bIns="33755" anchor="ctr"/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3"/>
                      </a:srgbClr>
                    </a:outerShdw>
                  </a:effectLst>
                </a:defRPr>
              </a:pPr>
              <a:endParaRPr sz="1510"/>
            </a:p>
          </p:txBody>
        </p:sp>
        <p:sp>
          <p:nvSpPr>
            <p:cNvPr id="318" name="Shape 251"/>
            <p:cNvSpPr/>
            <p:nvPr/>
          </p:nvSpPr>
          <p:spPr>
            <a:xfrm>
              <a:off x="3208604" y="1525412"/>
              <a:ext cx="367706" cy="236351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33755" tIns="33755" rIns="33755" bIns="33755" anchor="ctr"/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3"/>
                      </a:srgbClr>
                    </a:outerShdw>
                  </a:effectLst>
                </a:defRPr>
              </a:pPr>
              <a:endParaRPr sz="1510"/>
            </a:p>
          </p:txBody>
        </p:sp>
        <p:sp>
          <p:nvSpPr>
            <p:cNvPr id="319" name="Shape 252"/>
            <p:cNvSpPr/>
            <p:nvPr/>
          </p:nvSpPr>
          <p:spPr>
            <a:xfrm>
              <a:off x="2442730" y="1774931"/>
              <a:ext cx="367706" cy="236351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33755" tIns="33755" rIns="33755" bIns="33755" anchor="ctr"/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3"/>
                      </a:srgbClr>
                    </a:outerShdw>
                  </a:effectLst>
                </a:defRPr>
              </a:pPr>
              <a:endParaRPr sz="1510"/>
            </a:p>
          </p:txBody>
        </p:sp>
        <p:sp>
          <p:nvSpPr>
            <p:cNvPr id="320" name="Shape 253"/>
            <p:cNvSpPr/>
            <p:nvPr/>
          </p:nvSpPr>
          <p:spPr>
            <a:xfrm>
              <a:off x="2825141" y="1778477"/>
              <a:ext cx="367706" cy="236352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33755" tIns="33755" rIns="33755" bIns="33755" anchor="ctr"/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3"/>
                      </a:srgbClr>
                    </a:outerShdw>
                  </a:effectLst>
                </a:defRPr>
              </a:pPr>
              <a:endParaRPr sz="1510"/>
            </a:p>
          </p:txBody>
        </p:sp>
        <p:sp>
          <p:nvSpPr>
            <p:cNvPr id="321" name="Shape 254"/>
            <p:cNvSpPr/>
            <p:nvPr/>
          </p:nvSpPr>
          <p:spPr>
            <a:xfrm>
              <a:off x="3207554" y="1774931"/>
              <a:ext cx="367705" cy="236351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33755" tIns="33755" rIns="33755" bIns="33755" anchor="ctr"/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3"/>
                      </a:srgbClr>
                    </a:outerShdw>
                  </a:effectLst>
                </a:defRPr>
              </a:pPr>
              <a:endParaRPr sz="1510"/>
            </a:p>
          </p:txBody>
        </p:sp>
        <p:sp>
          <p:nvSpPr>
            <p:cNvPr id="322" name="Shape 255"/>
            <p:cNvSpPr/>
            <p:nvPr/>
          </p:nvSpPr>
          <p:spPr>
            <a:xfrm>
              <a:off x="2443780" y="2026369"/>
              <a:ext cx="367706" cy="236352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33755" tIns="33755" rIns="33755" bIns="33755" anchor="ctr"/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3"/>
                      </a:srgbClr>
                    </a:outerShdw>
                  </a:effectLst>
                </a:defRPr>
              </a:pPr>
              <a:endParaRPr sz="1510"/>
            </a:p>
          </p:txBody>
        </p:sp>
        <p:sp>
          <p:nvSpPr>
            <p:cNvPr id="323" name="Shape 256"/>
            <p:cNvSpPr/>
            <p:nvPr/>
          </p:nvSpPr>
          <p:spPr>
            <a:xfrm>
              <a:off x="2825141" y="2026369"/>
              <a:ext cx="367706" cy="236352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33755" tIns="33755" rIns="33755" bIns="33755" anchor="ctr"/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3"/>
                      </a:srgbClr>
                    </a:outerShdw>
                  </a:effectLst>
                </a:defRPr>
              </a:pPr>
              <a:endParaRPr sz="1510"/>
            </a:p>
          </p:txBody>
        </p:sp>
        <p:sp>
          <p:nvSpPr>
            <p:cNvPr id="324" name="Shape 257"/>
            <p:cNvSpPr/>
            <p:nvPr/>
          </p:nvSpPr>
          <p:spPr>
            <a:xfrm>
              <a:off x="3208604" y="2026369"/>
              <a:ext cx="367705" cy="236352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33755" tIns="33755" rIns="33755" bIns="33755" anchor="ctr"/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3"/>
                      </a:srgbClr>
                    </a:outerShdw>
                  </a:effectLst>
                </a:defRPr>
              </a:pPr>
              <a:endParaRPr sz="1510"/>
            </a:p>
          </p:txBody>
        </p:sp>
        <p:sp>
          <p:nvSpPr>
            <p:cNvPr id="325" name="Shape 258"/>
            <p:cNvSpPr/>
            <p:nvPr/>
          </p:nvSpPr>
          <p:spPr>
            <a:xfrm>
              <a:off x="2546532" y="1277007"/>
              <a:ext cx="924927" cy="23744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33755" tIns="33755" rIns="33755" bIns="33755" anchor="ctr">
              <a:spAutoFit/>
            </a:bodyPr>
            <a:lstStyle/>
            <a:p>
              <a:pPr algn="ctr">
                <a:defRPr sz="26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r>
                <a:rPr sz="1100" dirty="0" err="1">
                  <a:gradFill>
                    <a:gsLst>
                      <a:gs pos="0">
                        <a:schemeClr val="accent5"/>
                      </a:gs>
                      <a:gs pos="100000">
                        <a:schemeClr val="accent4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+mj-ea"/>
                </a:rPr>
                <a:t>运营指挥中心</a:t>
              </a:r>
              <a:endParaRPr sz="1100" dirty="0"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j-ea"/>
              </a:endParaRPr>
            </a:p>
          </p:txBody>
        </p:sp>
        <p:pic>
          <p:nvPicPr>
            <p:cNvPr id="326" name="image15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2581" y="1559842"/>
              <a:ext cx="157443" cy="155029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pic>
          <p:nvPicPr>
            <p:cNvPr id="327" name="image16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2619" y="1557225"/>
              <a:ext cx="157364" cy="160262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pic>
          <p:nvPicPr>
            <p:cNvPr id="328" name="image17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7405" y="1572244"/>
              <a:ext cx="170103" cy="130226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pic>
          <p:nvPicPr>
            <p:cNvPr id="329" name="image18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58560" y="1808314"/>
              <a:ext cx="138144" cy="159851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pic>
          <p:nvPicPr>
            <p:cNvPr id="330" name="image19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28529" y="1798047"/>
              <a:ext cx="165544" cy="155029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pic>
          <p:nvPicPr>
            <p:cNvPr id="331" name="image20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16611" y="1830746"/>
              <a:ext cx="129427" cy="131812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pic>
          <p:nvPicPr>
            <p:cNvPr id="332" name="image21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58561" y="2061183"/>
              <a:ext cx="163578" cy="166591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pic>
          <p:nvPicPr>
            <p:cNvPr id="333" name="image22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07875" y="2075992"/>
              <a:ext cx="203794" cy="145078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pic>
          <p:nvPicPr>
            <p:cNvPr id="334" name="image23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96840" y="2061183"/>
              <a:ext cx="140554" cy="143142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cxnSp>
        <p:nvCxnSpPr>
          <p:cNvPr id="337" name="直接箭头连接符 336"/>
          <p:cNvCxnSpPr/>
          <p:nvPr/>
        </p:nvCxnSpPr>
        <p:spPr>
          <a:xfrm>
            <a:off x="3530706" y="1876339"/>
            <a:ext cx="720026" cy="19217"/>
          </a:xfrm>
          <a:prstGeom prst="straightConnector1">
            <a:avLst/>
          </a:prstGeom>
          <a:ln w="50800"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00" scaled="1"/>
            </a:gra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3" name="组合 342"/>
          <p:cNvGrpSpPr/>
          <p:nvPr/>
        </p:nvGrpSpPr>
        <p:grpSpPr>
          <a:xfrm>
            <a:off x="736976" y="1458508"/>
            <a:ext cx="1553772" cy="854877"/>
            <a:chOff x="509993" y="1532955"/>
            <a:chExt cx="1553772" cy="854877"/>
          </a:xfrm>
        </p:grpSpPr>
        <p:sp>
          <p:nvSpPr>
            <p:cNvPr id="340" name="矩形 339"/>
            <p:cNvSpPr/>
            <p:nvPr/>
          </p:nvSpPr>
          <p:spPr>
            <a:xfrm>
              <a:off x="605551" y="1884809"/>
              <a:ext cx="1458214" cy="503023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ln w="3175">
                    <a:noFill/>
                  </a:ln>
                  <a:gradFill>
                    <a:gsLst>
                      <a:gs pos="0">
                        <a:schemeClr val="accent3"/>
                      </a:gs>
                      <a:gs pos="100000">
                        <a:schemeClr val="accent2"/>
                      </a:gs>
                    </a:gsLst>
                    <a:lin ang="5400000" scaled="0"/>
                  </a:gradFill>
                  <a:effectLst>
                    <a:innerShdw dist="25400">
                      <a:schemeClr val="tx1"/>
                    </a:innerShdw>
                  </a:effectLst>
                  <a:latin typeface="阿里巴巴普惠体 H" panose="00020600040101010101" pitchFamily="18" charset="-122"/>
                  <a:ea typeface="阿里巴巴普惠体 H" panose="00020600040101010101" pitchFamily="18" charset="-122"/>
                  <a:cs typeface="阿里巴巴普惠体 H" panose="00020600040101010101" pitchFamily="18" charset="-122"/>
                </a:rPr>
                <a:t>交通指挥中心</a:t>
              </a:r>
              <a:endParaRPr lang="en-US" altLang="zh-CN" sz="1400" dirty="0">
                <a:ln w="3175">
                  <a:noFill/>
                </a:ln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effectLst>
                  <a:innerShdw dist="25400">
                    <a:schemeClr val="tx1"/>
                  </a:innerShdw>
                </a:effectLst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400" dirty="0">
                  <a:ln w="3175">
                    <a:noFill/>
                  </a:ln>
                  <a:gradFill>
                    <a:gsLst>
                      <a:gs pos="0">
                        <a:schemeClr val="accent3"/>
                      </a:gs>
                      <a:gs pos="100000">
                        <a:schemeClr val="accent2"/>
                      </a:gs>
                    </a:gsLst>
                    <a:lin ang="5400000" scaled="0"/>
                  </a:gradFill>
                  <a:effectLst>
                    <a:innerShdw dist="25400">
                      <a:schemeClr val="tx1"/>
                    </a:innerShdw>
                  </a:effectLst>
                  <a:latin typeface="阿里巴巴普惠体 H" panose="00020600040101010101" pitchFamily="18" charset="-122"/>
                  <a:ea typeface="阿里巴巴普惠体 H" panose="00020600040101010101" pitchFamily="18" charset="-122"/>
                  <a:cs typeface="阿里巴巴普惠体 H" panose="00020600040101010101" pitchFamily="18" charset="-122"/>
                </a:rPr>
                <a:t>升级改造</a:t>
              </a:r>
            </a:p>
          </p:txBody>
        </p:sp>
        <p:sp>
          <p:nvSpPr>
            <p:cNvPr id="342" name="矩形 341"/>
            <p:cNvSpPr/>
            <p:nvPr/>
          </p:nvSpPr>
          <p:spPr>
            <a:xfrm>
              <a:off x="509993" y="1532955"/>
              <a:ext cx="57579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zh-CN" sz="2800" i="1" dirty="0">
                  <a:ln w="3175">
                    <a:gradFill>
                      <a:gsLst>
                        <a:gs pos="42000">
                          <a:schemeClr val="accent5"/>
                        </a:gs>
                        <a:gs pos="79000">
                          <a:schemeClr val="accent4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  <a:gradFill>
                    <a:gsLst>
                      <a:gs pos="38000">
                        <a:schemeClr val="accent5">
                          <a:alpha val="50000"/>
                        </a:schemeClr>
                      </a:gs>
                      <a:gs pos="69000">
                        <a:schemeClr val="accent4">
                          <a:alpha val="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阿里巴巴普惠体 B" panose="00020600040101010101" charset="-122"/>
                </a:rPr>
                <a:t>01</a:t>
              </a:r>
              <a:endParaRPr lang="zh-CN" altLang="en-US" sz="2800" i="1" dirty="0">
                <a:ln w="3175">
                  <a:gradFill>
                    <a:gsLst>
                      <a:gs pos="42000">
                        <a:schemeClr val="accent5"/>
                      </a:gs>
                      <a:gs pos="79000">
                        <a:schemeClr val="accent4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38000">
                      <a:schemeClr val="accent5">
                        <a:alpha val="50000"/>
                      </a:schemeClr>
                    </a:gs>
                    <a:gs pos="69000">
                      <a:schemeClr val="accent4">
                        <a:alpha val="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阿里巴巴普惠体 B" panose="00020600040101010101" charset="-122"/>
              </a:endParaRPr>
            </a:p>
          </p:txBody>
        </p:sp>
      </p:grpSp>
      <p:grpSp>
        <p:nvGrpSpPr>
          <p:cNvPr id="344" name="组合 343"/>
          <p:cNvGrpSpPr/>
          <p:nvPr/>
        </p:nvGrpSpPr>
        <p:grpSpPr>
          <a:xfrm>
            <a:off x="7562575" y="566799"/>
            <a:ext cx="1553772" cy="596345"/>
            <a:chOff x="509993" y="1532955"/>
            <a:chExt cx="1553772" cy="596345"/>
          </a:xfrm>
        </p:grpSpPr>
        <p:sp>
          <p:nvSpPr>
            <p:cNvPr id="345" name="矩形 344"/>
            <p:cNvSpPr/>
            <p:nvPr/>
          </p:nvSpPr>
          <p:spPr>
            <a:xfrm>
              <a:off x="605551" y="1884809"/>
              <a:ext cx="1458214" cy="24449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ln w="3175">
                    <a:noFill/>
                  </a:ln>
                  <a:gradFill>
                    <a:gsLst>
                      <a:gs pos="0">
                        <a:schemeClr val="accent3"/>
                      </a:gs>
                      <a:gs pos="100000">
                        <a:schemeClr val="accent2"/>
                      </a:gs>
                    </a:gsLst>
                    <a:lin ang="5400000" scaled="0"/>
                  </a:gradFill>
                  <a:effectLst>
                    <a:innerShdw dist="25400">
                      <a:schemeClr val="tx1"/>
                    </a:innerShdw>
                  </a:effectLst>
                  <a:latin typeface="阿里巴巴普惠体 H" panose="00020600040101010101" pitchFamily="18" charset="-122"/>
                  <a:ea typeface="阿里巴巴普惠体 H" panose="00020600040101010101" pitchFamily="18" charset="-122"/>
                  <a:cs typeface="阿里巴巴普惠体 H" panose="00020600040101010101" pitchFamily="18" charset="-122"/>
                </a:rPr>
                <a:t>交通大脑平台</a:t>
              </a:r>
            </a:p>
          </p:txBody>
        </p:sp>
        <p:sp>
          <p:nvSpPr>
            <p:cNvPr id="346" name="矩形 345"/>
            <p:cNvSpPr/>
            <p:nvPr/>
          </p:nvSpPr>
          <p:spPr>
            <a:xfrm>
              <a:off x="509993" y="1532955"/>
              <a:ext cx="57579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zh-CN" sz="2800" i="1" dirty="0">
                  <a:ln w="3175">
                    <a:gradFill>
                      <a:gsLst>
                        <a:gs pos="42000">
                          <a:schemeClr val="accent5"/>
                        </a:gs>
                        <a:gs pos="79000">
                          <a:schemeClr val="accent4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  <a:gradFill>
                    <a:gsLst>
                      <a:gs pos="38000">
                        <a:schemeClr val="accent5">
                          <a:alpha val="50000"/>
                        </a:schemeClr>
                      </a:gs>
                      <a:gs pos="69000">
                        <a:schemeClr val="accent4">
                          <a:alpha val="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阿里巴巴普惠体 B" panose="00020600040101010101" charset="-122"/>
                </a:rPr>
                <a:t>02</a:t>
              </a:r>
              <a:endParaRPr lang="zh-CN" altLang="en-US" sz="2800" i="1" dirty="0">
                <a:ln w="3175">
                  <a:gradFill>
                    <a:gsLst>
                      <a:gs pos="42000">
                        <a:schemeClr val="accent5"/>
                      </a:gs>
                      <a:gs pos="79000">
                        <a:schemeClr val="accent4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38000">
                      <a:schemeClr val="accent5">
                        <a:alpha val="50000"/>
                      </a:schemeClr>
                    </a:gs>
                    <a:gs pos="69000">
                      <a:schemeClr val="accent4">
                        <a:alpha val="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阿里巴巴普惠体 B" panose="00020600040101010101" charset="-122"/>
              </a:endParaRPr>
            </a:p>
          </p:txBody>
        </p:sp>
      </p:grpSp>
      <p:sp>
        <p:nvSpPr>
          <p:cNvPr id="378" name="Shape 248"/>
          <p:cNvSpPr/>
          <p:nvPr/>
        </p:nvSpPr>
        <p:spPr>
          <a:xfrm>
            <a:off x="8749773" y="2882649"/>
            <a:ext cx="1940707" cy="1067494"/>
          </a:xfrm>
          <a:prstGeom prst="roundRect">
            <a:avLst>
              <a:gd name="adj" fmla="val 7510"/>
            </a:avLst>
          </a:prstGeom>
          <a:solidFill>
            <a:schemeClr val="accent1">
              <a:alpha val="20000"/>
            </a:schemeClr>
          </a:solidFill>
          <a:ln w="12700" cap="flat" cmpd="sng" algn="ctr"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 dirty="0">
              <a:solidFill>
                <a:schemeClr val="lt1"/>
              </a:solidFill>
            </a:endParaRPr>
          </a:p>
        </p:txBody>
      </p:sp>
      <p:sp>
        <p:nvSpPr>
          <p:cNvPr id="379" name="Shape 258"/>
          <p:cNvSpPr/>
          <p:nvPr/>
        </p:nvSpPr>
        <p:spPr>
          <a:xfrm>
            <a:off x="9257663" y="2907790"/>
            <a:ext cx="924927" cy="237446"/>
          </a:xfrm>
          <a:prstGeom prst="rect">
            <a:avLst/>
          </a:prstGeom>
          <a:ln w="12700">
            <a:miter lim="400000"/>
          </a:ln>
        </p:spPr>
        <p:txBody>
          <a:bodyPr wrap="square" lIns="33755" tIns="33755" rIns="33755" bIns="33755" anchor="ctr">
            <a:spAutoFit/>
          </a:bodyPr>
          <a:lstStyle/>
          <a:p>
            <a:pPr algn="ctr">
              <a:defRPr sz="2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sz="1100" dirty="0"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j-ea"/>
              </a:rPr>
              <a:t>交警局</a:t>
            </a:r>
          </a:p>
        </p:txBody>
      </p:sp>
      <p:sp>
        <p:nvSpPr>
          <p:cNvPr id="385" name="矩形 384"/>
          <p:cNvSpPr/>
          <p:nvPr/>
        </p:nvSpPr>
        <p:spPr>
          <a:xfrm>
            <a:off x="8837337" y="3124281"/>
            <a:ext cx="1765579" cy="12105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700" dirty="0"/>
              <a:t>交通信号控制系统 </a:t>
            </a:r>
            <a:r>
              <a:rPr lang="en-US" altLang="zh-CN" sz="700" dirty="0"/>
              <a:t>| </a:t>
            </a:r>
            <a:r>
              <a:rPr lang="zh-CN" altLang="en-US" sz="700" dirty="0"/>
              <a:t>电子警察系统</a:t>
            </a:r>
          </a:p>
        </p:txBody>
      </p:sp>
      <p:sp>
        <p:nvSpPr>
          <p:cNvPr id="387" name="Shape 258"/>
          <p:cNvSpPr/>
          <p:nvPr/>
        </p:nvSpPr>
        <p:spPr>
          <a:xfrm>
            <a:off x="9782394" y="2711202"/>
            <a:ext cx="924927" cy="237446"/>
          </a:xfrm>
          <a:prstGeom prst="rect">
            <a:avLst/>
          </a:prstGeom>
          <a:ln w="12700">
            <a:miter lim="400000"/>
          </a:ln>
        </p:spPr>
        <p:txBody>
          <a:bodyPr wrap="square" lIns="33755" tIns="33755" rIns="33755" bIns="33755" anchor="ctr">
            <a:spAutoFit/>
          </a:bodyPr>
          <a:lstStyle/>
          <a:p>
            <a:pPr algn="ctr">
              <a:defRPr sz="2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sz="1100" dirty="0"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j-ea"/>
              </a:rPr>
              <a:t>交警局</a:t>
            </a:r>
          </a:p>
        </p:txBody>
      </p:sp>
      <p:pic>
        <p:nvPicPr>
          <p:cNvPr id="380" name="image12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75266" y="3397952"/>
            <a:ext cx="265117" cy="270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88" name="矩形 387"/>
          <p:cNvSpPr/>
          <p:nvPr/>
        </p:nvSpPr>
        <p:spPr>
          <a:xfrm>
            <a:off x="8887871" y="3689027"/>
            <a:ext cx="239907" cy="12441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700" dirty="0"/>
              <a:t>网闸</a:t>
            </a:r>
          </a:p>
        </p:txBody>
      </p:sp>
      <p:sp>
        <p:nvSpPr>
          <p:cNvPr id="168" name="矩形 167"/>
          <p:cNvSpPr/>
          <p:nvPr/>
        </p:nvSpPr>
        <p:spPr>
          <a:xfrm>
            <a:off x="9195133" y="3692379"/>
            <a:ext cx="746764" cy="12105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700" dirty="0"/>
              <a:t>交通视频处理集群</a:t>
            </a:r>
          </a:p>
        </p:txBody>
      </p:sp>
      <p:grpSp>
        <p:nvGrpSpPr>
          <p:cNvPr id="395" name="组合 394"/>
          <p:cNvGrpSpPr/>
          <p:nvPr/>
        </p:nvGrpSpPr>
        <p:grpSpPr>
          <a:xfrm>
            <a:off x="9270070" y="3416858"/>
            <a:ext cx="596890" cy="221692"/>
            <a:chOff x="9206530" y="2980017"/>
            <a:chExt cx="552707" cy="205282"/>
          </a:xfrm>
        </p:grpSpPr>
        <p:pic>
          <p:nvPicPr>
            <p:cNvPr id="390" name="image13.png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206530" y="2980017"/>
              <a:ext cx="102029" cy="205282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pic>
          <p:nvPicPr>
            <p:cNvPr id="391" name="image13.png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319199" y="2980017"/>
              <a:ext cx="102029" cy="205282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pic>
          <p:nvPicPr>
            <p:cNvPr id="392" name="image13.png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431868" y="2980017"/>
              <a:ext cx="102029" cy="205282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pic>
          <p:nvPicPr>
            <p:cNvPr id="393" name="image13.png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544539" y="2980017"/>
              <a:ext cx="102029" cy="205282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pic>
          <p:nvPicPr>
            <p:cNvPr id="394" name="image13.png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657207" y="2980017"/>
              <a:ext cx="102030" cy="205282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grpSp>
        <p:nvGrpSpPr>
          <p:cNvPr id="5" name="组合 4"/>
          <p:cNvGrpSpPr/>
          <p:nvPr/>
        </p:nvGrpSpPr>
        <p:grpSpPr>
          <a:xfrm>
            <a:off x="2273018" y="3078880"/>
            <a:ext cx="486215" cy="678586"/>
            <a:chOff x="2455392" y="2909427"/>
            <a:chExt cx="486215" cy="678586"/>
          </a:xfrm>
        </p:grpSpPr>
        <p:pic>
          <p:nvPicPr>
            <p:cNvPr id="90" name="image25.png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455392" y="2909427"/>
              <a:ext cx="486215" cy="495170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sp>
          <p:nvSpPr>
            <p:cNvPr id="92" name="Shape 351"/>
            <p:cNvSpPr/>
            <p:nvPr/>
          </p:nvSpPr>
          <p:spPr>
            <a:xfrm>
              <a:off x="2581480" y="3449514"/>
              <a:ext cx="234039" cy="138499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 anchor="ctr">
              <a:spAutoFit/>
            </a:bodyPr>
            <a:lstStyle>
              <a:lvl1pPr>
                <a:defRPr sz="16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sz="9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基站</a:t>
              </a:r>
              <a:endParaRPr sz="90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95" name="Shape 248"/>
          <p:cNvSpPr/>
          <p:nvPr/>
        </p:nvSpPr>
        <p:spPr>
          <a:xfrm>
            <a:off x="2812811" y="3021406"/>
            <a:ext cx="450243" cy="450243"/>
          </a:xfrm>
          <a:prstGeom prst="roundRect">
            <a:avLst>
              <a:gd name="adj" fmla="val 14551"/>
            </a:avLst>
          </a:prstGeom>
          <a:solidFill>
            <a:schemeClr val="accent1">
              <a:alpha val="20000"/>
            </a:schemeClr>
          </a:solidFill>
          <a:ln w="12700" cap="flat" cmpd="sng" algn="ctr"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 b="1" dirty="0"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j-ea"/>
                <a:sym typeface="微软雅黑" panose="020B0503020204020204" charset="-122"/>
              </a:rPr>
              <a:t>运营商</a:t>
            </a:r>
          </a:p>
        </p:txBody>
      </p:sp>
      <p:cxnSp>
        <p:nvCxnSpPr>
          <p:cNvPr id="96" name="直接箭头连接符 95"/>
          <p:cNvCxnSpPr/>
          <p:nvPr/>
        </p:nvCxnSpPr>
        <p:spPr>
          <a:xfrm flipV="1">
            <a:off x="3328345" y="2972006"/>
            <a:ext cx="761823" cy="234938"/>
          </a:xfrm>
          <a:prstGeom prst="straightConnector1">
            <a:avLst/>
          </a:prstGeom>
          <a:ln w="50800"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00" scaled="1"/>
            </a:gra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Shape 241"/>
          <p:cNvSpPr/>
          <p:nvPr/>
        </p:nvSpPr>
        <p:spPr>
          <a:xfrm>
            <a:off x="3379421" y="2820010"/>
            <a:ext cx="631896" cy="175891"/>
          </a:xfrm>
          <a:prstGeom prst="rect">
            <a:avLst/>
          </a:prstGeom>
          <a:ln w="12700">
            <a:miter lim="400000"/>
          </a:ln>
        </p:spPr>
        <p:txBody>
          <a:bodyPr wrap="square" lIns="33755" tIns="33755" rIns="33755" bIns="33755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600" b="1">
                <a:solidFill>
                  <a:srgbClr val="1597F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sz="700" dirty="0">
              <a:sym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 rot="20517867">
            <a:off x="3279668" y="2807762"/>
            <a:ext cx="47130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800" dirty="0"/>
              <a:t>基站服务</a:t>
            </a:r>
            <a:endParaRPr lang="en-US" altLang="zh-CN" sz="800" dirty="0"/>
          </a:p>
          <a:p>
            <a:pPr algn="ctr"/>
            <a:r>
              <a:rPr lang="zh-CN" altLang="en-US" sz="800" dirty="0"/>
              <a:t>历史数据</a:t>
            </a:r>
          </a:p>
        </p:txBody>
      </p:sp>
      <p:grpSp>
        <p:nvGrpSpPr>
          <p:cNvPr id="100" name="组合 99"/>
          <p:cNvGrpSpPr/>
          <p:nvPr/>
        </p:nvGrpSpPr>
        <p:grpSpPr>
          <a:xfrm>
            <a:off x="736976" y="2689326"/>
            <a:ext cx="1553772" cy="854877"/>
            <a:chOff x="509993" y="1532955"/>
            <a:chExt cx="1553772" cy="854877"/>
          </a:xfrm>
        </p:grpSpPr>
        <p:sp>
          <p:nvSpPr>
            <p:cNvPr id="101" name="矩形 100"/>
            <p:cNvSpPr/>
            <p:nvPr/>
          </p:nvSpPr>
          <p:spPr>
            <a:xfrm>
              <a:off x="605551" y="1884809"/>
              <a:ext cx="1458214" cy="503023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ln w="3175">
                    <a:noFill/>
                  </a:ln>
                  <a:gradFill>
                    <a:gsLst>
                      <a:gs pos="0">
                        <a:schemeClr val="accent3"/>
                      </a:gs>
                      <a:gs pos="100000">
                        <a:schemeClr val="accent2"/>
                      </a:gs>
                    </a:gsLst>
                    <a:lin ang="5400000" scaled="0"/>
                  </a:gradFill>
                  <a:effectLst>
                    <a:innerShdw dist="25400">
                      <a:schemeClr val="tx1"/>
                    </a:innerShdw>
                  </a:effectLst>
                  <a:latin typeface="阿里巴巴普惠体 H" panose="00020600040101010101" pitchFamily="18" charset="-122"/>
                  <a:ea typeface="阿里巴巴普惠体 H" panose="00020600040101010101" pitchFamily="18" charset="-122"/>
                  <a:cs typeface="阿里巴巴普惠体 H" panose="00020600040101010101" pitchFamily="18" charset="-122"/>
                </a:rPr>
                <a:t>智能公交服务</a:t>
              </a:r>
              <a:endParaRPr lang="en-US" altLang="zh-CN" sz="1400" dirty="0">
                <a:ln w="3175">
                  <a:noFill/>
                </a:ln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effectLst>
                  <a:innerShdw dist="25400">
                    <a:schemeClr val="tx1"/>
                  </a:innerShdw>
                </a:effectLst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400" dirty="0">
                  <a:ln w="3175">
                    <a:noFill/>
                  </a:ln>
                  <a:gradFill>
                    <a:gsLst>
                      <a:gs pos="0">
                        <a:schemeClr val="accent3"/>
                      </a:gs>
                      <a:gs pos="100000">
                        <a:schemeClr val="accent2"/>
                      </a:gs>
                    </a:gsLst>
                    <a:lin ang="5400000" scaled="0"/>
                  </a:gradFill>
                  <a:effectLst>
                    <a:innerShdw dist="25400">
                      <a:schemeClr val="tx1"/>
                    </a:innerShdw>
                  </a:effectLst>
                  <a:latin typeface="阿里巴巴普惠体 H" panose="00020600040101010101" pitchFamily="18" charset="-122"/>
                  <a:ea typeface="阿里巴巴普惠体 H" panose="00020600040101010101" pitchFamily="18" charset="-122"/>
                  <a:cs typeface="阿里巴巴普惠体 H" panose="00020600040101010101" pitchFamily="18" charset="-122"/>
                </a:rPr>
                <a:t>系统（在建）</a:t>
              </a:r>
            </a:p>
          </p:txBody>
        </p:sp>
        <p:sp>
          <p:nvSpPr>
            <p:cNvPr id="102" name="矩形 101"/>
            <p:cNvSpPr/>
            <p:nvPr/>
          </p:nvSpPr>
          <p:spPr>
            <a:xfrm>
              <a:off x="509993" y="1532955"/>
              <a:ext cx="57579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zh-CN" sz="2800" i="1" dirty="0">
                  <a:ln w="3175">
                    <a:gradFill>
                      <a:gsLst>
                        <a:gs pos="42000">
                          <a:schemeClr val="accent5"/>
                        </a:gs>
                        <a:gs pos="79000">
                          <a:schemeClr val="accent4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  <a:gradFill>
                    <a:gsLst>
                      <a:gs pos="38000">
                        <a:schemeClr val="accent5">
                          <a:alpha val="50000"/>
                        </a:schemeClr>
                      </a:gs>
                      <a:gs pos="69000">
                        <a:schemeClr val="accent4">
                          <a:alpha val="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阿里巴巴普惠体 B" panose="00020600040101010101" charset="-122"/>
                </a:rPr>
                <a:t>04</a:t>
              </a:r>
              <a:endParaRPr lang="zh-CN" altLang="en-US" sz="2800" i="1" dirty="0">
                <a:ln w="3175">
                  <a:gradFill>
                    <a:gsLst>
                      <a:gs pos="42000">
                        <a:schemeClr val="accent5"/>
                      </a:gs>
                      <a:gs pos="79000">
                        <a:schemeClr val="accent4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38000">
                      <a:schemeClr val="accent5">
                        <a:alpha val="50000"/>
                      </a:schemeClr>
                    </a:gs>
                    <a:gs pos="69000">
                      <a:schemeClr val="accent4">
                        <a:alpha val="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阿里巴巴普惠体 B" panose="00020600040101010101" charset="-122"/>
              </a:endParaRPr>
            </a:p>
          </p:txBody>
        </p:sp>
      </p:grpSp>
      <p:sp>
        <p:nvSpPr>
          <p:cNvPr id="103" name="Shape 248"/>
          <p:cNvSpPr/>
          <p:nvPr/>
        </p:nvSpPr>
        <p:spPr>
          <a:xfrm>
            <a:off x="3093575" y="3968433"/>
            <a:ext cx="599996" cy="450243"/>
          </a:xfrm>
          <a:prstGeom prst="roundRect">
            <a:avLst>
              <a:gd name="adj" fmla="val 14551"/>
            </a:avLst>
          </a:prstGeom>
          <a:solidFill>
            <a:schemeClr val="accent1">
              <a:alpha val="20000"/>
            </a:schemeClr>
          </a:solidFill>
          <a:ln w="12700" cap="flat" cmpd="sng" algn="ctr"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00" b="1" dirty="0"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j-ea"/>
                <a:sym typeface="微软雅黑" panose="020B0503020204020204" charset="-122"/>
              </a:rPr>
              <a:t>公交公司</a:t>
            </a:r>
          </a:p>
        </p:txBody>
      </p:sp>
      <p:cxnSp>
        <p:nvCxnSpPr>
          <p:cNvPr id="104" name="直接箭头连接符 103"/>
          <p:cNvCxnSpPr/>
          <p:nvPr/>
        </p:nvCxnSpPr>
        <p:spPr>
          <a:xfrm flipV="1">
            <a:off x="3732510" y="3613073"/>
            <a:ext cx="726846" cy="314494"/>
          </a:xfrm>
          <a:prstGeom prst="straightConnector1">
            <a:avLst/>
          </a:prstGeom>
          <a:ln w="50800"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00" scaled="1"/>
            </a:gradFill>
            <a:prstDash val="sysDash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/>
          <p:nvPr/>
        </p:nvCxnSpPr>
        <p:spPr>
          <a:xfrm flipV="1">
            <a:off x="3811296" y="3805698"/>
            <a:ext cx="981684" cy="318053"/>
          </a:xfrm>
          <a:prstGeom prst="straightConnector1">
            <a:avLst/>
          </a:prstGeom>
          <a:ln w="50800"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00" scaled="1"/>
            </a:gra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矩形 108"/>
          <p:cNvSpPr/>
          <p:nvPr/>
        </p:nvSpPr>
        <p:spPr>
          <a:xfrm rot="20061912">
            <a:off x="3595087" y="3545950"/>
            <a:ext cx="526268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800" dirty="0"/>
              <a:t>公交车</a:t>
            </a:r>
            <a:r>
              <a:rPr lang="en-US" altLang="zh-CN" sz="800" dirty="0"/>
              <a:t>GPS</a:t>
            </a:r>
          </a:p>
          <a:p>
            <a:pPr algn="ctr"/>
            <a:r>
              <a:rPr lang="zh-CN" altLang="en-US" sz="800" dirty="0"/>
              <a:t>历史数据</a:t>
            </a:r>
          </a:p>
        </p:txBody>
      </p:sp>
      <p:sp>
        <p:nvSpPr>
          <p:cNvPr id="110" name="矩形 109"/>
          <p:cNvSpPr/>
          <p:nvPr/>
        </p:nvSpPr>
        <p:spPr>
          <a:xfrm rot="20440955">
            <a:off x="3995107" y="4042216"/>
            <a:ext cx="526268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800" dirty="0"/>
              <a:t>公交车</a:t>
            </a:r>
            <a:r>
              <a:rPr lang="en-US" altLang="zh-CN" sz="800" dirty="0"/>
              <a:t>GPS</a:t>
            </a:r>
          </a:p>
          <a:p>
            <a:pPr algn="ctr"/>
            <a:r>
              <a:rPr lang="zh-CN" altLang="en-US" sz="800" dirty="0"/>
              <a:t>实时数据</a:t>
            </a:r>
          </a:p>
        </p:txBody>
      </p:sp>
      <p:sp>
        <p:nvSpPr>
          <p:cNvPr id="112" name="Shape 248"/>
          <p:cNvSpPr/>
          <p:nvPr/>
        </p:nvSpPr>
        <p:spPr>
          <a:xfrm>
            <a:off x="4479819" y="4595991"/>
            <a:ext cx="875214" cy="450243"/>
          </a:xfrm>
          <a:prstGeom prst="roundRect">
            <a:avLst>
              <a:gd name="adj" fmla="val 14551"/>
            </a:avLst>
          </a:prstGeom>
          <a:solidFill>
            <a:schemeClr val="accent1">
              <a:alpha val="20000"/>
            </a:schemeClr>
          </a:solidFill>
          <a:ln w="12700" cap="flat" cmpd="sng" algn="ctr"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1100" b="1" dirty="0"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j-ea"/>
                <a:sym typeface="微软雅黑" panose="020B0503020204020204" charset="-122"/>
              </a:rPr>
              <a:t>互联网企业</a:t>
            </a:r>
            <a:endParaRPr lang="en-US" altLang="zh-CN" sz="1100" b="1" dirty="0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latin typeface="Arial" panose="020B0604020202020204" pitchFamily="34" charset="0"/>
              <a:ea typeface="+mj-ea"/>
              <a:sym typeface="微软雅黑" panose="020B050302020402020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700" dirty="0">
                <a:solidFill>
                  <a:schemeClr val="tx1"/>
                </a:solidFill>
                <a:sym typeface="微软雅黑" panose="020B0503020204020204" charset="-122"/>
              </a:rPr>
              <a:t>路网结构 </a:t>
            </a:r>
            <a:r>
              <a:rPr lang="en-US" altLang="zh-CN" sz="700" dirty="0">
                <a:solidFill>
                  <a:schemeClr val="tx1"/>
                </a:solidFill>
                <a:sym typeface="微软雅黑" panose="020B0503020204020204" charset="-122"/>
              </a:rPr>
              <a:t>| </a:t>
            </a:r>
            <a:r>
              <a:rPr lang="zh-CN" altLang="en-US" sz="700" dirty="0">
                <a:solidFill>
                  <a:schemeClr val="tx1"/>
                </a:solidFill>
                <a:sym typeface="微软雅黑" panose="020B0503020204020204" charset="-122"/>
              </a:rPr>
              <a:t>车流量</a:t>
            </a:r>
            <a:endParaRPr lang="en-US" altLang="zh-CN" sz="700" dirty="0">
              <a:solidFill>
                <a:schemeClr val="tx1"/>
              </a:solidFill>
              <a:sym typeface="微软雅黑" panose="020B050302020402020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700" dirty="0">
                <a:solidFill>
                  <a:schemeClr val="tx1"/>
                </a:solidFill>
                <a:sym typeface="微软雅黑" panose="020B0503020204020204" charset="-122"/>
              </a:rPr>
              <a:t>……</a:t>
            </a:r>
            <a:endParaRPr lang="zh-CN" altLang="en-US" sz="700" dirty="0">
              <a:solidFill>
                <a:schemeClr val="tx1"/>
              </a:solidFill>
              <a:sym typeface="微软雅黑" panose="020B0503020204020204" charset="-122"/>
            </a:endParaRPr>
          </a:p>
        </p:txBody>
      </p:sp>
      <p:sp>
        <p:nvSpPr>
          <p:cNvPr id="172" name="任意多边形: 形状 171"/>
          <p:cNvSpPr/>
          <p:nvPr/>
        </p:nvSpPr>
        <p:spPr>
          <a:xfrm>
            <a:off x="2186947" y="3950143"/>
            <a:ext cx="10082903" cy="2305351"/>
          </a:xfrm>
          <a:custGeom>
            <a:avLst/>
            <a:gdLst>
              <a:gd name="connsiteX0" fmla="*/ 7234325 w 10082903"/>
              <a:gd name="connsiteY0" fmla="*/ 0 h 2305351"/>
              <a:gd name="connsiteX1" fmla="*/ 7711090 w 10082903"/>
              <a:gd name="connsiteY1" fmla="*/ 0 h 2305351"/>
              <a:gd name="connsiteX2" fmla="*/ 7659921 w 10082903"/>
              <a:gd name="connsiteY2" fmla="*/ 132935 h 2305351"/>
              <a:gd name="connsiteX3" fmla="*/ 7018354 w 10082903"/>
              <a:gd name="connsiteY3" fmla="*/ 1070694 h 2305351"/>
              <a:gd name="connsiteX4" fmla="*/ 6838169 w 10082903"/>
              <a:gd name="connsiteY4" fmla="*/ 1225220 h 2305351"/>
              <a:gd name="connsiteX5" fmla="*/ 8740383 w 10082903"/>
              <a:gd name="connsiteY5" fmla="*/ 1552776 h 2305351"/>
              <a:gd name="connsiteX6" fmla="*/ 9227257 w 10082903"/>
              <a:gd name="connsiteY6" fmla="*/ 1469361 h 2305351"/>
              <a:gd name="connsiteX7" fmla="*/ 9785084 w 10082903"/>
              <a:gd name="connsiteY7" fmla="*/ 1192958 h 2305351"/>
              <a:gd name="connsiteX8" fmla="*/ 10082903 w 10082903"/>
              <a:gd name="connsiteY8" fmla="*/ 809307 h 2305351"/>
              <a:gd name="connsiteX9" fmla="*/ 10082903 w 10082903"/>
              <a:gd name="connsiteY9" fmla="*/ 1655955 h 2305351"/>
              <a:gd name="connsiteX10" fmla="*/ 9740738 w 10082903"/>
              <a:gd name="connsiteY10" fmla="*/ 1850008 h 2305351"/>
              <a:gd name="connsiteX11" fmla="*/ 9317816 w 10082903"/>
              <a:gd name="connsiteY11" fmla="*/ 1949409 h 2305351"/>
              <a:gd name="connsiteX12" fmla="*/ 9933527 w 10082903"/>
              <a:gd name="connsiteY12" fmla="*/ 2201591 h 2305351"/>
              <a:gd name="connsiteX13" fmla="*/ 10066098 w 10082903"/>
              <a:gd name="connsiteY13" fmla="*/ 2218642 h 2305351"/>
              <a:gd name="connsiteX14" fmla="*/ 10082903 w 10082903"/>
              <a:gd name="connsiteY14" fmla="*/ 2221161 h 2305351"/>
              <a:gd name="connsiteX15" fmla="*/ 10082903 w 10082903"/>
              <a:gd name="connsiteY15" fmla="*/ 2305351 h 2305351"/>
              <a:gd name="connsiteX16" fmla="*/ 8723111 w 10082903"/>
              <a:gd name="connsiteY16" fmla="*/ 2305351 h 2305351"/>
              <a:gd name="connsiteX17" fmla="*/ 8175554 w 10082903"/>
              <a:gd name="connsiteY17" fmla="*/ 2148306 h 2305351"/>
              <a:gd name="connsiteX18" fmla="*/ 7310571 w 10082903"/>
              <a:gd name="connsiteY18" fmla="*/ 1961906 h 2305351"/>
              <a:gd name="connsiteX19" fmla="*/ 6482933 w 10082903"/>
              <a:gd name="connsiteY19" fmla="*/ 1614877 h 2305351"/>
              <a:gd name="connsiteX20" fmla="*/ 5040985 w 10082903"/>
              <a:gd name="connsiteY20" fmla="*/ 2111976 h 2305351"/>
              <a:gd name="connsiteX21" fmla="*/ 3459930 w 10082903"/>
              <a:gd name="connsiteY21" fmla="*/ 2155669 h 2305351"/>
              <a:gd name="connsiteX22" fmla="*/ 1154399 w 10082903"/>
              <a:gd name="connsiteY22" fmla="*/ 1504141 h 2305351"/>
              <a:gd name="connsiteX23" fmla="*/ 469602 w 10082903"/>
              <a:gd name="connsiteY23" fmla="*/ 1166219 h 2305351"/>
              <a:gd name="connsiteX24" fmla="*/ 0 w 10082903"/>
              <a:gd name="connsiteY24" fmla="*/ 835369 h 2305351"/>
              <a:gd name="connsiteX25" fmla="*/ 0 w 10082903"/>
              <a:gd name="connsiteY25" fmla="*/ 236932 h 2305351"/>
              <a:gd name="connsiteX26" fmla="*/ 1801385 w 10082903"/>
              <a:gd name="connsiteY26" fmla="*/ 1239558 h 2305351"/>
              <a:gd name="connsiteX27" fmla="*/ 3231664 w 10082903"/>
              <a:gd name="connsiteY27" fmla="*/ 1645588 h 2305351"/>
              <a:gd name="connsiteX28" fmla="*/ 5461573 w 10082903"/>
              <a:gd name="connsiteY28" fmla="*/ 1466551 h 2305351"/>
              <a:gd name="connsiteX29" fmla="*/ 6480599 w 10082903"/>
              <a:gd name="connsiteY29" fmla="*/ 925856 h 2305351"/>
              <a:gd name="connsiteX30" fmla="*/ 7146388 w 10082903"/>
              <a:gd name="connsiteY30" fmla="*/ 120704 h 2305351"/>
              <a:gd name="connsiteX0-1" fmla="*/ 7234325 w 10082903"/>
              <a:gd name="connsiteY0-2" fmla="*/ 0 h 2305351"/>
              <a:gd name="connsiteX1-3" fmla="*/ 7711090 w 10082903"/>
              <a:gd name="connsiteY1-4" fmla="*/ 0 h 2305351"/>
              <a:gd name="connsiteX2-5" fmla="*/ 7659921 w 10082903"/>
              <a:gd name="connsiteY2-6" fmla="*/ 132935 h 2305351"/>
              <a:gd name="connsiteX3-7" fmla="*/ 7018354 w 10082903"/>
              <a:gd name="connsiteY3-8" fmla="*/ 1070694 h 2305351"/>
              <a:gd name="connsiteX4-9" fmla="*/ 6838169 w 10082903"/>
              <a:gd name="connsiteY4-10" fmla="*/ 1225220 h 2305351"/>
              <a:gd name="connsiteX5-11" fmla="*/ 8740383 w 10082903"/>
              <a:gd name="connsiteY5-12" fmla="*/ 1552776 h 2305351"/>
              <a:gd name="connsiteX6-13" fmla="*/ 9227257 w 10082903"/>
              <a:gd name="connsiteY6-14" fmla="*/ 1469361 h 2305351"/>
              <a:gd name="connsiteX7-15" fmla="*/ 9785084 w 10082903"/>
              <a:gd name="connsiteY7-16" fmla="*/ 1192958 h 2305351"/>
              <a:gd name="connsiteX8-17" fmla="*/ 10082903 w 10082903"/>
              <a:gd name="connsiteY8-18" fmla="*/ 809307 h 2305351"/>
              <a:gd name="connsiteX9-19" fmla="*/ 10082903 w 10082903"/>
              <a:gd name="connsiteY9-20" fmla="*/ 1655955 h 2305351"/>
              <a:gd name="connsiteX10-21" fmla="*/ 9740738 w 10082903"/>
              <a:gd name="connsiteY10-22" fmla="*/ 1850008 h 2305351"/>
              <a:gd name="connsiteX11-23" fmla="*/ 9317816 w 10082903"/>
              <a:gd name="connsiteY11-24" fmla="*/ 1949409 h 2305351"/>
              <a:gd name="connsiteX12-25" fmla="*/ 9933527 w 10082903"/>
              <a:gd name="connsiteY12-26" fmla="*/ 2201591 h 2305351"/>
              <a:gd name="connsiteX13-27" fmla="*/ 10066098 w 10082903"/>
              <a:gd name="connsiteY13-28" fmla="*/ 2218642 h 2305351"/>
              <a:gd name="connsiteX14-29" fmla="*/ 10082903 w 10082903"/>
              <a:gd name="connsiteY14-30" fmla="*/ 2221161 h 2305351"/>
              <a:gd name="connsiteX15-31" fmla="*/ 10082903 w 10082903"/>
              <a:gd name="connsiteY15-32" fmla="*/ 2305351 h 2305351"/>
              <a:gd name="connsiteX16-33" fmla="*/ 8723111 w 10082903"/>
              <a:gd name="connsiteY16-34" fmla="*/ 2305351 h 2305351"/>
              <a:gd name="connsiteX17-35" fmla="*/ 8175554 w 10082903"/>
              <a:gd name="connsiteY17-36" fmla="*/ 2148306 h 2305351"/>
              <a:gd name="connsiteX18-37" fmla="*/ 7310571 w 10082903"/>
              <a:gd name="connsiteY18-38" fmla="*/ 1961906 h 2305351"/>
              <a:gd name="connsiteX19-39" fmla="*/ 6482933 w 10082903"/>
              <a:gd name="connsiteY19-40" fmla="*/ 1614877 h 2305351"/>
              <a:gd name="connsiteX20-41" fmla="*/ 5040985 w 10082903"/>
              <a:gd name="connsiteY20-42" fmla="*/ 2111976 h 2305351"/>
              <a:gd name="connsiteX21-43" fmla="*/ 3459930 w 10082903"/>
              <a:gd name="connsiteY21-44" fmla="*/ 2155669 h 2305351"/>
              <a:gd name="connsiteX22-45" fmla="*/ 1154399 w 10082903"/>
              <a:gd name="connsiteY22-46" fmla="*/ 1504141 h 2305351"/>
              <a:gd name="connsiteX23-47" fmla="*/ 469602 w 10082903"/>
              <a:gd name="connsiteY23-48" fmla="*/ 1166219 h 2305351"/>
              <a:gd name="connsiteX24-49" fmla="*/ 0 w 10082903"/>
              <a:gd name="connsiteY24-50" fmla="*/ 835369 h 2305351"/>
              <a:gd name="connsiteX25-51" fmla="*/ 0 w 10082903"/>
              <a:gd name="connsiteY25-52" fmla="*/ 236932 h 2305351"/>
              <a:gd name="connsiteX26-53" fmla="*/ 1801385 w 10082903"/>
              <a:gd name="connsiteY26-54" fmla="*/ 1239558 h 2305351"/>
              <a:gd name="connsiteX27-55" fmla="*/ 3231664 w 10082903"/>
              <a:gd name="connsiteY27-56" fmla="*/ 1645588 h 2305351"/>
              <a:gd name="connsiteX28-57" fmla="*/ 5461573 w 10082903"/>
              <a:gd name="connsiteY28-58" fmla="*/ 1466551 h 2305351"/>
              <a:gd name="connsiteX29-59" fmla="*/ 6480599 w 10082903"/>
              <a:gd name="connsiteY29-60" fmla="*/ 925856 h 2305351"/>
              <a:gd name="connsiteX30-61" fmla="*/ 7146388 w 10082903"/>
              <a:gd name="connsiteY30-62" fmla="*/ 120704 h 2305351"/>
              <a:gd name="connsiteX31" fmla="*/ 7234325 w 10082903"/>
              <a:gd name="connsiteY31" fmla="*/ 0 h 2305351"/>
              <a:gd name="connsiteX0-63" fmla="*/ 7234325 w 10082903"/>
              <a:gd name="connsiteY0-64" fmla="*/ 0 h 2305351"/>
              <a:gd name="connsiteX1-65" fmla="*/ 7711090 w 10082903"/>
              <a:gd name="connsiteY1-66" fmla="*/ 0 h 2305351"/>
              <a:gd name="connsiteX2-67" fmla="*/ 7659921 w 10082903"/>
              <a:gd name="connsiteY2-68" fmla="*/ 132935 h 2305351"/>
              <a:gd name="connsiteX3-69" fmla="*/ 7018354 w 10082903"/>
              <a:gd name="connsiteY3-70" fmla="*/ 1070694 h 2305351"/>
              <a:gd name="connsiteX4-71" fmla="*/ 6838169 w 10082903"/>
              <a:gd name="connsiteY4-72" fmla="*/ 1225220 h 2305351"/>
              <a:gd name="connsiteX5-73" fmla="*/ 8740383 w 10082903"/>
              <a:gd name="connsiteY5-74" fmla="*/ 1552776 h 2305351"/>
              <a:gd name="connsiteX6-75" fmla="*/ 9227257 w 10082903"/>
              <a:gd name="connsiteY6-76" fmla="*/ 1469361 h 2305351"/>
              <a:gd name="connsiteX7-77" fmla="*/ 9785084 w 10082903"/>
              <a:gd name="connsiteY7-78" fmla="*/ 1192958 h 2305351"/>
              <a:gd name="connsiteX8-79" fmla="*/ 10082903 w 10082903"/>
              <a:gd name="connsiteY8-80" fmla="*/ 809307 h 2305351"/>
              <a:gd name="connsiteX9-81" fmla="*/ 10082903 w 10082903"/>
              <a:gd name="connsiteY9-82" fmla="*/ 1655955 h 2305351"/>
              <a:gd name="connsiteX10-83" fmla="*/ 9740738 w 10082903"/>
              <a:gd name="connsiteY10-84" fmla="*/ 1850008 h 2305351"/>
              <a:gd name="connsiteX11-85" fmla="*/ 9317816 w 10082903"/>
              <a:gd name="connsiteY11-86" fmla="*/ 1949409 h 2305351"/>
              <a:gd name="connsiteX12-87" fmla="*/ 9933527 w 10082903"/>
              <a:gd name="connsiteY12-88" fmla="*/ 2201591 h 2305351"/>
              <a:gd name="connsiteX13-89" fmla="*/ 10066098 w 10082903"/>
              <a:gd name="connsiteY13-90" fmla="*/ 2218642 h 2305351"/>
              <a:gd name="connsiteX14-91" fmla="*/ 10082903 w 10082903"/>
              <a:gd name="connsiteY14-92" fmla="*/ 2221161 h 2305351"/>
              <a:gd name="connsiteX15-93" fmla="*/ 10082903 w 10082903"/>
              <a:gd name="connsiteY15-94" fmla="*/ 2305351 h 2305351"/>
              <a:gd name="connsiteX16-95" fmla="*/ 8723111 w 10082903"/>
              <a:gd name="connsiteY16-96" fmla="*/ 2305351 h 2305351"/>
              <a:gd name="connsiteX17-97" fmla="*/ 8175554 w 10082903"/>
              <a:gd name="connsiteY17-98" fmla="*/ 2148306 h 2305351"/>
              <a:gd name="connsiteX18-99" fmla="*/ 7310571 w 10082903"/>
              <a:gd name="connsiteY18-100" fmla="*/ 1961906 h 2305351"/>
              <a:gd name="connsiteX19-101" fmla="*/ 6482933 w 10082903"/>
              <a:gd name="connsiteY19-102" fmla="*/ 1614877 h 2305351"/>
              <a:gd name="connsiteX20-103" fmla="*/ 5040985 w 10082903"/>
              <a:gd name="connsiteY20-104" fmla="*/ 2111976 h 2305351"/>
              <a:gd name="connsiteX21-105" fmla="*/ 3459930 w 10082903"/>
              <a:gd name="connsiteY21-106" fmla="*/ 2155669 h 2305351"/>
              <a:gd name="connsiteX22-107" fmla="*/ 1154399 w 10082903"/>
              <a:gd name="connsiteY22-108" fmla="*/ 1504141 h 2305351"/>
              <a:gd name="connsiteX23-109" fmla="*/ 469602 w 10082903"/>
              <a:gd name="connsiteY23-110" fmla="*/ 1166219 h 2305351"/>
              <a:gd name="connsiteX24-111" fmla="*/ 0 w 10082903"/>
              <a:gd name="connsiteY24-112" fmla="*/ 835369 h 2305351"/>
              <a:gd name="connsiteX25-113" fmla="*/ 0 w 10082903"/>
              <a:gd name="connsiteY25-114" fmla="*/ 236932 h 2305351"/>
              <a:gd name="connsiteX26-115" fmla="*/ 1801385 w 10082903"/>
              <a:gd name="connsiteY26-116" fmla="*/ 1239558 h 2305351"/>
              <a:gd name="connsiteX27-117" fmla="*/ 3231664 w 10082903"/>
              <a:gd name="connsiteY27-118" fmla="*/ 1645588 h 2305351"/>
              <a:gd name="connsiteX28-119" fmla="*/ 5461573 w 10082903"/>
              <a:gd name="connsiteY28-120" fmla="*/ 1466551 h 2305351"/>
              <a:gd name="connsiteX29-121" fmla="*/ 6480599 w 10082903"/>
              <a:gd name="connsiteY29-122" fmla="*/ 925856 h 2305351"/>
              <a:gd name="connsiteX30-123" fmla="*/ 7159088 w 10082903"/>
              <a:gd name="connsiteY30-124" fmla="*/ 111179 h 2305351"/>
              <a:gd name="connsiteX31-125" fmla="*/ 7234325 w 10082903"/>
              <a:gd name="connsiteY31-126" fmla="*/ 0 h 2305351"/>
              <a:gd name="connsiteX0-127" fmla="*/ 7234325 w 10082903"/>
              <a:gd name="connsiteY0-128" fmla="*/ 0 h 2305351"/>
              <a:gd name="connsiteX1-129" fmla="*/ 7711090 w 10082903"/>
              <a:gd name="connsiteY1-130" fmla="*/ 0 h 2305351"/>
              <a:gd name="connsiteX2-131" fmla="*/ 7659921 w 10082903"/>
              <a:gd name="connsiteY2-132" fmla="*/ 132935 h 2305351"/>
              <a:gd name="connsiteX3-133" fmla="*/ 7018354 w 10082903"/>
              <a:gd name="connsiteY3-134" fmla="*/ 1070694 h 2305351"/>
              <a:gd name="connsiteX4-135" fmla="*/ 6838169 w 10082903"/>
              <a:gd name="connsiteY4-136" fmla="*/ 1225220 h 2305351"/>
              <a:gd name="connsiteX5-137" fmla="*/ 8740383 w 10082903"/>
              <a:gd name="connsiteY5-138" fmla="*/ 1552776 h 2305351"/>
              <a:gd name="connsiteX6-139" fmla="*/ 9227257 w 10082903"/>
              <a:gd name="connsiteY6-140" fmla="*/ 1469361 h 2305351"/>
              <a:gd name="connsiteX7-141" fmla="*/ 9785084 w 10082903"/>
              <a:gd name="connsiteY7-142" fmla="*/ 1192958 h 2305351"/>
              <a:gd name="connsiteX8-143" fmla="*/ 10082903 w 10082903"/>
              <a:gd name="connsiteY8-144" fmla="*/ 809307 h 2305351"/>
              <a:gd name="connsiteX9-145" fmla="*/ 10082903 w 10082903"/>
              <a:gd name="connsiteY9-146" fmla="*/ 1655955 h 2305351"/>
              <a:gd name="connsiteX10-147" fmla="*/ 9740738 w 10082903"/>
              <a:gd name="connsiteY10-148" fmla="*/ 1850008 h 2305351"/>
              <a:gd name="connsiteX11-149" fmla="*/ 9317816 w 10082903"/>
              <a:gd name="connsiteY11-150" fmla="*/ 1949409 h 2305351"/>
              <a:gd name="connsiteX12-151" fmla="*/ 9933527 w 10082903"/>
              <a:gd name="connsiteY12-152" fmla="*/ 2201591 h 2305351"/>
              <a:gd name="connsiteX13-153" fmla="*/ 10066098 w 10082903"/>
              <a:gd name="connsiteY13-154" fmla="*/ 2218642 h 2305351"/>
              <a:gd name="connsiteX14-155" fmla="*/ 10082903 w 10082903"/>
              <a:gd name="connsiteY14-156" fmla="*/ 2221161 h 2305351"/>
              <a:gd name="connsiteX15-157" fmla="*/ 10082903 w 10082903"/>
              <a:gd name="connsiteY15-158" fmla="*/ 2305351 h 2305351"/>
              <a:gd name="connsiteX16-159" fmla="*/ 8723111 w 10082903"/>
              <a:gd name="connsiteY16-160" fmla="*/ 2305351 h 2305351"/>
              <a:gd name="connsiteX17-161" fmla="*/ 8175554 w 10082903"/>
              <a:gd name="connsiteY17-162" fmla="*/ 2148306 h 2305351"/>
              <a:gd name="connsiteX18-163" fmla="*/ 7310571 w 10082903"/>
              <a:gd name="connsiteY18-164" fmla="*/ 1961906 h 2305351"/>
              <a:gd name="connsiteX19-165" fmla="*/ 6482933 w 10082903"/>
              <a:gd name="connsiteY19-166" fmla="*/ 1614877 h 2305351"/>
              <a:gd name="connsiteX20-167" fmla="*/ 5040985 w 10082903"/>
              <a:gd name="connsiteY20-168" fmla="*/ 2111976 h 2305351"/>
              <a:gd name="connsiteX21-169" fmla="*/ 3459930 w 10082903"/>
              <a:gd name="connsiteY21-170" fmla="*/ 2155669 h 2305351"/>
              <a:gd name="connsiteX22-171" fmla="*/ 1154399 w 10082903"/>
              <a:gd name="connsiteY22-172" fmla="*/ 1504141 h 2305351"/>
              <a:gd name="connsiteX23-173" fmla="*/ 469602 w 10082903"/>
              <a:gd name="connsiteY23-174" fmla="*/ 1166219 h 2305351"/>
              <a:gd name="connsiteX24-175" fmla="*/ 0 w 10082903"/>
              <a:gd name="connsiteY24-176" fmla="*/ 835369 h 2305351"/>
              <a:gd name="connsiteX25-177" fmla="*/ 0 w 10082903"/>
              <a:gd name="connsiteY25-178" fmla="*/ 236932 h 2305351"/>
              <a:gd name="connsiteX26-179" fmla="*/ 1801385 w 10082903"/>
              <a:gd name="connsiteY26-180" fmla="*/ 1239558 h 2305351"/>
              <a:gd name="connsiteX27-181" fmla="*/ 3231664 w 10082903"/>
              <a:gd name="connsiteY27-182" fmla="*/ 1645588 h 2305351"/>
              <a:gd name="connsiteX28-183" fmla="*/ 5461573 w 10082903"/>
              <a:gd name="connsiteY28-184" fmla="*/ 1466551 h 2305351"/>
              <a:gd name="connsiteX29-185" fmla="*/ 6480599 w 10082903"/>
              <a:gd name="connsiteY29-186" fmla="*/ 925856 h 2305351"/>
              <a:gd name="connsiteX30-187" fmla="*/ 7159088 w 10082903"/>
              <a:gd name="connsiteY30-188" fmla="*/ 111179 h 2305351"/>
              <a:gd name="connsiteX31-189" fmla="*/ 7234325 w 10082903"/>
              <a:gd name="connsiteY31-190" fmla="*/ 0 h 2305351"/>
              <a:gd name="connsiteX0-191" fmla="*/ 7234325 w 10082903"/>
              <a:gd name="connsiteY0-192" fmla="*/ 0 h 2305351"/>
              <a:gd name="connsiteX1-193" fmla="*/ 7711090 w 10082903"/>
              <a:gd name="connsiteY1-194" fmla="*/ 0 h 2305351"/>
              <a:gd name="connsiteX2-195" fmla="*/ 7659921 w 10082903"/>
              <a:gd name="connsiteY2-196" fmla="*/ 132935 h 2305351"/>
              <a:gd name="connsiteX3-197" fmla="*/ 7018354 w 10082903"/>
              <a:gd name="connsiteY3-198" fmla="*/ 1070694 h 2305351"/>
              <a:gd name="connsiteX4-199" fmla="*/ 6838169 w 10082903"/>
              <a:gd name="connsiteY4-200" fmla="*/ 1225220 h 2305351"/>
              <a:gd name="connsiteX5-201" fmla="*/ 8740383 w 10082903"/>
              <a:gd name="connsiteY5-202" fmla="*/ 1552776 h 2305351"/>
              <a:gd name="connsiteX6-203" fmla="*/ 9227257 w 10082903"/>
              <a:gd name="connsiteY6-204" fmla="*/ 1469361 h 2305351"/>
              <a:gd name="connsiteX7-205" fmla="*/ 9785084 w 10082903"/>
              <a:gd name="connsiteY7-206" fmla="*/ 1192958 h 2305351"/>
              <a:gd name="connsiteX8-207" fmla="*/ 10082903 w 10082903"/>
              <a:gd name="connsiteY8-208" fmla="*/ 809307 h 2305351"/>
              <a:gd name="connsiteX9-209" fmla="*/ 10082903 w 10082903"/>
              <a:gd name="connsiteY9-210" fmla="*/ 1655955 h 2305351"/>
              <a:gd name="connsiteX10-211" fmla="*/ 9740738 w 10082903"/>
              <a:gd name="connsiteY10-212" fmla="*/ 1850008 h 2305351"/>
              <a:gd name="connsiteX11-213" fmla="*/ 9317816 w 10082903"/>
              <a:gd name="connsiteY11-214" fmla="*/ 1949409 h 2305351"/>
              <a:gd name="connsiteX12-215" fmla="*/ 9933527 w 10082903"/>
              <a:gd name="connsiteY12-216" fmla="*/ 2201591 h 2305351"/>
              <a:gd name="connsiteX13-217" fmla="*/ 10066098 w 10082903"/>
              <a:gd name="connsiteY13-218" fmla="*/ 2218642 h 2305351"/>
              <a:gd name="connsiteX14-219" fmla="*/ 10082903 w 10082903"/>
              <a:gd name="connsiteY14-220" fmla="*/ 2221161 h 2305351"/>
              <a:gd name="connsiteX15-221" fmla="*/ 10082903 w 10082903"/>
              <a:gd name="connsiteY15-222" fmla="*/ 2305351 h 2305351"/>
              <a:gd name="connsiteX16-223" fmla="*/ 8723111 w 10082903"/>
              <a:gd name="connsiteY16-224" fmla="*/ 2305351 h 2305351"/>
              <a:gd name="connsiteX17-225" fmla="*/ 8175554 w 10082903"/>
              <a:gd name="connsiteY17-226" fmla="*/ 2148306 h 2305351"/>
              <a:gd name="connsiteX18-227" fmla="*/ 7310571 w 10082903"/>
              <a:gd name="connsiteY18-228" fmla="*/ 1961906 h 2305351"/>
              <a:gd name="connsiteX19-229" fmla="*/ 6482933 w 10082903"/>
              <a:gd name="connsiteY19-230" fmla="*/ 1614877 h 2305351"/>
              <a:gd name="connsiteX20-231" fmla="*/ 5040985 w 10082903"/>
              <a:gd name="connsiteY20-232" fmla="*/ 2111976 h 2305351"/>
              <a:gd name="connsiteX21-233" fmla="*/ 3459930 w 10082903"/>
              <a:gd name="connsiteY21-234" fmla="*/ 2155669 h 2305351"/>
              <a:gd name="connsiteX22-235" fmla="*/ 1154399 w 10082903"/>
              <a:gd name="connsiteY22-236" fmla="*/ 1504141 h 2305351"/>
              <a:gd name="connsiteX23-237" fmla="*/ 469602 w 10082903"/>
              <a:gd name="connsiteY23-238" fmla="*/ 1166219 h 2305351"/>
              <a:gd name="connsiteX24-239" fmla="*/ 0 w 10082903"/>
              <a:gd name="connsiteY24-240" fmla="*/ 835369 h 2305351"/>
              <a:gd name="connsiteX25-241" fmla="*/ 0 w 10082903"/>
              <a:gd name="connsiteY25-242" fmla="*/ 236932 h 2305351"/>
              <a:gd name="connsiteX26-243" fmla="*/ 1801385 w 10082903"/>
              <a:gd name="connsiteY26-244" fmla="*/ 1239558 h 2305351"/>
              <a:gd name="connsiteX27-245" fmla="*/ 3231664 w 10082903"/>
              <a:gd name="connsiteY27-246" fmla="*/ 1645588 h 2305351"/>
              <a:gd name="connsiteX28-247" fmla="*/ 5461573 w 10082903"/>
              <a:gd name="connsiteY28-248" fmla="*/ 1466551 h 2305351"/>
              <a:gd name="connsiteX29-249" fmla="*/ 6480599 w 10082903"/>
              <a:gd name="connsiteY29-250" fmla="*/ 925856 h 2305351"/>
              <a:gd name="connsiteX30-251" fmla="*/ 7076538 w 10082903"/>
              <a:gd name="connsiteY30-252" fmla="*/ 225479 h 2305351"/>
              <a:gd name="connsiteX31-253" fmla="*/ 7234325 w 10082903"/>
              <a:gd name="connsiteY31-254" fmla="*/ 0 h 2305351"/>
              <a:gd name="connsiteX0-255" fmla="*/ 7234325 w 10082903"/>
              <a:gd name="connsiteY0-256" fmla="*/ 0 h 2305351"/>
              <a:gd name="connsiteX1-257" fmla="*/ 7711090 w 10082903"/>
              <a:gd name="connsiteY1-258" fmla="*/ 0 h 2305351"/>
              <a:gd name="connsiteX2-259" fmla="*/ 7659921 w 10082903"/>
              <a:gd name="connsiteY2-260" fmla="*/ 132935 h 2305351"/>
              <a:gd name="connsiteX3-261" fmla="*/ 7018354 w 10082903"/>
              <a:gd name="connsiteY3-262" fmla="*/ 1070694 h 2305351"/>
              <a:gd name="connsiteX4-263" fmla="*/ 6838169 w 10082903"/>
              <a:gd name="connsiteY4-264" fmla="*/ 1225220 h 2305351"/>
              <a:gd name="connsiteX5-265" fmla="*/ 8740383 w 10082903"/>
              <a:gd name="connsiteY5-266" fmla="*/ 1552776 h 2305351"/>
              <a:gd name="connsiteX6-267" fmla="*/ 9227257 w 10082903"/>
              <a:gd name="connsiteY6-268" fmla="*/ 1469361 h 2305351"/>
              <a:gd name="connsiteX7-269" fmla="*/ 9785084 w 10082903"/>
              <a:gd name="connsiteY7-270" fmla="*/ 1192958 h 2305351"/>
              <a:gd name="connsiteX8-271" fmla="*/ 10082903 w 10082903"/>
              <a:gd name="connsiteY8-272" fmla="*/ 809307 h 2305351"/>
              <a:gd name="connsiteX9-273" fmla="*/ 10082903 w 10082903"/>
              <a:gd name="connsiteY9-274" fmla="*/ 1655955 h 2305351"/>
              <a:gd name="connsiteX10-275" fmla="*/ 9740738 w 10082903"/>
              <a:gd name="connsiteY10-276" fmla="*/ 1850008 h 2305351"/>
              <a:gd name="connsiteX11-277" fmla="*/ 9317816 w 10082903"/>
              <a:gd name="connsiteY11-278" fmla="*/ 1949409 h 2305351"/>
              <a:gd name="connsiteX12-279" fmla="*/ 9933527 w 10082903"/>
              <a:gd name="connsiteY12-280" fmla="*/ 2201591 h 2305351"/>
              <a:gd name="connsiteX13-281" fmla="*/ 10066098 w 10082903"/>
              <a:gd name="connsiteY13-282" fmla="*/ 2218642 h 2305351"/>
              <a:gd name="connsiteX14-283" fmla="*/ 10082903 w 10082903"/>
              <a:gd name="connsiteY14-284" fmla="*/ 2221161 h 2305351"/>
              <a:gd name="connsiteX15-285" fmla="*/ 10082903 w 10082903"/>
              <a:gd name="connsiteY15-286" fmla="*/ 2305351 h 2305351"/>
              <a:gd name="connsiteX16-287" fmla="*/ 8723111 w 10082903"/>
              <a:gd name="connsiteY16-288" fmla="*/ 2305351 h 2305351"/>
              <a:gd name="connsiteX17-289" fmla="*/ 8175554 w 10082903"/>
              <a:gd name="connsiteY17-290" fmla="*/ 2148306 h 2305351"/>
              <a:gd name="connsiteX18-291" fmla="*/ 7310571 w 10082903"/>
              <a:gd name="connsiteY18-292" fmla="*/ 1961906 h 2305351"/>
              <a:gd name="connsiteX19-293" fmla="*/ 6482933 w 10082903"/>
              <a:gd name="connsiteY19-294" fmla="*/ 1614877 h 2305351"/>
              <a:gd name="connsiteX20-295" fmla="*/ 5040985 w 10082903"/>
              <a:gd name="connsiteY20-296" fmla="*/ 2111976 h 2305351"/>
              <a:gd name="connsiteX21-297" fmla="*/ 3459930 w 10082903"/>
              <a:gd name="connsiteY21-298" fmla="*/ 2155669 h 2305351"/>
              <a:gd name="connsiteX22-299" fmla="*/ 1154399 w 10082903"/>
              <a:gd name="connsiteY22-300" fmla="*/ 1504141 h 2305351"/>
              <a:gd name="connsiteX23-301" fmla="*/ 469602 w 10082903"/>
              <a:gd name="connsiteY23-302" fmla="*/ 1166219 h 2305351"/>
              <a:gd name="connsiteX24-303" fmla="*/ 0 w 10082903"/>
              <a:gd name="connsiteY24-304" fmla="*/ 835369 h 2305351"/>
              <a:gd name="connsiteX25-305" fmla="*/ 0 w 10082903"/>
              <a:gd name="connsiteY25-306" fmla="*/ 236932 h 2305351"/>
              <a:gd name="connsiteX26-307" fmla="*/ 1801385 w 10082903"/>
              <a:gd name="connsiteY26-308" fmla="*/ 1239558 h 2305351"/>
              <a:gd name="connsiteX27-309" fmla="*/ 3231664 w 10082903"/>
              <a:gd name="connsiteY27-310" fmla="*/ 1645588 h 2305351"/>
              <a:gd name="connsiteX28-311" fmla="*/ 5461573 w 10082903"/>
              <a:gd name="connsiteY28-312" fmla="*/ 1466551 h 2305351"/>
              <a:gd name="connsiteX29-313" fmla="*/ 6480599 w 10082903"/>
              <a:gd name="connsiteY29-314" fmla="*/ 925856 h 2305351"/>
              <a:gd name="connsiteX30-315" fmla="*/ 7076538 w 10082903"/>
              <a:gd name="connsiteY30-316" fmla="*/ 225479 h 2305351"/>
              <a:gd name="connsiteX31-317" fmla="*/ 7234325 w 10082903"/>
              <a:gd name="connsiteY31-318" fmla="*/ 0 h 23053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125" y="connsiteY31-126"/>
              </a:cxn>
            </a:cxnLst>
            <a:rect l="l" t="t" r="r" b="b"/>
            <a:pathLst>
              <a:path w="10082903" h="2305351">
                <a:moveTo>
                  <a:pt x="7234325" y="0"/>
                </a:moveTo>
                <a:lnTo>
                  <a:pt x="7711090" y="0"/>
                </a:lnTo>
                <a:lnTo>
                  <a:pt x="7659921" y="132935"/>
                </a:lnTo>
                <a:cubicBezTo>
                  <a:pt x="7517276" y="460319"/>
                  <a:pt x="7217232" y="861324"/>
                  <a:pt x="7018354" y="1070694"/>
                </a:cubicBezTo>
                <a:cubicBezTo>
                  <a:pt x="6963853" y="1128070"/>
                  <a:pt x="6900253" y="1176198"/>
                  <a:pt x="6838169" y="1225220"/>
                </a:cubicBezTo>
                <a:cubicBezTo>
                  <a:pt x="7431940" y="1505207"/>
                  <a:pt x="8088729" y="1618268"/>
                  <a:pt x="8740383" y="1552776"/>
                </a:cubicBezTo>
                <a:cubicBezTo>
                  <a:pt x="8904230" y="1536209"/>
                  <a:pt x="9067144" y="1508404"/>
                  <a:pt x="9227257" y="1469361"/>
                </a:cubicBezTo>
                <a:cubicBezTo>
                  <a:pt x="9433583" y="1426830"/>
                  <a:pt x="9624971" y="1331789"/>
                  <a:pt x="9785084" y="1192958"/>
                </a:cubicBezTo>
                <a:cubicBezTo>
                  <a:pt x="9908319" y="1085904"/>
                  <a:pt x="10009148" y="955308"/>
                  <a:pt x="10082903" y="809307"/>
                </a:cubicBezTo>
                <a:lnTo>
                  <a:pt x="10082903" y="1655955"/>
                </a:lnTo>
                <a:cubicBezTo>
                  <a:pt x="9977406" y="1735494"/>
                  <a:pt x="9863040" y="1801277"/>
                  <a:pt x="9740738" y="1850008"/>
                </a:cubicBezTo>
                <a:cubicBezTo>
                  <a:pt x="9605366" y="1904068"/>
                  <a:pt x="9462991" y="1937589"/>
                  <a:pt x="9317816" y="1949409"/>
                </a:cubicBezTo>
                <a:cubicBezTo>
                  <a:pt x="9502669" y="2077389"/>
                  <a:pt x="9712730" y="2163420"/>
                  <a:pt x="9933527" y="2201591"/>
                </a:cubicBezTo>
                <a:cubicBezTo>
                  <a:pt x="9977406" y="2209245"/>
                  <a:pt x="10021752" y="2214961"/>
                  <a:pt x="10066098" y="2218642"/>
                </a:cubicBezTo>
                <a:cubicBezTo>
                  <a:pt x="10071700" y="2219223"/>
                  <a:pt x="10077301" y="2220289"/>
                  <a:pt x="10082903" y="2221161"/>
                </a:cubicBezTo>
                <a:lnTo>
                  <a:pt x="10082903" y="2305351"/>
                </a:lnTo>
                <a:lnTo>
                  <a:pt x="8723111" y="2305351"/>
                </a:lnTo>
                <a:cubicBezTo>
                  <a:pt x="8543393" y="2243541"/>
                  <a:pt x="8360874" y="2190837"/>
                  <a:pt x="8175554" y="2148306"/>
                </a:cubicBezTo>
                <a:cubicBezTo>
                  <a:pt x="7888005" y="2082427"/>
                  <a:pt x="7595320" y="2040380"/>
                  <a:pt x="7310571" y="1961906"/>
                </a:cubicBezTo>
                <a:cubicBezTo>
                  <a:pt x="7021621" y="1882173"/>
                  <a:pt x="6743408" y="1765624"/>
                  <a:pt x="6482933" y="1614877"/>
                </a:cubicBezTo>
                <a:cubicBezTo>
                  <a:pt x="6028736" y="1856402"/>
                  <a:pt x="5541862" y="2023523"/>
                  <a:pt x="5040985" y="2111976"/>
                </a:cubicBezTo>
                <a:cubicBezTo>
                  <a:pt x="4520969" y="2203626"/>
                  <a:pt x="3988815" y="2210117"/>
                  <a:pt x="3459930" y="2155669"/>
                </a:cubicBezTo>
                <a:cubicBezTo>
                  <a:pt x="2660766" y="2073417"/>
                  <a:pt x="1881209" y="1853108"/>
                  <a:pt x="1154399" y="1504141"/>
                </a:cubicBezTo>
                <a:cubicBezTo>
                  <a:pt x="916797" y="1412007"/>
                  <a:pt x="688065" y="1298946"/>
                  <a:pt x="469602" y="1166219"/>
                </a:cubicBezTo>
                <a:cubicBezTo>
                  <a:pt x="306222" y="1066721"/>
                  <a:pt x="149377" y="955792"/>
                  <a:pt x="0" y="835369"/>
                </a:cubicBezTo>
                <a:lnTo>
                  <a:pt x="0" y="236932"/>
                </a:lnTo>
                <a:cubicBezTo>
                  <a:pt x="558761" y="643253"/>
                  <a:pt x="1163735" y="980206"/>
                  <a:pt x="1801385" y="1239558"/>
                </a:cubicBezTo>
                <a:cubicBezTo>
                  <a:pt x="2262585" y="1427121"/>
                  <a:pt x="2739656" y="1576318"/>
                  <a:pt x="3231664" y="1645588"/>
                </a:cubicBezTo>
                <a:cubicBezTo>
                  <a:pt x="4023359" y="1757002"/>
                  <a:pt x="4920083" y="1586491"/>
                  <a:pt x="5461573" y="1466551"/>
                </a:cubicBezTo>
                <a:cubicBezTo>
                  <a:pt x="6003062" y="1346612"/>
                  <a:pt x="6215923" y="1179782"/>
                  <a:pt x="6480599" y="925856"/>
                </a:cubicBezTo>
                <a:cubicBezTo>
                  <a:pt x="6742299" y="674539"/>
                  <a:pt x="6695111" y="726471"/>
                  <a:pt x="7076538" y="225479"/>
                </a:cubicBezTo>
                <a:cubicBezTo>
                  <a:pt x="7179934" y="74119"/>
                  <a:pt x="7181729" y="75160"/>
                  <a:pt x="7234325" y="0"/>
                </a:cubicBezTo>
                <a:close/>
              </a:path>
            </a:pathLst>
          </a:custGeom>
          <a:gradFill>
            <a:gsLst>
              <a:gs pos="50000">
                <a:schemeClr val="accent1"/>
              </a:gs>
              <a:gs pos="0">
                <a:schemeClr val="accent1">
                  <a:alpha val="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</a:gradFill>
          <a:ln w="12700" cap="flat" cmpd="sng" algn="ctr">
            <a:gradFill flip="none" rotWithShape="1">
              <a:gsLst>
                <a:gs pos="50000">
                  <a:srgbClr val="2CC1F5"/>
                </a:gs>
                <a:gs pos="0">
                  <a:schemeClr val="accent3">
                    <a:alpha val="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sz="1400" b="1" i="1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latin typeface="Arial" panose="020B0604020202020204" pitchFamily="34" charset="0"/>
            </a:endParaRPr>
          </a:p>
        </p:txBody>
      </p:sp>
      <p:pic>
        <p:nvPicPr>
          <p:cNvPr id="116" name="image5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3649113" y="4968829"/>
            <a:ext cx="647698" cy="659627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2540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7" name="image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2982693" y="4580438"/>
            <a:ext cx="622954" cy="634427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2540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8" name="矩形 117"/>
          <p:cNvSpPr/>
          <p:nvPr/>
        </p:nvSpPr>
        <p:spPr>
          <a:xfrm rot="1341839">
            <a:off x="3119215" y="5252216"/>
            <a:ext cx="526268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800" dirty="0"/>
              <a:t>公交车</a:t>
            </a:r>
          </a:p>
        </p:txBody>
      </p:sp>
      <p:grpSp>
        <p:nvGrpSpPr>
          <p:cNvPr id="119" name="组合 118"/>
          <p:cNvGrpSpPr/>
          <p:nvPr/>
        </p:nvGrpSpPr>
        <p:grpSpPr>
          <a:xfrm>
            <a:off x="736976" y="3893745"/>
            <a:ext cx="1553772" cy="596345"/>
            <a:chOff x="509993" y="1532955"/>
            <a:chExt cx="1553772" cy="596345"/>
          </a:xfrm>
        </p:grpSpPr>
        <p:sp>
          <p:nvSpPr>
            <p:cNvPr id="120" name="矩形 119"/>
            <p:cNvSpPr/>
            <p:nvPr/>
          </p:nvSpPr>
          <p:spPr>
            <a:xfrm>
              <a:off x="605551" y="1884809"/>
              <a:ext cx="1458214" cy="24449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ln w="3175">
                    <a:noFill/>
                  </a:ln>
                  <a:gradFill>
                    <a:gsLst>
                      <a:gs pos="0">
                        <a:schemeClr val="accent3"/>
                      </a:gs>
                      <a:gs pos="100000">
                        <a:schemeClr val="accent2"/>
                      </a:gs>
                    </a:gsLst>
                    <a:lin ang="5400000" scaled="0"/>
                  </a:gradFill>
                  <a:effectLst>
                    <a:innerShdw dist="25400">
                      <a:schemeClr val="tx1"/>
                    </a:innerShdw>
                  </a:effectLst>
                  <a:latin typeface="阿里巴巴普惠体 H" panose="00020600040101010101" pitchFamily="18" charset="-122"/>
                  <a:ea typeface="阿里巴巴普惠体 H" panose="00020600040101010101" pitchFamily="18" charset="-122"/>
                  <a:cs typeface="阿里巴巴普惠体 H" panose="00020600040101010101" pitchFamily="18" charset="-122"/>
                </a:rPr>
                <a:t>出行诱导系统</a:t>
              </a:r>
            </a:p>
          </p:txBody>
        </p:sp>
        <p:sp>
          <p:nvSpPr>
            <p:cNvPr id="121" name="矩形 120"/>
            <p:cNvSpPr/>
            <p:nvPr/>
          </p:nvSpPr>
          <p:spPr>
            <a:xfrm>
              <a:off x="509993" y="1532955"/>
              <a:ext cx="57579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zh-CN" sz="2800" i="1" dirty="0">
                  <a:ln w="3175">
                    <a:gradFill>
                      <a:gsLst>
                        <a:gs pos="42000">
                          <a:schemeClr val="accent5"/>
                        </a:gs>
                        <a:gs pos="79000">
                          <a:schemeClr val="accent4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  <a:gradFill>
                    <a:gsLst>
                      <a:gs pos="38000">
                        <a:schemeClr val="accent5">
                          <a:alpha val="50000"/>
                        </a:schemeClr>
                      </a:gs>
                      <a:gs pos="69000">
                        <a:schemeClr val="accent4">
                          <a:alpha val="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阿里巴巴普惠体 B" panose="00020600040101010101" charset="-122"/>
                </a:rPr>
                <a:t>06</a:t>
              </a:r>
              <a:endParaRPr lang="zh-CN" altLang="en-US" sz="2800" i="1" dirty="0">
                <a:ln w="3175">
                  <a:gradFill>
                    <a:gsLst>
                      <a:gs pos="42000">
                        <a:schemeClr val="accent5"/>
                      </a:gs>
                      <a:gs pos="79000">
                        <a:schemeClr val="accent4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38000">
                      <a:schemeClr val="accent5">
                        <a:alpha val="50000"/>
                      </a:schemeClr>
                    </a:gs>
                    <a:gs pos="69000">
                      <a:schemeClr val="accent4">
                        <a:alpha val="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阿里巴巴普惠体 B" panose="00020600040101010101" charset="-122"/>
              </a:endParaRPr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736976" y="4799991"/>
            <a:ext cx="2149740" cy="596345"/>
            <a:chOff x="509993" y="1532955"/>
            <a:chExt cx="2149740" cy="596345"/>
          </a:xfrm>
        </p:grpSpPr>
        <p:sp>
          <p:nvSpPr>
            <p:cNvPr id="123" name="矩形 122"/>
            <p:cNvSpPr/>
            <p:nvPr/>
          </p:nvSpPr>
          <p:spPr>
            <a:xfrm>
              <a:off x="605550" y="1884809"/>
              <a:ext cx="2054183" cy="24449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ln w="3175">
                    <a:noFill/>
                  </a:ln>
                  <a:gradFill>
                    <a:gsLst>
                      <a:gs pos="0">
                        <a:schemeClr val="accent3"/>
                      </a:gs>
                      <a:gs pos="100000">
                        <a:schemeClr val="accent2"/>
                      </a:gs>
                    </a:gsLst>
                    <a:lin ang="5400000" scaled="0"/>
                  </a:gradFill>
                  <a:effectLst>
                    <a:innerShdw dist="25400">
                      <a:schemeClr val="tx1"/>
                    </a:innerShdw>
                  </a:effectLst>
                  <a:latin typeface="阿里巴巴普惠体 H" panose="00020600040101010101" pitchFamily="18" charset="-122"/>
                  <a:ea typeface="阿里巴巴普惠体 H" panose="00020600040101010101" pitchFamily="18" charset="-122"/>
                  <a:cs typeface="阿里巴巴普惠体 H" panose="00020600040101010101" pitchFamily="18" charset="-122"/>
                </a:rPr>
                <a:t>停车基础设施及智能停车</a:t>
              </a:r>
            </a:p>
          </p:txBody>
        </p:sp>
        <p:sp>
          <p:nvSpPr>
            <p:cNvPr id="124" name="矩形 123"/>
            <p:cNvSpPr/>
            <p:nvPr/>
          </p:nvSpPr>
          <p:spPr>
            <a:xfrm>
              <a:off x="509993" y="1532955"/>
              <a:ext cx="57579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altLang="zh-CN" sz="2800" i="1" dirty="0">
                  <a:ln w="3175">
                    <a:gradFill>
                      <a:gsLst>
                        <a:gs pos="42000">
                          <a:schemeClr val="accent5"/>
                        </a:gs>
                        <a:gs pos="79000">
                          <a:schemeClr val="accent4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  <a:gradFill>
                    <a:gsLst>
                      <a:gs pos="38000">
                        <a:schemeClr val="accent5">
                          <a:alpha val="50000"/>
                        </a:schemeClr>
                      </a:gs>
                      <a:gs pos="69000">
                        <a:schemeClr val="accent4">
                          <a:alpha val="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阿里巴巴普惠体 B" panose="00020600040101010101" charset="-122"/>
                </a:rPr>
                <a:t>07</a:t>
              </a:r>
              <a:endParaRPr lang="zh-CN" altLang="en-US" sz="2800" i="1" dirty="0">
                <a:ln w="3175">
                  <a:gradFill>
                    <a:gsLst>
                      <a:gs pos="42000">
                        <a:schemeClr val="accent5"/>
                      </a:gs>
                      <a:gs pos="79000">
                        <a:schemeClr val="accent4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38000">
                      <a:schemeClr val="accent5">
                        <a:alpha val="50000"/>
                      </a:schemeClr>
                    </a:gs>
                    <a:gs pos="69000">
                      <a:schemeClr val="accent4">
                        <a:alpha val="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阿里巴巴普惠体 B" panose="00020600040101010101" charset="-122"/>
              </a:endParaRPr>
            </a:p>
          </p:txBody>
        </p:sp>
      </p:grpSp>
      <p:pic>
        <p:nvPicPr>
          <p:cNvPr id="125" name="image10.png"/>
          <p:cNvPicPr>
            <a:picLocks noChangeAspect="1"/>
          </p:cNvPicPr>
          <p:nvPr/>
        </p:nvPicPr>
        <p:blipFill rotWithShape="1">
          <a:blip r:embed="rId16"/>
          <a:srcRect l="8808" t="1619" r="11750" b="20373"/>
          <a:stretch>
            <a:fillRect/>
          </a:stretch>
        </p:blipFill>
        <p:spPr>
          <a:xfrm>
            <a:off x="4621300" y="5260885"/>
            <a:ext cx="343360" cy="343360"/>
          </a:xfrm>
          <a:prstGeom prst="ellipse">
            <a:avLst/>
          </a:prstGeom>
          <a:solidFill>
            <a:srgbClr val="1A2775"/>
          </a:solidFill>
          <a:ln w="12700" cap="flat" cmpd="sng" algn="ctr"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2540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26" name="矩形 125"/>
          <p:cNvSpPr/>
          <p:nvPr/>
        </p:nvSpPr>
        <p:spPr>
          <a:xfrm rot="909573">
            <a:off x="4466296" y="5665514"/>
            <a:ext cx="526268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800" dirty="0"/>
              <a:t>地图</a:t>
            </a:r>
          </a:p>
        </p:txBody>
      </p:sp>
      <p:cxnSp>
        <p:nvCxnSpPr>
          <p:cNvPr id="127" name="直接箭头连接符 126"/>
          <p:cNvCxnSpPr/>
          <p:nvPr/>
        </p:nvCxnSpPr>
        <p:spPr>
          <a:xfrm flipV="1">
            <a:off x="5041905" y="4057704"/>
            <a:ext cx="473070" cy="503756"/>
          </a:xfrm>
          <a:prstGeom prst="straightConnector1">
            <a:avLst/>
          </a:prstGeom>
          <a:ln w="50800"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00" scaled="1"/>
            </a:gra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矩形 128"/>
          <p:cNvSpPr/>
          <p:nvPr/>
        </p:nvSpPr>
        <p:spPr>
          <a:xfrm>
            <a:off x="4699312" y="4208056"/>
            <a:ext cx="526268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800" dirty="0"/>
              <a:t>地图静态</a:t>
            </a:r>
            <a:endParaRPr lang="en-US" altLang="zh-CN" sz="800" dirty="0"/>
          </a:p>
          <a:p>
            <a:pPr algn="ctr"/>
            <a:r>
              <a:rPr lang="zh-CN" altLang="en-US" sz="800" dirty="0"/>
              <a:t>数据</a:t>
            </a:r>
          </a:p>
        </p:txBody>
      </p:sp>
      <p:sp>
        <p:nvSpPr>
          <p:cNvPr id="132" name="Shape 248"/>
          <p:cNvSpPr/>
          <p:nvPr/>
        </p:nvSpPr>
        <p:spPr>
          <a:xfrm>
            <a:off x="6216238" y="4595991"/>
            <a:ext cx="875214" cy="618874"/>
          </a:xfrm>
          <a:prstGeom prst="roundRect">
            <a:avLst>
              <a:gd name="adj" fmla="val 14551"/>
            </a:avLst>
          </a:prstGeom>
          <a:solidFill>
            <a:schemeClr val="accent1">
              <a:alpha val="20000"/>
            </a:schemeClr>
          </a:solidFill>
          <a:ln w="12700" cap="flat" cmpd="sng" algn="ctr"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1100" b="1" dirty="0"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j-ea"/>
                <a:sym typeface="微软雅黑" panose="020B0503020204020204" charset="-122"/>
              </a:rPr>
              <a:t>交通局</a:t>
            </a:r>
          </a:p>
          <a:p>
            <a:pPr algn="ctr">
              <a:lnSpc>
                <a:spcPct val="120000"/>
              </a:lnSpc>
            </a:pPr>
            <a:r>
              <a:rPr lang="zh-CN" altLang="en-US" sz="700" dirty="0">
                <a:solidFill>
                  <a:schemeClr val="tx1"/>
                </a:solidFill>
                <a:sym typeface="微软雅黑" panose="020B0503020204020204" charset="-122"/>
              </a:rPr>
              <a:t>出租车管理系统</a:t>
            </a:r>
          </a:p>
          <a:p>
            <a:pPr algn="ctr">
              <a:lnSpc>
                <a:spcPct val="120000"/>
              </a:lnSpc>
            </a:pPr>
            <a:r>
              <a:rPr lang="zh-CN" altLang="en-US" sz="700" dirty="0">
                <a:solidFill>
                  <a:schemeClr val="tx1"/>
                </a:solidFill>
                <a:sym typeface="微软雅黑" panose="020B0503020204020204" charset="-122"/>
              </a:rPr>
              <a:t>联网联控系统</a:t>
            </a:r>
          </a:p>
          <a:p>
            <a:pPr algn="ctr">
              <a:lnSpc>
                <a:spcPct val="120000"/>
              </a:lnSpc>
            </a:pPr>
            <a:r>
              <a:rPr lang="en-US" altLang="zh-CN" sz="700" dirty="0">
                <a:solidFill>
                  <a:schemeClr val="tx1"/>
                </a:solidFill>
                <a:sym typeface="微软雅黑" panose="020B0503020204020204" charset="-122"/>
              </a:rPr>
              <a:t>……</a:t>
            </a:r>
            <a:endParaRPr lang="zh-CN" altLang="en-US" sz="700" dirty="0">
              <a:solidFill>
                <a:schemeClr val="tx1"/>
              </a:solidFill>
              <a:sym typeface="微软雅黑" panose="020B0503020204020204" charset="-122"/>
            </a:endParaRPr>
          </a:p>
        </p:txBody>
      </p:sp>
      <p:pic>
        <p:nvPicPr>
          <p:cNvPr id="134" name="image3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19552" y="5254236"/>
            <a:ext cx="534124" cy="540429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2540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5" name="image4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60554" y="5318615"/>
            <a:ext cx="693190" cy="705957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2540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6" name="image7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31993" y="5563495"/>
            <a:ext cx="400168" cy="407538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2540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7" name="Shape 165"/>
          <p:cNvSpPr/>
          <p:nvPr/>
        </p:nvSpPr>
        <p:spPr>
          <a:xfrm>
            <a:off x="5928065" y="5971033"/>
            <a:ext cx="375947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ctr"/>
            <a:r>
              <a:rPr sz="800" dirty="0" err="1"/>
              <a:t>出租车</a:t>
            </a:r>
            <a:endParaRPr sz="800" dirty="0"/>
          </a:p>
        </p:txBody>
      </p:sp>
      <p:sp>
        <p:nvSpPr>
          <p:cNvPr id="138" name="Shape 166"/>
          <p:cNvSpPr/>
          <p:nvPr/>
        </p:nvSpPr>
        <p:spPr>
          <a:xfrm rot="21095721">
            <a:off x="6523361" y="5922301"/>
            <a:ext cx="564287" cy="1643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ctr"/>
            <a:r>
              <a:rPr sz="800" dirty="0" err="1"/>
              <a:t>危化品及货车</a:t>
            </a:r>
            <a:endParaRPr sz="800" dirty="0"/>
          </a:p>
        </p:txBody>
      </p:sp>
      <p:sp>
        <p:nvSpPr>
          <p:cNvPr id="139" name="Shape 167"/>
          <p:cNvSpPr/>
          <p:nvPr/>
        </p:nvSpPr>
        <p:spPr>
          <a:xfrm rot="20418493">
            <a:off x="7287740" y="5735956"/>
            <a:ext cx="396064" cy="1643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ctr"/>
            <a:r>
              <a:rPr sz="800" dirty="0" err="1"/>
              <a:t>大小客车</a:t>
            </a:r>
            <a:endParaRPr sz="800" dirty="0"/>
          </a:p>
        </p:txBody>
      </p:sp>
      <p:cxnSp>
        <p:nvCxnSpPr>
          <p:cNvPr id="140" name="直接箭头连接符 139"/>
          <p:cNvCxnSpPr/>
          <p:nvPr/>
        </p:nvCxnSpPr>
        <p:spPr>
          <a:xfrm flipV="1">
            <a:off x="6810375" y="3717557"/>
            <a:ext cx="33739" cy="837774"/>
          </a:xfrm>
          <a:prstGeom prst="straightConnector1">
            <a:avLst/>
          </a:prstGeom>
          <a:ln w="50800"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00" scaled="1"/>
            </a:gra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箭头连接符 141"/>
          <p:cNvCxnSpPr/>
          <p:nvPr/>
        </p:nvCxnSpPr>
        <p:spPr>
          <a:xfrm flipH="1" flipV="1">
            <a:off x="6501443" y="3738419"/>
            <a:ext cx="1782" cy="814531"/>
          </a:xfrm>
          <a:prstGeom prst="straightConnector1">
            <a:avLst/>
          </a:prstGeom>
          <a:ln w="50800"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00" scaled="1"/>
            </a:gradFill>
            <a:prstDash val="sysDash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Shape 239"/>
          <p:cNvSpPr/>
          <p:nvPr/>
        </p:nvSpPr>
        <p:spPr>
          <a:xfrm>
            <a:off x="6922249" y="4170528"/>
            <a:ext cx="416781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defRPr sz="1600" b="1">
                <a:solidFill>
                  <a:srgbClr val="1597F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车辆GPS</a:t>
            </a:r>
            <a:endParaRPr lang="en-US" altLang="zh-CN" sz="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实时数据</a:t>
            </a:r>
            <a:endParaRPr sz="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7" name="Shape 240"/>
          <p:cNvSpPr/>
          <p:nvPr/>
        </p:nvSpPr>
        <p:spPr>
          <a:xfrm>
            <a:off x="5966087" y="4170528"/>
            <a:ext cx="416781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defRPr sz="1600" b="1">
                <a:solidFill>
                  <a:srgbClr val="1597F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车辆GPS</a:t>
            </a:r>
            <a:endParaRPr lang="en-US" altLang="zh-CN" sz="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历史数据</a:t>
            </a:r>
            <a:endParaRPr sz="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48" name="组合 147"/>
          <p:cNvGrpSpPr/>
          <p:nvPr/>
        </p:nvGrpSpPr>
        <p:grpSpPr>
          <a:xfrm>
            <a:off x="7816414" y="5778503"/>
            <a:ext cx="3330603" cy="596345"/>
            <a:chOff x="509993" y="1532955"/>
            <a:chExt cx="3330603" cy="596345"/>
          </a:xfrm>
        </p:grpSpPr>
        <p:sp>
          <p:nvSpPr>
            <p:cNvPr id="149" name="矩形 148"/>
            <p:cNvSpPr/>
            <p:nvPr/>
          </p:nvSpPr>
          <p:spPr>
            <a:xfrm>
              <a:off x="605549" y="1884809"/>
              <a:ext cx="3235047" cy="24449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ln w="3175">
                    <a:noFill/>
                  </a:ln>
                  <a:gradFill>
                    <a:gsLst>
                      <a:gs pos="0">
                        <a:schemeClr val="accent3"/>
                      </a:gs>
                      <a:gs pos="100000">
                        <a:schemeClr val="accent2"/>
                      </a:gs>
                    </a:gsLst>
                    <a:lin ang="5400000" scaled="0"/>
                  </a:gradFill>
                  <a:effectLst>
                    <a:innerShdw dist="25400">
                      <a:schemeClr val="tx1"/>
                    </a:innerShdw>
                  </a:effectLst>
                  <a:latin typeface="阿里巴巴普惠体 H" panose="00020600040101010101" pitchFamily="18" charset="-122"/>
                  <a:ea typeface="阿里巴巴普惠体 H" panose="00020600040101010101" pitchFamily="18" charset="-122"/>
                  <a:cs typeface="阿里巴巴普惠体 H" panose="00020600040101010101" pitchFamily="18" charset="-122"/>
                </a:rPr>
                <a:t>交通运输监管平台（治超、非法运营）</a:t>
              </a:r>
            </a:p>
          </p:txBody>
        </p:sp>
        <p:sp>
          <p:nvSpPr>
            <p:cNvPr id="150" name="矩形 149"/>
            <p:cNvSpPr/>
            <p:nvPr/>
          </p:nvSpPr>
          <p:spPr>
            <a:xfrm>
              <a:off x="509993" y="1532955"/>
              <a:ext cx="57579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altLang="zh-CN" sz="2800" i="1" dirty="0">
                  <a:ln w="3175">
                    <a:gradFill>
                      <a:gsLst>
                        <a:gs pos="42000">
                          <a:schemeClr val="accent5"/>
                        </a:gs>
                        <a:gs pos="79000">
                          <a:schemeClr val="accent4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  <a:gradFill>
                    <a:gsLst>
                      <a:gs pos="38000">
                        <a:schemeClr val="accent5">
                          <a:alpha val="50000"/>
                        </a:schemeClr>
                      </a:gs>
                      <a:gs pos="69000">
                        <a:schemeClr val="accent4">
                          <a:alpha val="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阿里巴巴普惠体 B" panose="00020600040101010101" charset="-122"/>
                </a:rPr>
                <a:t>05</a:t>
              </a:r>
              <a:endParaRPr lang="zh-CN" altLang="en-US" sz="2800" i="1" dirty="0">
                <a:ln w="3175">
                  <a:gradFill>
                    <a:gsLst>
                      <a:gs pos="42000">
                        <a:schemeClr val="accent5"/>
                      </a:gs>
                      <a:gs pos="79000">
                        <a:schemeClr val="accent4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38000">
                      <a:schemeClr val="accent5">
                        <a:alpha val="50000"/>
                      </a:schemeClr>
                    </a:gs>
                    <a:gs pos="69000">
                      <a:schemeClr val="accent4">
                        <a:alpha val="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阿里巴巴普惠体 B" panose="00020600040101010101" charset="-122"/>
              </a:endParaRPr>
            </a:p>
          </p:txBody>
        </p:sp>
      </p:grpSp>
      <p:pic>
        <p:nvPicPr>
          <p:cNvPr id="151" name="image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608636" y="4872253"/>
            <a:ext cx="440895" cy="449015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2540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52" name="Shape 165"/>
          <p:cNvSpPr/>
          <p:nvPr/>
        </p:nvSpPr>
        <p:spPr>
          <a:xfrm>
            <a:off x="8598825" y="5332283"/>
            <a:ext cx="47934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ctr"/>
            <a:r>
              <a:rPr lang="zh-CN" altLang="en-US" sz="800" dirty="0"/>
              <a:t>电子警察</a:t>
            </a:r>
          </a:p>
        </p:txBody>
      </p:sp>
      <p:pic>
        <p:nvPicPr>
          <p:cNvPr id="153" name="image9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762728" y="5114259"/>
            <a:ext cx="580361" cy="5910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4" name="image11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68042" y="5237392"/>
            <a:ext cx="484138" cy="47182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5" name="Shape 165"/>
          <p:cNvSpPr/>
          <p:nvPr/>
        </p:nvSpPr>
        <p:spPr>
          <a:xfrm>
            <a:off x="9798695" y="5732184"/>
            <a:ext cx="47934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ctr"/>
            <a:r>
              <a:rPr lang="zh-CN" altLang="en-US" sz="800" dirty="0"/>
              <a:t>信号灯</a:t>
            </a:r>
          </a:p>
        </p:txBody>
      </p:sp>
      <p:sp>
        <p:nvSpPr>
          <p:cNvPr id="156" name="Shape 165"/>
          <p:cNvSpPr/>
          <p:nvPr/>
        </p:nvSpPr>
        <p:spPr>
          <a:xfrm>
            <a:off x="10599497" y="5705708"/>
            <a:ext cx="47934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ctr"/>
            <a:r>
              <a:rPr lang="zh-CN" altLang="en-US" sz="800" dirty="0"/>
              <a:t>信号机</a:t>
            </a:r>
          </a:p>
        </p:txBody>
      </p:sp>
      <p:cxnSp>
        <p:nvCxnSpPr>
          <p:cNvPr id="157" name="直接箭头连接符 156"/>
          <p:cNvCxnSpPr/>
          <p:nvPr/>
        </p:nvCxnSpPr>
        <p:spPr>
          <a:xfrm flipH="1" flipV="1">
            <a:off x="8013510" y="1710601"/>
            <a:ext cx="1896677" cy="1037048"/>
          </a:xfrm>
          <a:prstGeom prst="straightConnector1">
            <a:avLst/>
          </a:prstGeom>
          <a:ln w="50800"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00" scaled="1"/>
            </a:gra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箭头连接符 160"/>
          <p:cNvCxnSpPr/>
          <p:nvPr/>
        </p:nvCxnSpPr>
        <p:spPr>
          <a:xfrm flipH="1" flipV="1">
            <a:off x="8013510" y="2102374"/>
            <a:ext cx="1636534" cy="716493"/>
          </a:xfrm>
          <a:prstGeom prst="straightConnector1">
            <a:avLst/>
          </a:prstGeom>
          <a:ln w="50800"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00" scaled="1"/>
            </a:gradFill>
            <a:prstDash val="sysDash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Shape 237"/>
          <p:cNvSpPr/>
          <p:nvPr/>
        </p:nvSpPr>
        <p:spPr>
          <a:xfrm>
            <a:off x="8123897" y="2470951"/>
            <a:ext cx="648400" cy="2678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sz="800" b="1" dirty="0" err="1">
                <a:sym typeface="微软雅黑" panose="020B0503020204020204" charset="-122"/>
              </a:rPr>
              <a:t>卡口、视频</a:t>
            </a:r>
            <a:r>
              <a:rPr sz="800" b="1" dirty="0">
                <a:sym typeface="微软雅黑" panose="020B0503020204020204" charset="-122"/>
              </a:rPr>
              <a:t>、</a:t>
            </a:r>
          </a:p>
          <a:p>
            <a:pPr algn="ctr"/>
            <a:r>
              <a:rPr sz="800" b="1" dirty="0" err="1">
                <a:sym typeface="微软雅黑" panose="020B0503020204020204" charset="-122"/>
              </a:rPr>
              <a:t>信号灯配时数据</a:t>
            </a:r>
            <a:endParaRPr sz="800" b="1" dirty="0">
              <a:sym typeface="微软雅黑" panose="020B0503020204020204" charset="-122"/>
            </a:endParaRPr>
          </a:p>
        </p:txBody>
      </p:sp>
      <p:sp>
        <p:nvSpPr>
          <p:cNvPr id="164" name="Shape 237"/>
          <p:cNvSpPr/>
          <p:nvPr/>
        </p:nvSpPr>
        <p:spPr>
          <a:xfrm rot="1694994">
            <a:off x="8695238" y="2049654"/>
            <a:ext cx="62517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zh-CN" altLang="en-US" sz="800" b="1" dirty="0">
                <a:sym typeface="微软雅黑" panose="020B0503020204020204" charset="-122"/>
              </a:rPr>
              <a:t>信号配对优化</a:t>
            </a:r>
          </a:p>
        </p:txBody>
      </p:sp>
      <p:grpSp>
        <p:nvGrpSpPr>
          <p:cNvPr id="165" name="组合 164"/>
          <p:cNvGrpSpPr/>
          <p:nvPr/>
        </p:nvGrpSpPr>
        <p:grpSpPr>
          <a:xfrm>
            <a:off x="9808690" y="1797926"/>
            <a:ext cx="2016072" cy="596345"/>
            <a:chOff x="509993" y="1532955"/>
            <a:chExt cx="2016072" cy="596345"/>
          </a:xfrm>
        </p:grpSpPr>
        <p:sp>
          <p:nvSpPr>
            <p:cNvPr id="166" name="矩形 165"/>
            <p:cNvSpPr/>
            <p:nvPr/>
          </p:nvSpPr>
          <p:spPr>
            <a:xfrm>
              <a:off x="605551" y="1884809"/>
              <a:ext cx="1920514" cy="24449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ln w="3175">
                    <a:noFill/>
                  </a:ln>
                  <a:gradFill>
                    <a:gsLst>
                      <a:gs pos="0">
                        <a:schemeClr val="accent3"/>
                      </a:gs>
                      <a:gs pos="100000">
                        <a:schemeClr val="accent2"/>
                      </a:gs>
                    </a:gsLst>
                    <a:lin ang="5400000" scaled="0"/>
                  </a:gradFill>
                  <a:effectLst>
                    <a:innerShdw dist="25400">
                      <a:schemeClr val="tx1"/>
                    </a:innerShdw>
                  </a:effectLst>
                  <a:latin typeface="阿里巴巴普惠体 H" panose="00020600040101010101" pitchFamily="18" charset="-122"/>
                  <a:ea typeface="阿里巴巴普惠体 H" panose="00020600040101010101" pitchFamily="18" charset="-122"/>
                  <a:cs typeface="阿里巴巴普惠体 H" panose="00020600040101010101" pitchFamily="18" charset="-122"/>
                </a:rPr>
                <a:t>道路交通信号控制系统</a:t>
              </a:r>
            </a:p>
          </p:txBody>
        </p:sp>
        <p:sp>
          <p:nvSpPr>
            <p:cNvPr id="167" name="矩形 166"/>
            <p:cNvSpPr/>
            <p:nvPr/>
          </p:nvSpPr>
          <p:spPr>
            <a:xfrm>
              <a:off x="509993" y="1532955"/>
              <a:ext cx="57579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zh-CN" sz="2800" i="1" dirty="0">
                  <a:ln w="3175">
                    <a:gradFill>
                      <a:gsLst>
                        <a:gs pos="42000">
                          <a:schemeClr val="accent5"/>
                        </a:gs>
                        <a:gs pos="79000">
                          <a:schemeClr val="accent4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  <a:gradFill>
                    <a:gsLst>
                      <a:gs pos="38000">
                        <a:schemeClr val="accent5">
                          <a:alpha val="50000"/>
                        </a:schemeClr>
                      </a:gs>
                      <a:gs pos="69000">
                        <a:schemeClr val="accent4">
                          <a:alpha val="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阿里巴巴普惠体 B" panose="00020600040101010101" charset="-122"/>
                </a:rPr>
                <a:t>03</a:t>
              </a:r>
              <a:endParaRPr lang="zh-CN" altLang="en-US" sz="2800" i="1" dirty="0">
                <a:ln w="3175">
                  <a:gradFill>
                    <a:gsLst>
                      <a:gs pos="42000">
                        <a:schemeClr val="accent5"/>
                      </a:gs>
                      <a:gs pos="79000">
                        <a:schemeClr val="accent4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38000">
                      <a:schemeClr val="accent5">
                        <a:alpha val="50000"/>
                      </a:schemeClr>
                    </a:gs>
                    <a:gs pos="69000">
                      <a:schemeClr val="accent4">
                        <a:alpha val="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阿里巴巴普惠体 B" panose="00020600040101010101" charset="-122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10012890" y="3416396"/>
            <a:ext cx="555152" cy="3754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700" dirty="0">
                <a:sym typeface="微软雅黑" panose="020B0503020204020204" charset="-122"/>
              </a:rPr>
              <a:t>视频数据</a:t>
            </a:r>
            <a:endParaRPr lang="en-US" altLang="zh-CN" sz="700" dirty="0">
              <a:sym typeface="微软雅黑" panose="020B050302020402020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700" dirty="0">
                <a:sym typeface="微软雅黑" panose="020B0503020204020204" charset="-122"/>
              </a:rPr>
              <a:t>图片数据</a:t>
            </a:r>
          </a:p>
          <a:p>
            <a:pPr algn="ctr">
              <a:lnSpc>
                <a:spcPct val="120000"/>
              </a:lnSpc>
            </a:pPr>
            <a:r>
              <a:rPr lang="en-US" altLang="zh-CN" sz="700" dirty="0">
                <a:sym typeface="微软雅黑" panose="020B0503020204020204" charset="-122"/>
              </a:rPr>
              <a:t>……</a:t>
            </a:r>
            <a:endParaRPr lang="zh-CN" altLang="en-US" sz="700" dirty="0">
              <a:sym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229639" y="371694"/>
            <a:ext cx="3817937" cy="448008"/>
          </a:xfrm>
        </p:spPr>
        <p:txBody>
          <a:bodyPr/>
          <a:lstStyle/>
          <a:p>
            <a:r>
              <a:rPr lang="zh-CN" altLang="en-US"/>
              <a:t>智慧管理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2</a:t>
            </a:r>
            <a:endParaRPr lang="zh-CN" altLang="en-US"/>
          </a:p>
        </p:txBody>
      </p:sp>
      <p:grpSp>
        <p:nvGrpSpPr>
          <p:cNvPr id="399" name="组合 398"/>
          <p:cNvGrpSpPr/>
          <p:nvPr/>
        </p:nvGrpSpPr>
        <p:grpSpPr>
          <a:xfrm>
            <a:off x="3684519" y="2424070"/>
            <a:ext cx="1224730" cy="686012"/>
            <a:chOff x="5969963" y="-1211669"/>
            <a:chExt cx="1956190" cy="835672"/>
          </a:xfrm>
          <a:solidFill>
            <a:schemeClr val="accent3">
              <a:alpha val="15000"/>
            </a:schemeClr>
          </a:solidFill>
          <a:scene3d>
            <a:camera prst="isometricBottomDown"/>
            <a:lightRig rig="threePt" dir="t"/>
          </a:scene3d>
        </p:grpSpPr>
        <p:sp>
          <p:nvSpPr>
            <p:cNvPr id="400" name="任意多边形: 形状 399"/>
            <p:cNvSpPr/>
            <p:nvPr/>
          </p:nvSpPr>
          <p:spPr>
            <a:xfrm>
              <a:off x="5969963" y="-1170982"/>
              <a:ext cx="1956190" cy="794985"/>
            </a:xfrm>
            <a:custGeom>
              <a:avLst/>
              <a:gdLst>
                <a:gd name="connsiteX0" fmla="*/ 32508 w 1956190"/>
                <a:gd name="connsiteY0" fmla="*/ 0 h 794986"/>
                <a:gd name="connsiteX1" fmla="*/ 1923682 w 1956190"/>
                <a:gd name="connsiteY1" fmla="*/ 0 h 794986"/>
                <a:gd name="connsiteX2" fmla="*/ 1956190 w 1956190"/>
                <a:gd name="connsiteY2" fmla="*/ 32508 h 794986"/>
                <a:gd name="connsiteX3" fmla="*/ 1956190 w 1956190"/>
                <a:gd name="connsiteY3" fmla="*/ 656956 h 794986"/>
                <a:gd name="connsiteX4" fmla="*/ 1923682 w 1956190"/>
                <a:gd name="connsiteY4" fmla="*/ 689464 h 794986"/>
                <a:gd name="connsiteX5" fmla="*/ 1039298 w 1956190"/>
                <a:gd name="connsiteY5" fmla="*/ 689464 h 794986"/>
                <a:gd name="connsiteX6" fmla="*/ 978096 w 1956190"/>
                <a:gd name="connsiteY6" fmla="*/ 794986 h 794986"/>
                <a:gd name="connsiteX7" fmla="*/ 916893 w 1956190"/>
                <a:gd name="connsiteY7" fmla="*/ 689464 h 794986"/>
                <a:gd name="connsiteX8" fmla="*/ 32508 w 1956190"/>
                <a:gd name="connsiteY8" fmla="*/ 689464 h 794986"/>
                <a:gd name="connsiteX9" fmla="*/ 0 w 1956190"/>
                <a:gd name="connsiteY9" fmla="*/ 656956 h 794986"/>
                <a:gd name="connsiteX10" fmla="*/ 0 w 1956190"/>
                <a:gd name="connsiteY10" fmla="*/ 32508 h 794986"/>
                <a:gd name="connsiteX11" fmla="*/ 32508 w 1956190"/>
                <a:gd name="connsiteY11" fmla="*/ 0 h 794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190" h="794986">
                  <a:moveTo>
                    <a:pt x="32508" y="0"/>
                  </a:moveTo>
                  <a:lnTo>
                    <a:pt x="1923682" y="0"/>
                  </a:lnTo>
                  <a:cubicBezTo>
                    <a:pt x="1941636" y="0"/>
                    <a:pt x="1956190" y="14554"/>
                    <a:pt x="1956190" y="32508"/>
                  </a:cubicBezTo>
                  <a:lnTo>
                    <a:pt x="1956190" y="656956"/>
                  </a:lnTo>
                  <a:cubicBezTo>
                    <a:pt x="1956190" y="674910"/>
                    <a:pt x="1941636" y="689464"/>
                    <a:pt x="1923682" y="689464"/>
                  </a:cubicBezTo>
                  <a:lnTo>
                    <a:pt x="1039298" y="689464"/>
                  </a:lnTo>
                  <a:lnTo>
                    <a:pt x="978096" y="794986"/>
                  </a:lnTo>
                  <a:lnTo>
                    <a:pt x="916893" y="689464"/>
                  </a:lnTo>
                  <a:lnTo>
                    <a:pt x="32508" y="689464"/>
                  </a:lnTo>
                  <a:cubicBezTo>
                    <a:pt x="14554" y="689464"/>
                    <a:pt x="0" y="674910"/>
                    <a:pt x="0" y="656956"/>
                  </a:cubicBezTo>
                  <a:lnTo>
                    <a:pt x="0" y="32508"/>
                  </a:lnTo>
                  <a:cubicBezTo>
                    <a:pt x="0" y="14554"/>
                    <a:pt x="14554" y="0"/>
                    <a:pt x="32508" y="0"/>
                  </a:cubicBezTo>
                  <a:close/>
                </a:path>
              </a:pathLst>
            </a:custGeom>
            <a:grpFill/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01" name="矩形 400"/>
            <p:cNvSpPr/>
            <p:nvPr/>
          </p:nvSpPr>
          <p:spPr>
            <a:xfrm>
              <a:off x="5969963" y="-1211669"/>
              <a:ext cx="1956190" cy="73109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1100" dirty="0">
                  <a:latin typeface="+mn-ea"/>
                </a:rPr>
                <a:t>Data intelligence  technologies</a:t>
              </a:r>
            </a:p>
          </p:txBody>
        </p:sp>
      </p:grpSp>
      <p:grpSp>
        <p:nvGrpSpPr>
          <p:cNvPr id="402" name="组合 401"/>
          <p:cNvGrpSpPr>
            <a:grpSpLocks noChangeAspect="1"/>
          </p:cNvGrpSpPr>
          <p:nvPr/>
        </p:nvGrpSpPr>
        <p:grpSpPr>
          <a:xfrm flipH="1">
            <a:off x="2112472" y="2127982"/>
            <a:ext cx="114457" cy="2006712"/>
            <a:chOff x="4082366" y="2183071"/>
            <a:chExt cx="103291" cy="1810938"/>
          </a:xfrm>
          <a:scene3d>
            <a:camera prst="isometricBottomDown"/>
            <a:lightRig rig="threePt" dir="t"/>
          </a:scene3d>
        </p:grpSpPr>
        <p:sp>
          <p:nvSpPr>
            <p:cNvPr id="403" name="任意多边形: 形状 402"/>
            <p:cNvSpPr/>
            <p:nvPr/>
          </p:nvSpPr>
          <p:spPr>
            <a:xfrm rot="10800000">
              <a:off x="4082366" y="3604841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404" name="任意多边形: 形状 403"/>
            <p:cNvSpPr/>
            <p:nvPr/>
          </p:nvSpPr>
          <p:spPr>
            <a:xfrm rot="10800000">
              <a:off x="4082366" y="3889199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405" name="任意多边形: 形状 404"/>
            <p:cNvSpPr/>
            <p:nvPr/>
          </p:nvSpPr>
          <p:spPr>
            <a:xfrm rot="10800000">
              <a:off x="4082366" y="3320487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406" name="任意多边形: 形状 405"/>
            <p:cNvSpPr/>
            <p:nvPr/>
          </p:nvSpPr>
          <p:spPr>
            <a:xfrm rot="10800000">
              <a:off x="4082366" y="3036133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407" name="任意多边形: 形状 406"/>
            <p:cNvSpPr/>
            <p:nvPr/>
          </p:nvSpPr>
          <p:spPr>
            <a:xfrm rot="10800000">
              <a:off x="4082366" y="2751779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408" name="任意多边形: 形状 407"/>
            <p:cNvSpPr/>
            <p:nvPr/>
          </p:nvSpPr>
          <p:spPr>
            <a:xfrm rot="10800000">
              <a:off x="4082366" y="2467425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409" name="任意多边形: 形状 408"/>
            <p:cNvSpPr/>
            <p:nvPr/>
          </p:nvSpPr>
          <p:spPr>
            <a:xfrm rot="10800000">
              <a:off x="4082366" y="2183071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grpSp>
        <p:nvGrpSpPr>
          <p:cNvPr id="410" name="组合 409"/>
          <p:cNvGrpSpPr>
            <a:grpSpLocks noChangeAspect="1"/>
          </p:cNvGrpSpPr>
          <p:nvPr/>
        </p:nvGrpSpPr>
        <p:grpSpPr>
          <a:xfrm rot="10800000" flipH="1">
            <a:off x="4257246" y="692827"/>
            <a:ext cx="114459" cy="2322252"/>
            <a:chOff x="4082366" y="2183071"/>
            <a:chExt cx="103291" cy="2095691"/>
          </a:xfrm>
          <a:scene3d>
            <a:camera prst="isometricBottomDown"/>
            <a:lightRig rig="threePt" dir="t"/>
          </a:scene3d>
        </p:grpSpPr>
        <p:sp>
          <p:nvSpPr>
            <p:cNvPr id="411" name="任意多边形: 形状 410"/>
            <p:cNvSpPr/>
            <p:nvPr/>
          </p:nvSpPr>
          <p:spPr>
            <a:xfrm rot="10800000">
              <a:off x="4082366" y="3604841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2" name="任意多边形: 形状 411"/>
            <p:cNvSpPr/>
            <p:nvPr/>
          </p:nvSpPr>
          <p:spPr>
            <a:xfrm rot="10800000">
              <a:off x="4082366" y="3889199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3" name="任意多边形: 形状 412"/>
            <p:cNvSpPr/>
            <p:nvPr/>
          </p:nvSpPr>
          <p:spPr>
            <a:xfrm rot="10800000">
              <a:off x="4082366" y="3320487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4" name="任意多边形: 形状 413"/>
            <p:cNvSpPr/>
            <p:nvPr/>
          </p:nvSpPr>
          <p:spPr>
            <a:xfrm rot="10800000">
              <a:off x="4082366" y="3036133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5" name="任意多边形: 形状 414"/>
            <p:cNvSpPr/>
            <p:nvPr/>
          </p:nvSpPr>
          <p:spPr>
            <a:xfrm rot="10800000">
              <a:off x="4082366" y="2751779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6" name="任意多边形: 形状 415"/>
            <p:cNvSpPr/>
            <p:nvPr/>
          </p:nvSpPr>
          <p:spPr>
            <a:xfrm rot="10800000">
              <a:off x="4082366" y="2467425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7" name="任意多边形: 形状 416"/>
            <p:cNvSpPr/>
            <p:nvPr/>
          </p:nvSpPr>
          <p:spPr>
            <a:xfrm rot="10800000">
              <a:off x="4082366" y="2183071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8" name="任意多边形: 形状 417"/>
            <p:cNvSpPr/>
            <p:nvPr/>
          </p:nvSpPr>
          <p:spPr>
            <a:xfrm rot="10800000">
              <a:off x="4082366" y="4173952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9" name="组合 418"/>
          <p:cNvGrpSpPr/>
          <p:nvPr/>
        </p:nvGrpSpPr>
        <p:grpSpPr>
          <a:xfrm rot="10800000">
            <a:off x="1854248" y="758363"/>
            <a:ext cx="209207" cy="2027170"/>
            <a:chOff x="4092476" y="1267776"/>
            <a:chExt cx="683666" cy="6624575"/>
          </a:xfr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0"/>
                </a:schemeClr>
              </a:gs>
            </a:gsLst>
            <a:lin ang="5400000" scaled="1"/>
            <a:tileRect/>
          </a:gradFill>
          <a:scene3d>
            <a:camera prst="isometricTopUp"/>
            <a:lightRig rig="threePt" dir="t"/>
          </a:scene3d>
        </p:grpSpPr>
        <p:sp>
          <p:nvSpPr>
            <p:cNvPr id="420" name="footprint_124919"/>
            <p:cNvSpPr>
              <a:spLocks noChangeAspect="1"/>
            </p:cNvSpPr>
            <p:nvPr/>
          </p:nvSpPr>
          <p:spPr bwMode="auto">
            <a:xfrm>
              <a:off x="4528148" y="1267776"/>
              <a:ext cx="247994" cy="609684"/>
            </a:xfrm>
            <a:custGeom>
              <a:avLst/>
              <a:gdLst>
                <a:gd name="connsiteX0" fmla="*/ 44202 w 245928"/>
                <a:gd name="connsiteY0" fmla="*/ 442233 h 604604"/>
                <a:gd name="connsiteX1" fmla="*/ 220616 w 245928"/>
                <a:gd name="connsiteY1" fmla="*/ 442233 h 604604"/>
                <a:gd name="connsiteX2" fmla="*/ 220616 w 245928"/>
                <a:gd name="connsiteY2" fmla="*/ 462529 h 604604"/>
                <a:gd name="connsiteX3" fmla="*/ 133120 w 245928"/>
                <a:gd name="connsiteY3" fmla="*/ 604604 h 604604"/>
                <a:gd name="connsiteX4" fmla="*/ 66051 w 245928"/>
                <a:gd name="connsiteY4" fmla="*/ 559039 h 604604"/>
                <a:gd name="connsiteX5" fmla="*/ 44202 w 245928"/>
                <a:gd name="connsiteY5" fmla="*/ 462529 h 604604"/>
                <a:gd name="connsiteX6" fmla="*/ 121409 w 245928"/>
                <a:gd name="connsiteY6" fmla="*/ 0 h 604604"/>
                <a:gd name="connsiteX7" fmla="*/ 194681 w 245928"/>
                <a:gd name="connsiteY7" fmla="*/ 36221 h 604604"/>
                <a:gd name="connsiteX8" fmla="*/ 244783 w 245928"/>
                <a:gd name="connsiteY8" fmla="*/ 252328 h 604604"/>
                <a:gd name="connsiteX9" fmla="*/ 225067 w 245928"/>
                <a:gd name="connsiteY9" fmla="*/ 386761 h 604604"/>
                <a:gd name="connsiteX10" fmla="*/ 221206 w 245928"/>
                <a:gd name="connsiteY10" fmla="*/ 402081 h 604604"/>
                <a:gd name="connsiteX11" fmla="*/ 43869 w 245928"/>
                <a:gd name="connsiteY11" fmla="*/ 402081 h 604604"/>
                <a:gd name="connsiteX12" fmla="*/ 41531 w 245928"/>
                <a:gd name="connsiteY12" fmla="*/ 384529 h 604604"/>
                <a:gd name="connsiteX13" fmla="*/ 13889 w 245928"/>
                <a:gd name="connsiteY13" fmla="*/ 248878 h 604604"/>
                <a:gd name="connsiteX14" fmla="*/ 779 w 245928"/>
                <a:gd name="connsiteY14" fmla="*/ 150260 h 604604"/>
                <a:gd name="connsiteX15" fmla="*/ 38584 w 245928"/>
                <a:gd name="connsiteY15" fmla="*/ 46671 h 604604"/>
                <a:gd name="connsiteX16" fmla="*/ 121409 w 245928"/>
                <a:gd name="connsiteY16" fmla="*/ 0 h 60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928" h="604604">
                  <a:moveTo>
                    <a:pt x="44202" y="442233"/>
                  </a:moveTo>
                  <a:lnTo>
                    <a:pt x="220616" y="442233"/>
                  </a:lnTo>
                  <a:lnTo>
                    <a:pt x="220616" y="462529"/>
                  </a:lnTo>
                  <a:cubicBezTo>
                    <a:pt x="220514" y="546150"/>
                    <a:pt x="184541" y="604604"/>
                    <a:pt x="133120" y="604604"/>
                  </a:cubicBezTo>
                  <a:cubicBezTo>
                    <a:pt x="106191" y="604604"/>
                    <a:pt x="82310" y="588367"/>
                    <a:pt x="66051" y="559039"/>
                  </a:cubicBezTo>
                  <a:cubicBezTo>
                    <a:pt x="52027" y="533668"/>
                    <a:pt x="44304" y="499469"/>
                    <a:pt x="44202" y="462529"/>
                  </a:cubicBezTo>
                  <a:close/>
                  <a:moveTo>
                    <a:pt x="121409" y="0"/>
                  </a:moveTo>
                  <a:cubicBezTo>
                    <a:pt x="139803" y="0"/>
                    <a:pt x="167446" y="6290"/>
                    <a:pt x="194681" y="36221"/>
                  </a:cubicBezTo>
                  <a:cubicBezTo>
                    <a:pt x="233807" y="79442"/>
                    <a:pt x="250677" y="152087"/>
                    <a:pt x="244783" y="252328"/>
                  </a:cubicBezTo>
                  <a:cubicBezTo>
                    <a:pt x="240413" y="324567"/>
                    <a:pt x="225677" y="384224"/>
                    <a:pt x="225067" y="386761"/>
                  </a:cubicBezTo>
                  <a:lnTo>
                    <a:pt x="221206" y="402081"/>
                  </a:lnTo>
                  <a:lnTo>
                    <a:pt x="43869" y="402081"/>
                  </a:lnTo>
                  <a:lnTo>
                    <a:pt x="41531" y="384529"/>
                  </a:lnTo>
                  <a:cubicBezTo>
                    <a:pt x="32690" y="318276"/>
                    <a:pt x="22222" y="279722"/>
                    <a:pt x="13889" y="248878"/>
                  </a:cubicBezTo>
                  <a:cubicBezTo>
                    <a:pt x="4438" y="214179"/>
                    <a:pt x="-2371" y="189221"/>
                    <a:pt x="779" y="150260"/>
                  </a:cubicBezTo>
                  <a:cubicBezTo>
                    <a:pt x="3930" y="111402"/>
                    <a:pt x="17344" y="74674"/>
                    <a:pt x="38584" y="46671"/>
                  </a:cubicBezTo>
                  <a:cubicBezTo>
                    <a:pt x="61552" y="16538"/>
                    <a:pt x="90921" y="0"/>
                    <a:pt x="121409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1" name="footprint_124919"/>
            <p:cNvSpPr>
              <a:spLocks noChangeAspect="1"/>
            </p:cNvSpPr>
            <p:nvPr/>
          </p:nvSpPr>
          <p:spPr bwMode="auto">
            <a:xfrm flipH="1">
              <a:off x="4092476" y="1910567"/>
              <a:ext cx="247994" cy="609684"/>
            </a:xfrm>
            <a:custGeom>
              <a:avLst/>
              <a:gdLst>
                <a:gd name="connsiteX0" fmla="*/ 44202 w 245928"/>
                <a:gd name="connsiteY0" fmla="*/ 442233 h 604604"/>
                <a:gd name="connsiteX1" fmla="*/ 220616 w 245928"/>
                <a:gd name="connsiteY1" fmla="*/ 442233 h 604604"/>
                <a:gd name="connsiteX2" fmla="*/ 220616 w 245928"/>
                <a:gd name="connsiteY2" fmla="*/ 462529 h 604604"/>
                <a:gd name="connsiteX3" fmla="*/ 133120 w 245928"/>
                <a:gd name="connsiteY3" fmla="*/ 604604 h 604604"/>
                <a:gd name="connsiteX4" fmla="*/ 66051 w 245928"/>
                <a:gd name="connsiteY4" fmla="*/ 559039 h 604604"/>
                <a:gd name="connsiteX5" fmla="*/ 44202 w 245928"/>
                <a:gd name="connsiteY5" fmla="*/ 462529 h 604604"/>
                <a:gd name="connsiteX6" fmla="*/ 121409 w 245928"/>
                <a:gd name="connsiteY6" fmla="*/ 0 h 604604"/>
                <a:gd name="connsiteX7" fmla="*/ 194681 w 245928"/>
                <a:gd name="connsiteY7" fmla="*/ 36221 h 604604"/>
                <a:gd name="connsiteX8" fmla="*/ 244783 w 245928"/>
                <a:gd name="connsiteY8" fmla="*/ 252328 h 604604"/>
                <a:gd name="connsiteX9" fmla="*/ 225067 w 245928"/>
                <a:gd name="connsiteY9" fmla="*/ 386761 h 604604"/>
                <a:gd name="connsiteX10" fmla="*/ 221206 w 245928"/>
                <a:gd name="connsiteY10" fmla="*/ 402081 h 604604"/>
                <a:gd name="connsiteX11" fmla="*/ 43869 w 245928"/>
                <a:gd name="connsiteY11" fmla="*/ 402081 h 604604"/>
                <a:gd name="connsiteX12" fmla="*/ 41531 w 245928"/>
                <a:gd name="connsiteY12" fmla="*/ 384529 h 604604"/>
                <a:gd name="connsiteX13" fmla="*/ 13889 w 245928"/>
                <a:gd name="connsiteY13" fmla="*/ 248878 h 604604"/>
                <a:gd name="connsiteX14" fmla="*/ 779 w 245928"/>
                <a:gd name="connsiteY14" fmla="*/ 150260 h 604604"/>
                <a:gd name="connsiteX15" fmla="*/ 38584 w 245928"/>
                <a:gd name="connsiteY15" fmla="*/ 46671 h 604604"/>
                <a:gd name="connsiteX16" fmla="*/ 121409 w 245928"/>
                <a:gd name="connsiteY16" fmla="*/ 0 h 60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928" h="604604">
                  <a:moveTo>
                    <a:pt x="44202" y="442233"/>
                  </a:moveTo>
                  <a:lnTo>
                    <a:pt x="220616" y="442233"/>
                  </a:lnTo>
                  <a:lnTo>
                    <a:pt x="220616" y="462529"/>
                  </a:lnTo>
                  <a:cubicBezTo>
                    <a:pt x="220514" y="546150"/>
                    <a:pt x="184541" y="604604"/>
                    <a:pt x="133120" y="604604"/>
                  </a:cubicBezTo>
                  <a:cubicBezTo>
                    <a:pt x="106191" y="604604"/>
                    <a:pt x="82310" y="588367"/>
                    <a:pt x="66051" y="559039"/>
                  </a:cubicBezTo>
                  <a:cubicBezTo>
                    <a:pt x="52027" y="533668"/>
                    <a:pt x="44304" y="499469"/>
                    <a:pt x="44202" y="462529"/>
                  </a:cubicBezTo>
                  <a:close/>
                  <a:moveTo>
                    <a:pt x="121409" y="0"/>
                  </a:moveTo>
                  <a:cubicBezTo>
                    <a:pt x="139803" y="0"/>
                    <a:pt x="167446" y="6290"/>
                    <a:pt x="194681" y="36221"/>
                  </a:cubicBezTo>
                  <a:cubicBezTo>
                    <a:pt x="233807" y="79442"/>
                    <a:pt x="250677" y="152087"/>
                    <a:pt x="244783" y="252328"/>
                  </a:cubicBezTo>
                  <a:cubicBezTo>
                    <a:pt x="240413" y="324567"/>
                    <a:pt x="225677" y="384224"/>
                    <a:pt x="225067" y="386761"/>
                  </a:cubicBezTo>
                  <a:lnTo>
                    <a:pt x="221206" y="402081"/>
                  </a:lnTo>
                  <a:lnTo>
                    <a:pt x="43869" y="402081"/>
                  </a:lnTo>
                  <a:lnTo>
                    <a:pt x="41531" y="384529"/>
                  </a:lnTo>
                  <a:cubicBezTo>
                    <a:pt x="32690" y="318276"/>
                    <a:pt x="22222" y="279722"/>
                    <a:pt x="13889" y="248878"/>
                  </a:cubicBezTo>
                  <a:cubicBezTo>
                    <a:pt x="4438" y="214179"/>
                    <a:pt x="-2371" y="189221"/>
                    <a:pt x="779" y="150260"/>
                  </a:cubicBezTo>
                  <a:cubicBezTo>
                    <a:pt x="3930" y="111402"/>
                    <a:pt x="17344" y="74674"/>
                    <a:pt x="38584" y="46671"/>
                  </a:cubicBezTo>
                  <a:cubicBezTo>
                    <a:pt x="61552" y="16538"/>
                    <a:pt x="90921" y="0"/>
                    <a:pt x="121409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2" name="footprint_124919"/>
            <p:cNvSpPr>
              <a:spLocks noChangeAspect="1"/>
            </p:cNvSpPr>
            <p:nvPr/>
          </p:nvSpPr>
          <p:spPr bwMode="auto">
            <a:xfrm>
              <a:off x="4528148" y="2610801"/>
              <a:ext cx="247994" cy="609684"/>
            </a:xfrm>
            <a:custGeom>
              <a:avLst/>
              <a:gdLst>
                <a:gd name="connsiteX0" fmla="*/ 44202 w 245928"/>
                <a:gd name="connsiteY0" fmla="*/ 442233 h 604604"/>
                <a:gd name="connsiteX1" fmla="*/ 220616 w 245928"/>
                <a:gd name="connsiteY1" fmla="*/ 442233 h 604604"/>
                <a:gd name="connsiteX2" fmla="*/ 220616 w 245928"/>
                <a:gd name="connsiteY2" fmla="*/ 462529 h 604604"/>
                <a:gd name="connsiteX3" fmla="*/ 133120 w 245928"/>
                <a:gd name="connsiteY3" fmla="*/ 604604 h 604604"/>
                <a:gd name="connsiteX4" fmla="*/ 66051 w 245928"/>
                <a:gd name="connsiteY4" fmla="*/ 559039 h 604604"/>
                <a:gd name="connsiteX5" fmla="*/ 44202 w 245928"/>
                <a:gd name="connsiteY5" fmla="*/ 462529 h 604604"/>
                <a:gd name="connsiteX6" fmla="*/ 121409 w 245928"/>
                <a:gd name="connsiteY6" fmla="*/ 0 h 604604"/>
                <a:gd name="connsiteX7" fmla="*/ 194681 w 245928"/>
                <a:gd name="connsiteY7" fmla="*/ 36221 h 604604"/>
                <a:gd name="connsiteX8" fmla="*/ 244783 w 245928"/>
                <a:gd name="connsiteY8" fmla="*/ 252328 h 604604"/>
                <a:gd name="connsiteX9" fmla="*/ 225067 w 245928"/>
                <a:gd name="connsiteY9" fmla="*/ 386761 h 604604"/>
                <a:gd name="connsiteX10" fmla="*/ 221206 w 245928"/>
                <a:gd name="connsiteY10" fmla="*/ 402081 h 604604"/>
                <a:gd name="connsiteX11" fmla="*/ 43869 w 245928"/>
                <a:gd name="connsiteY11" fmla="*/ 402081 h 604604"/>
                <a:gd name="connsiteX12" fmla="*/ 41531 w 245928"/>
                <a:gd name="connsiteY12" fmla="*/ 384529 h 604604"/>
                <a:gd name="connsiteX13" fmla="*/ 13889 w 245928"/>
                <a:gd name="connsiteY13" fmla="*/ 248878 h 604604"/>
                <a:gd name="connsiteX14" fmla="*/ 779 w 245928"/>
                <a:gd name="connsiteY14" fmla="*/ 150260 h 604604"/>
                <a:gd name="connsiteX15" fmla="*/ 38584 w 245928"/>
                <a:gd name="connsiteY15" fmla="*/ 46671 h 604604"/>
                <a:gd name="connsiteX16" fmla="*/ 121409 w 245928"/>
                <a:gd name="connsiteY16" fmla="*/ 0 h 60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928" h="604604">
                  <a:moveTo>
                    <a:pt x="44202" y="442233"/>
                  </a:moveTo>
                  <a:lnTo>
                    <a:pt x="220616" y="442233"/>
                  </a:lnTo>
                  <a:lnTo>
                    <a:pt x="220616" y="462529"/>
                  </a:lnTo>
                  <a:cubicBezTo>
                    <a:pt x="220514" y="546150"/>
                    <a:pt x="184541" y="604604"/>
                    <a:pt x="133120" y="604604"/>
                  </a:cubicBezTo>
                  <a:cubicBezTo>
                    <a:pt x="106191" y="604604"/>
                    <a:pt x="82310" y="588367"/>
                    <a:pt x="66051" y="559039"/>
                  </a:cubicBezTo>
                  <a:cubicBezTo>
                    <a:pt x="52027" y="533668"/>
                    <a:pt x="44304" y="499469"/>
                    <a:pt x="44202" y="462529"/>
                  </a:cubicBezTo>
                  <a:close/>
                  <a:moveTo>
                    <a:pt x="121409" y="0"/>
                  </a:moveTo>
                  <a:cubicBezTo>
                    <a:pt x="139803" y="0"/>
                    <a:pt x="167446" y="6290"/>
                    <a:pt x="194681" y="36221"/>
                  </a:cubicBezTo>
                  <a:cubicBezTo>
                    <a:pt x="233807" y="79442"/>
                    <a:pt x="250677" y="152087"/>
                    <a:pt x="244783" y="252328"/>
                  </a:cubicBezTo>
                  <a:cubicBezTo>
                    <a:pt x="240413" y="324567"/>
                    <a:pt x="225677" y="384224"/>
                    <a:pt x="225067" y="386761"/>
                  </a:cubicBezTo>
                  <a:lnTo>
                    <a:pt x="221206" y="402081"/>
                  </a:lnTo>
                  <a:lnTo>
                    <a:pt x="43869" y="402081"/>
                  </a:lnTo>
                  <a:lnTo>
                    <a:pt x="41531" y="384529"/>
                  </a:lnTo>
                  <a:cubicBezTo>
                    <a:pt x="32690" y="318276"/>
                    <a:pt x="22222" y="279722"/>
                    <a:pt x="13889" y="248878"/>
                  </a:cubicBezTo>
                  <a:cubicBezTo>
                    <a:pt x="4438" y="214179"/>
                    <a:pt x="-2371" y="189221"/>
                    <a:pt x="779" y="150260"/>
                  </a:cubicBezTo>
                  <a:cubicBezTo>
                    <a:pt x="3930" y="111402"/>
                    <a:pt x="17344" y="74674"/>
                    <a:pt x="38584" y="46671"/>
                  </a:cubicBezTo>
                  <a:cubicBezTo>
                    <a:pt x="61552" y="16538"/>
                    <a:pt x="90921" y="0"/>
                    <a:pt x="121409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3" name="footprint_124919"/>
            <p:cNvSpPr>
              <a:spLocks noChangeAspect="1"/>
            </p:cNvSpPr>
            <p:nvPr/>
          </p:nvSpPr>
          <p:spPr bwMode="auto">
            <a:xfrm flipH="1">
              <a:off x="4092476" y="3253592"/>
              <a:ext cx="247994" cy="609684"/>
            </a:xfrm>
            <a:custGeom>
              <a:avLst/>
              <a:gdLst>
                <a:gd name="connsiteX0" fmla="*/ 44202 w 245928"/>
                <a:gd name="connsiteY0" fmla="*/ 442233 h 604604"/>
                <a:gd name="connsiteX1" fmla="*/ 220616 w 245928"/>
                <a:gd name="connsiteY1" fmla="*/ 442233 h 604604"/>
                <a:gd name="connsiteX2" fmla="*/ 220616 w 245928"/>
                <a:gd name="connsiteY2" fmla="*/ 462529 h 604604"/>
                <a:gd name="connsiteX3" fmla="*/ 133120 w 245928"/>
                <a:gd name="connsiteY3" fmla="*/ 604604 h 604604"/>
                <a:gd name="connsiteX4" fmla="*/ 66051 w 245928"/>
                <a:gd name="connsiteY4" fmla="*/ 559039 h 604604"/>
                <a:gd name="connsiteX5" fmla="*/ 44202 w 245928"/>
                <a:gd name="connsiteY5" fmla="*/ 462529 h 604604"/>
                <a:gd name="connsiteX6" fmla="*/ 121409 w 245928"/>
                <a:gd name="connsiteY6" fmla="*/ 0 h 604604"/>
                <a:gd name="connsiteX7" fmla="*/ 194681 w 245928"/>
                <a:gd name="connsiteY7" fmla="*/ 36221 h 604604"/>
                <a:gd name="connsiteX8" fmla="*/ 244783 w 245928"/>
                <a:gd name="connsiteY8" fmla="*/ 252328 h 604604"/>
                <a:gd name="connsiteX9" fmla="*/ 225067 w 245928"/>
                <a:gd name="connsiteY9" fmla="*/ 386761 h 604604"/>
                <a:gd name="connsiteX10" fmla="*/ 221206 w 245928"/>
                <a:gd name="connsiteY10" fmla="*/ 402081 h 604604"/>
                <a:gd name="connsiteX11" fmla="*/ 43869 w 245928"/>
                <a:gd name="connsiteY11" fmla="*/ 402081 h 604604"/>
                <a:gd name="connsiteX12" fmla="*/ 41531 w 245928"/>
                <a:gd name="connsiteY12" fmla="*/ 384529 h 604604"/>
                <a:gd name="connsiteX13" fmla="*/ 13889 w 245928"/>
                <a:gd name="connsiteY13" fmla="*/ 248878 h 604604"/>
                <a:gd name="connsiteX14" fmla="*/ 779 w 245928"/>
                <a:gd name="connsiteY14" fmla="*/ 150260 h 604604"/>
                <a:gd name="connsiteX15" fmla="*/ 38584 w 245928"/>
                <a:gd name="connsiteY15" fmla="*/ 46671 h 604604"/>
                <a:gd name="connsiteX16" fmla="*/ 121409 w 245928"/>
                <a:gd name="connsiteY16" fmla="*/ 0 h 60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928" h="604604">
                  <a:moveTo>
                    <a:pt x="44202" y="442233"/>
                  </a:moveTo>
                  <a:lnTo>
                    <a:pt x="220616" y="442233"/>
                  </a:lnTo>
                  <a:lnTo>
                    <a:pt x="220616" y="462529"/>
                  </a:lnTo>
                  <a:cubicBezTo>
                    <a:pt x="220514" y="546150"/>
                    <a:pt x="184541" y="604604"/>
                    <a:pt x="133120" y="604604"/>
                  </a:cubicBezTo>
                  <a:cubicBezTo>
                    <a:pt x="106191" y="604604"/>
                    <a:pt x="82310" y="588367"/>
                    <a:pt x="66051" y="559039"/>
                  </a:cubicBezTo>
                  <a:cubicBezTo>
                    <a:pt x="52027" y="533668"/>
                    <a:pt x="44304" y="499469"/>
                    <a:pt x="44202" y="462529"/>
                  </a:cubicBezTo>
                  <a:close/>
                  <a:moveTo>
                    <a:pt x="121409" y="0"/>
                  </a:moveTo>
                  <a:cubicBezTo>
                    <a:pt x="139803" y="0"/>
                    <a:pt x="167446" y="6290"/>
                    <a:pt x="194681" y="36221"/>
                  </a:cubicBezTo>
                  <a:cubicBezTo>
                    <a:pt x="233807" y="79442"/>
                    <a:pt x="250677" y="152087"/>
                    <a:pt x="244783" y="252328"/>
                  </a:cubicBezTo>
                  <a:cubicBezTo>
                    <a:pt x="240413" y="324567"/>
                    <a:pt x="225677" y="384224"/>
                    <a:pt x="225067" y="386761"/>
                  </a:cubicBezTo>
                  <a:lnTo>
                    <a:pt x="221206" y="402081"/>
                  </a:lnTo>
                  <a:lnTo>
                    <a:pt x="43869" y="402081"/>
                  </a:lnTo>
                  <a:lnTo>
                    <a:pt x="41531" y="384529"/>
                  </a:lnTo>
                  <a:cubicBezTo>
                    <a:pt x="32690" y="318276"/>
                    <a:pt x="22222" y="279722"/>
                    <a:pt x="13889" y="248878"/>
                  </a:cubicBezTo>
                  <a:cubicBezTo>
                    <a:pt x="4438" y="214179"/>
                    <a:pt x="-2371" y="189221"/>
                    <a:pt x="779" y="150260"/>
                  </a:cubicBezTo>
                  <a:cubicBezTo>
                    <a:pt x="3930" y="111402"/>
                    <a:pt x="17344" y="74674"/>
                    <a:pt x="38584" y="46671"/>
                  </a:cubicBezTo>
                  <a:cubicBezTo>
                    <a:pt x="61552" y="16538"/>
                    <a:pt x="90921" y="0"/>
                    <a:pt x="121409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4" name="footprint_124919"/>
            <p:cNvSpPr>
              <a:spLocks noChangeAspect="1"/>
            </p:cNvSpPr>
            <p:nvPr/>
          </p:nvSpPr>
          <p:spPr bwMode="auto">
            <a:xfrm>
              <a:off x="4528148" y="3953826"/>
              <a:ext cx="247994" cy="609684"/>
            </a:xfrm>
            <a:custGeom>
              <a:avLst/>
              <a:gdLst>
                <a:gd name="connsiteX0" fmla="*/ 44202 w 245928"/>
                <a:gd name="connsiteY0" fmla="*/ 442233 h 604604"/>
                <a:gd name="connsiteX1" fmla="*/ 220616 w 245928"/>
                <a:gd name="connsiteY1" fmla="*/ 442233 h 604604"/>
                <a:gd name="connsiteX2" fmla="*/ 220616 w 245928"/>
                <a:gd name="connsiteY2" fmla="*/ 462529 h 604604"/>
                <a:gd name="connsiteX3" fmla="*/ 133120 w 245928"/>
                <a:gd name="connsiteY3" fmla="*/ 604604 h 604604"/>
                <a:gd name="connsiteX4" fmla="*/ 66051 w 245928"/>
                <a:gd name="connsiteY4" fmla="*/ 559039 h 604604"/>
                <a:gd name="connsiteX5" fmla="*/ 44202 w 245928"/>
                <a:gd name="connsiteY5" fmla="*/ 462529 h 604604"/>
                <a:gd name="connsiteX6" fmla="*/ 121409 w 245928"/>
                <a:gd name="connsiteY6" fmla="*/ 0 h 604604"/>
                <a:gd name="connsiteX7" fmla="*/ 194681 w 245928"/>
                <a:gd name="connsiteY7" fmla="*/ 36221 h 604604"/>
                <a:gd name="connsiteX8" fmla="*/ 244783 w 245928"/>
                <a:gd name="connsiteY8" fmla="*/ 252328 h 604604"/>
                <a:gd name="connsiteX9" fmla="*/ 225067 w 245928"/>
                <a:gd name="connsiteY9" fmla="*/ 386761 h 604604"/>
                <a:gd name="connsiteX10" fmla="*/ 221206 w 245928"/>
                <a:gd name="connsiteY10" fmla="*/ 402081 h 604604"/>
                <a:gd name="connsiteX11" fmla="*/ 43869 w 245928"/>
                <a:gd name="connsiteY11" fmla="*/ 402081 h 604604"/>
                <a:gd name="connsiteX12" fmla="*/ 41531 w 245928"/>
                <a:gd name="connsiteY12" fmla="*/ 384529 h 604604"/>
                <a:gd name="connsiteX13" fmla="*/ 13889 w 245928"/>
                <a:gd name="connsiteY13" fmla="*/ 248878 h 604604"/>
                <a:gd name="connsiteX14" fmla="*/ 779 w 245928"/>
                <a:gd name="connsiteY14" fmla="*/ 150260 h 604604"/>
                <a:gd name="connsiteX15" fmla="*/ 38584 w 245928"/>
                <a:gd name="connsiteY15" fmla="*/ 46671 h 604604"/>
                <a:gd name="connsiteX16" fmla="*/ 121409 w 245928"/>
                <a:gd name="connsiteY16" fmla="*/ 0 h 60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928" h="604604">
                  <a:moveTo>
                    <a:pt x="44202" y="442233"/>
                  </a:moveTo>
                  <a:lnTo>
                    <a:pt x="220616" y="442233"/>
                  </a:lnTo>
                  <a:lnTo>
                    <a:pt x="220616" y="462529"/>
                  </a:lnTo>
                  <a:cubicBezTo>
                    <a:pt x="220514" y="546150"/>
                    <a:pt x="184541" y="604604"/>
                    <a:pt x="133120" y="604604"/>
                  </a:cubicBezTo>
                  <a:cubicBezTo>
                    <a:pt x="106191" y="604604"/>
                    <a:pt x="82310" y="588367"/>
                    <a:pt x="66051" y="559039"/>
                  </a:cubicBezTo>
                  <a:cubicBezTo>
                    <a:pt x="52027" y="533668"/>
                    <a:pt x="44304" y="499469"/>
                    <a:pt x="44202" y="462529"/>
                  </a:cubicBezTo>
                  <a:close/>
                  <a:moveTo>
                    <a:pt x="121409" y="0"/>
                  </a:moveTo>
                  <a:cubicBezTo>
                    <a:pt x="139803" y="0"/>
                    <a:pt x="167446" y="6290"/>
                    <a:pt x="194681" y="36221"/>
                  </a:cubicBezTo>
                  <a:cubicBezTo>
                    <a:pt x="233807" y="79442"/>
                    <a:pt x="250677" y="152087"/>
                    <a:pt x="244783" y="252328"/>
                  </a:cubicBezTo>
                  <a:cubicBezTo>
                    <a:pt x="240413" y="324567"/>
                    <a:pt x="225677" y="384224"/>
                    <a:pt x="225067" y="386761"/>
                  </a:cubicBezTo>
                  <a:lnTo>
                    <a:pt x="221206" y="402081"/>
                  </a:lnTo>
                  <a:lnTo>
                    <a:pt x="43869" y="402081"/>
                  </a:lnTo>
                  <a:lnTo>
                    <a:pt x="41531" y="384529"/>
                  </a:lnTo>
                  <a:cubicBezTo>
                    <a:pt x="32690" y="318276"/>
                    <a:pt x="22222" y="279722"/>
                    <a:pt x="13889" y="248878"/>
                  </a:cubicBezTo>
                  <a:cubicBezTo>
                    <a:pt x="4438" y="214179"/>
                    <a:pt x="-2371" y="189221"/>
                    <a:pt x="779" y="150260"/>
                  </a:cubicBezTo>
                  <a:cubicBezTo>
                    <a:pt x="3930" y="111402"/>
                    <a:pt x="17344" y="74674"/>
                    <a:pt x="38584" y="46671"/>
                  </a:cubicBezTo>
                  <a:cubicBezTo>
                    <a:pt x="61552" y="16538"/>
                    <a:pt x="90921" y="0"/>
                    <a:pt x="121409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5" name="footprint_124919"/>
            <p:cNvSpPr>
              <a:spLocks noChangeAspect="1"/>
            </p:cNvSpPr>
            <p:nvPr/>
          </p:nvSpPr>
          <p:spPr bwMode="auto">
            <a:xfrm flipH="1">
              <a:off x="4092476" y="4596617"/>
              <a:ext cx="247994" cy="609684"/>
            </a:xfrm>
            <a:custGeom>
              <a:avLst/>
              <a:gdLst>
                <a:gd name="connsiteX0" fmla="*/ 44202 w 245928"/>
                <a:gd name="connsiteY0" fmla="*/ 442233 h 604604"/>
                <a:gd name="connsiteX1" fmla="*/ 220616 w 245928"/>
                <a:gd name="connsiteY1" fmla="*/ 442233 h 604604"/>
                <a:gd name="connsiteX2" fmla="*/ 220616 w 245928"/>
                <a:gd name="connsiteY2" fmla="*/ 462529 h 604604"/>
                <a:gd name="connsiteX3" fmla="*/ 133120 w 245928"/>
                <a:gd name="connsiteY3" fmla="*/ 604604 h 604604"/>
                <a:gd name="connsiteX4" fmla="*/ 66051 w 245928"/>
                <a:gd name="connsiteY4" fmla="*/ 559039 h 604604"/>
                <a:gd name="connsiteX5" fmla="*/ 44202 w 245928"/>
                <a:gd name="connsiteY5" fmla="*/ 462529 h 604604"/>
                <a:gd name="connsiteX6" fmla="*/ 121409 w 245928"/>
                <a:gd name="connsiteY6" fmla="*/ 0 h 604604"/>
                <a:gd name="connsiteX7" fmla="*/ 194681 w 245928"/>
                <a:gd name="connsiteY7" fmla="*/ 36221 h 604604"/>
                <a:gd name="connsiteX8" fmla="*/ 244783 w 245928"/>
                <a:gd name="connsiteY8" fmla="*/ 252328 h 604604"/>
                <a:gd name="connsiteX9" fmla="*/ 225067 w 245928"/>
                <a:gd name="connsiteY9" fmla="*/ 386761 h 604604"/>
                <a:gd name="connsiteX10" fmla="*/ 221206 w 245928"/>
                <a:gd name="connsiteY10" fmla="*/ 402081 h 604604"/>
                <a:gd name="connsiteX11" fmla="*/ 43869 w 245928"/>
                <a:gd name="connsiteY11" fmla="*/ 402081 h 604604"/>
                <a:gd name="connsiteX12" fmla="*/ 41531 w 245928"/>
                <a:gd name="connsiteY12" fmla="*/ 384529 h 604604"/>
                <a:gd name="connsiteX13" fmla="*/ 13889 w 245928"/>
                <a:gd name="connsiteY13" fmla="*/ 248878 h 604604"/>
                <a:gd name="connsiteX14" fmla="*/ 779 w 245928"/>
                <a:gd name="connsiteY14" fmla="*/ 150260 h 604604"/>
                <a:gd name="connsiteX15" fmla="*/ 38584 w 245928"/>
                <a:gd name="connsiteY15" fmla="*/ 46671 h 604604"/>
                <a:gd name="connsiteX16" fmla="*/ 121409 w 245928"/>
                <a:gd name="connsiteY16" fmla="*/ 0 h 60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928" h="604604">
                  <a:moveTo>
                    <a:pt x="44202" y="442233"/>
                  </a:moveTo>
                  <a:lnTo>
                    <a:pt x="220616" y="442233"/>
                  </a:lnTo>
                  <a:lnTo>
                    <a:pt x="220616" y="462529"/>
                  </a:lnTo>
                  <a:cubicBezTo>
                    <a:pt x="220514" y="546150"/>
                    <a:pt x="184541" y="604604"/>
                    <a:pt x="133120" y="604604"/>
                  </a:cubicBezTo>
                  <a:cubicBezTo>
                    <a:pt x="106191" y="604604"/>
                    <a:pt x="82310" y="588367"/>
                    <a:pt x="66051" y="559039"/>
                  </a:cubicBezTo>
                  <a:cubicBezTo>
                    <a:pt x="52027" y="533668"/>
                    <a:pt x="44304" y="499469"/>
                    <a:pt x="44202" y="462529"/>
                  </a:cubicBezTo>
                  <a:close/>
                  <a:moveTo>
                    <a:pt x="121409" y="0"/>
                  </a:moveTo>
                  <a:cubicBezTo>
                    <a:pt x="139803" y="0"/>
                    <a:pt x="167446" y="6290"/>
                    <a:pt x="194681" y="36221"/>
                  </a:cubicBezTo>
                  <a:cubicBezTo>
                    <a:pt x="233807" y="79442"/>
                    <a:pt x="250677" y="152087"/>
                    <a:pt x="244783" y="252328"/>
                  </a:cubicBezTo>
                  <a:cubicBezTo>
                    <a:pt x="240413" y="324567"/>
                    <a:pt x="225677" y="384224"/>
                    <a:pt x="225067" y="386761"/>
                  </a:cubicBezTo>
                  <a:lnTo>
                    <a:pt x="221206" y="402081"/>
                  </a:lnTo>
                  <a:lnTo>
                    <a:pt x="43869" y="402081"/>
                  </a:lnTo>
                  <a:lnTo>
                    <a:pt x="41531" y="384529"/>
                  </a:lnTo>
                  <a:cubicBezTo>
                    <a:pt x="32690" y="318276"/>
                    <a:pt x="22222" y="279722"/>
                    <a:pt x="13889" y="248878"/>
                  </a:cubicBezTo>
                  <a:cubicBezTo>
                    <a:pt x="4438" y="214179"/>
                    <a:pt x="-2371" y="189221"/>
                    <a:pt x="779" y="150260"/>
                  </a:cubicBezTo>
                  <a:cubicBezTo>
                    <a:pt x="3930" y="111402"/>
                    <a:pt x="17344" y="74674"/>
                    <a:pt x="38584" y="46671"/>
                  </a:cubicBezTo>
                  <a:cubicBezTo>
                    <a:pt x="61552" y="16538"/>
                    <a:pt x="90921" y="0"/>
                    <a:pt x="121409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6" name="footprint_124919"/>
            <p:cNvSpPr>
              <a:spLocks noChangeAspect="1"/>
            </p:cNvSpPr>
            <p:nvPr/>
          </p:nvSpPr>
          <p:spPr bwMode="auto">
            <a:xfrm>
              <a:off x="4528148" y="5296851"/>
              <a:ext cx="247994" cy="609684"/>
            </a:xfrm>
            <a:custGeom>
              <a:avLst/>
              <a:gdLst>
                <a:gd name="connsiteX0" fmla="*/ 44202 w 245928"/>
                <a:gd name="connsiteY0" fmla="*/ 442233 h 604604"/>
                <a:gd name="connsiteX1" fmla="*/ 220616 w 245928"/>
                <a:gd name="connsiteY1" fmla="*/ 442233 h 604604"/>
                <a:gd name="connsiteX2" fmla="*/ 220616 w 245928"/>
                <a:gd name="connsiteY2" fmla="*/ 462529 h 604604"/>
                <a:gd name="connsiteX3" fmla="*/ 133120 w 245928"/>
                <a:gd name="connsiteY3" fmla="*/ 604604 h 604604"/>
                <a:gd name="connsiteX4" fmla="*/ 66051 w 245928"/>
                <a:gd name="connsiteY4" fmla="*/ 559039 h 604604"/>
                <a:gd name="connsiteX5" fmla="*/ 44202 w 245928"/>
                <a:gd name="connsiteY5" fmla="*/ 462529 h 604604"/>
                <a:gd name="connsiteX6" fmla="*/ 121409 w 245928"/>
                <a:gd name="connsiteY6" fmla="*/ 0 h 604604"/>
                <a:gd name="connsiteX7" fmla="*/ 194681 w 245928"/>
                <a:gd name="connsiteY7" fmla="*/ 36221 h 604604"/>
                <a:gd name="connsiteX8" fmla="*/ 244783 w 245928"/>
                <a:gd name="connsiteY8" fmla="*/ 252328 h 604604"/>
                <a:gd name="connsiteX9" fmla="*/ 225067 w 245928"/>
                <a:gd name="connsiteY9" fmla="*/ 386761 h 604604"/>
                <a:gd name="connsiteX10" fmla="*/ 221206 w 245928"/>
                <a:gd name="connsiteY10" fmla="*/ 402081 h 604604"/>
                <a:gd name="connsiteX11" fmla="*/ 43869 w 245928"/>
                <a:gd name="connsiteY11" fmla="*/ 402081 h 604604"/>
                <a:gd name="connsiteX12" fmla="*/ 41531 w 245928"/>
                <a:gd name="connsiteY12" fmla="*/ 384529 h 604604"/>
                <a:gd name="connsiteX13" fmla="*/ 13889 w 245928"/>
                <a:gd name="connsiteY13" fmla="*/ 248878 h 604604"/>
                <a:gd name="connsiteX14" fmla="*/ 779 w 245928"/>
                <a:gd name="connsiteY14" fmla="*/ 150260 h 604604"/>
                <a:gd name="connsiteX15" fmla="*/ 38584 w 245928"/>
                <a:gd name="connsiteY15" fmla="*/ 46671 h 604604"/>
                <a:gd name="connsiteX16" fmla="*/ 121409 w 245928"/>
                <a:gd name="connsiteY16" fmla="*/ 0 h 60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928" h="604604">
                  <a:moveTo>
                    <a:pt x="44202" y="442233"/>
                  </a:moveTo>
                  <a:lnTo>
                    <a:pt x="220616" y="442233"/>
                  </a:lnTo>
                  <a:lnTo>
                    <a:pt x="220616" y="462529"/>
                  </a:lnTo>
                  <a:cubicBezTo>
                    <a:pt x="220514" y="546150"/>
                    <a:pt x="184541" y="604604"/>
                    <a:pt x="133120" y="604604"/>
                  </a:cubicBezTo>
                  <a:cubicBezTo>
                    <a:pt x="106191" y="604604"/>
                    <a:pt x="82310" y="588367"/>
                    <a:pt x="66051" y="559039"/>
                  </a:cubicBezTo>
                  <a:cubicBezTo>
                    <a:pt x="52027" y="533668"/>
                    <a:pt x="44304" y="499469"/>
                    <a:pt x="44202" y="462529"/>
                  </a:cubicBezTo>
                  <a:close/>
                  <a:moveTo>
                    <a:pt x="121409" y="0"/>
                  </a:moveTo>
                  <a:cubicBezTo>
                    <a:pt x="139803" y="0"/>
                    <a:pt x="167446" y="6290"/>
                    <a:pt x="194681" y="36221"/>
                  </a:cubicBezTo>
                  <a:cubicBezTo>
                    <a:pt x="233807" y="79442"/>
                    <a:pt x="250677" y="152087"/>
                    <a:pt x="244783" y="252328"/>
                  </a:cubicBezTo>
                  <a:cubicBezTo>
                    <a:pt x="240413" y="324567"/>
                    <a:pt x="225677" y="384224"/>
                    <a:pt x="225067" y="386761"/>
                  </a:cubicBezTo>
                  <a:lnTo>
                    <a:pt x="221206" y="402081"/>
                  </a:lnTo>
                  <a:lnTo>
                    <a:pt x="43869" y="402081"/>
                  </a:lnTo>
                  <a:lnTo>
                    <a:pt x="41531" y="384529"/>
                  </a:lnTo>
                  <a:cubicBezTo>
                    <a:pt x="32690" y="318276"/>
                    <a:pt x="22222" y="279722"/>
                    <a:pt x="13889" y="248878"/>
                  </a:cubicBezTo>
                  <a:cubicBezTo>
                    <a:pt x="4438" y="214179"/>
                    <a:pt x="-2371" y="189221"/>
                    <a:pt x="779" y="150260"/>
                  </a:cubicBezTo>
                  <a:cubicBezTo>
                    <a:pt x="3930" y="111402"/>
                    <a:pt x="17344" y="74674"/>
                    <a:pt x="38584" y="46671"/>
                  </a:cubicBezTo>
                  <a:cubicBezTo>
                    <a:pt x="61552" y="16538"/>
                    <a:pt x="90921" y="0"/>
                    <a:pt x="121409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7" name="footprint_124919"/>
            <p:cNvSpPr>
              <a:spLocks noChangeAspect="1"/>
            </p:cNvSpPr>
            <p:nvPr/>
          </p:nvSpPr>
          <p:spPr bwMode="auto">
            <a:xfrm flipH="1">
              <a:off x="4092476" y="5939642"/>
              <a:ext cx="247994" cy="609684"/>
            </a:xfrm>
            <a:custGeom>
              <a:avLst/>
              <a:gdLst>
                <a:gd name="connsiteX0" fmla="*/ 44202 w 245928"/>
                <a:gd name="connsiteY0" fmla="*/ 442233 h 604604"/>
                <a:gd name="connsiteX1" fmla="*/ 220616 w 245928"/>
                <a:gd name="connsiteY1" fmla="*/ 442233 h 604604"/>
                <a:gd name="connsiteX2" fmla="*/ 220616 w 245928"/>
                <a:gd name="connsiteY2" fmla="*/ 462529 h 604604"/>
                <a:gd name="connsiteX3" fmla="*/ 133120 w 245928"/>
                <a:gd name="connsiteY3" fmla="*/ 604604 h 604604"/>
                <a:gd name="connsiteX4" fmla="*/ 66051 w 245928"/>
                <a:gd name="connsiteY4" fmla="*/ 559039 h 604604"/>
                <a:gd name="connsiteX5" fmla="*/ 44202 w 245928"/>
                <a:gd name="connsiteY5" fmla="*/ 462529 h 604604"/>
                <a:gd name="connsiteX6" fmla="*/ 121409 w 245928"/>
                <a:gd name="connsiteY6" fmla="*/ 0 h 604604"/>
                <a:gd name="connsiteX7" fmla="*/ 194681 w 245928"/>
                <a:gd name="connsiteY7" fmla="*/ 36221 h 604604"/>
                <a:gd name="connsiteX8" fmla="*/ 244783 w 245928"/>
                <a:gd name="connsiteY8" fmla="*/ 252328 h 604604"/>
                <a:gd name="connsiteX9" fmla="*/ 225067 w 245928"/>
                <a:gd name="connsiteY9" fmla="*/ 386761 h 604604"/>
                <a:gd name="connsiteX10" fmla="*/ 221206 w 245928"/>
                <a:gd name="connsiteY10" fmla="*/ 402081 h 604604"/>
                <a:gd name="connsiteX11" fmla="*/ 43869 w 245928"/>
                <a:gd name="connsiteY11" fmla="*/ 402081 h 604604"/>
                <a:gd name="connsiteX12" fmla="*/ 41531 w 245928"/>
                <a:gd name="connsiteY12" fmla="*/ 384529 h 604604"/>
                <a:gd name="connsiteX13" fmla="*/ 13889 w 245928"/>
                <a:gd name="connsiteY13" fmla="*/ 248878 h 604604"/>
                <a:gd name="connsiteX14" fmla="*/ 779 w 245928"/>
                <a:gd name="connsiteY14" fmla="*/ 150260 h 604604"/>
                <a:gd name="connsiteX15" fmla="*/ 38584 w 245928"/>
                <a:gd name="connsiteY15" fmla="*/ 46671 h 604604"/>
                <a:gd name="connsiteX16" fmla="*/ 121409 w 245928"/>
                <a:gd name="connsiteY16" fmla="*/ 0 h 60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928" h="604604">
                  <a:moveTo>
                    <a:pt x="44202" y="442233"/>
                  </a:moveTo>
                  <a:lnTo>
                    <a:pt x="220616" y="442233"/>
                  </a:lnTo>
                  <a:lnTo>
                    <a:pt x="220616" y="462529"/>
                  </a:lnTo>
                  <a:cubicBezTo>
                    <a:pt x="220514" y="546150"/>
                    <a:pt x="184541" y="604604"/>
                    <a:pt x="133120" y="604604"/>
                  </a:cubicBezTo>
                  <a:cubicBezTo>
                    <a:pt x="106191" y="604604"/>
                    <a:pt x="82310" y="588367"/>
                    <a:pt x="66051" y="559039"/>
                  </a:cubicBezTo>
                  <a:cubicBezTo>
                    <a:pt x="52027" y="533668"/>
                    <a:pt x="44304" y="499469"/>
                    <a:pt x="44202" y="462529"/>
                  </a:cubicBezTo>
                  <a:close/>
                  <a:moveTo>
                    <a:pt x="121409" y="0"/>
                  </a:moveTo>
                  <a:cubicBezTo>
                    <a:pt x="139803" y="0"/>
                    <a:pt x="167446" y="6290"/>
                    <a:pt x="194681" y="36221"/>
                  </a:cubicBezTo>
                  <a:cubicBezTo>
                    <a:pt x="233807" y="79442"/>
                    <a:pt x="250677" y="152087"/>
                    <a:pt x="244783" y="252328"/>
                  </a:cubicBezTo>
                  <a:cubicBezTo>
                    <a:pt x="240413" y="324567"/>
                    <a:pt x="225677" y="384224"/>
                    <a:pt x="225067" y="386761"/>
                  </a:cubicBezTo>
                  <a:lnTo>
                    <a:pt x="221206" y="402081"/>
                  </a:lnTo>
                  <a:lnTo>
                    <a:pt x="43869" y="402081"/>
                  </a:lnTo>
                  <a:lnTo>
                    <a:pt x="41531" y="384529"/>
                  </a:lnTo>
                  <a:cubicBezTo>
                    <a:pt x="32690" y="318276"/>
                    <a:pt x="22222" y="279722"/>
                    <a:pt x="13889" y="248878"/>
                  </a:cubicBezTo>
                  <a:cubicBezTo>
                    <a:pt x="4438" y="214179"/>
                    <a:pt x="-2371" y="189221"/>
                    <a:pt x="779" y="150260"/>
                  </a:cubicBezTo>
                  <a:cubicBezTo>
                    <a:pt x="3930" y="111402"/>
                    <a:pt x="17344" y="74674"/>
                    <a:pt x="38584" y="46671"/>
                  </a:cubicBezTo>
                  <a:cubicBezTo>
                    <a:pt x="61552" y="16538"/>
                    <a:pt x="90921" y="0"/>
                    <a:pt x="121409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8" name="footprint_124919"/>
            <p:cNvSpPr>
              <a:spLocks noChangeAspect="1"/>
            </p:cNvSpPr>
            <p:nvPr/>
          </p:nvSpPr>
          <p:spPr bwMode="auto">
            <a:xfrm>
              <a:off x="4528148" y="6639876"/>
              <a:ext cx="247994" cy="609684"/>
            </a:xfrm>
            <a:custGeom>
              <a:avLst/>
              <a:gdLst>
                <a:gd name="connsiteX0" fmla="*/ 44202 w 245928"/>
                <a:gd name="connsiteY0" fmla="*/ 442233 h 604604"/>
                <a:gd name="connsiteX1" fmla="*/ 220616 w 245928"/>
                <a:gd name="connsiteY1" fmla="*/ 442233 h 604604"/>
                <a:gd name="connsiteX2" fmla="*/ 220616 w 245928"/>
                <a:gd name="connsiteY2" fmla="*/ 462529 h 604604"/>
                <a:gd name="connsiteX3" fmla="*/ 133120 w 245928"/>
                <a:gd name="connsiteY3" fmla="*/ 604604 h 604604"/>
                <a:gd name="connsiteX4" fmla="*/ 66051 w 245928"/>
                <a:gd name="connsiteY4" fmla="*/ 559039 h 604604"/>
                <a:gd name="connsiteX5" fmla="*/ 44202 w 245928"/>
                <a:gd name="connsiteY5" fmla="*/ 462529 h 604604"/>
                <a:gd name="connsiteX6" fmla="*/ 121409 w 245928"/>
                <a:gd name="connsiteY6" fmla="*/ 0 h 604604"/>
                <a:gd name="connsiteX7" fmla="*/ 194681 w 245928"/>
                <a:gd name="connsiteY7" fmla="*/ 36221 h 604604"/>
                <a:gd name="connsiteX8" fmla="*/ 244783 w 245928"/>
                <a:gd name="connsiteY8" fmla="*/ 252328 h 604604"/>
                <a:gd name="connsiteX9" fmla="*/ 225067 w 245928"/>
                <a:gd name="connsiteY9" fmla="*/ 386761 h 604604"/>
                <a:gd name="connsiteX10" fmla="*/ 221206 w 245928"/>
                <a:gd name="connsiteY10" fmla="*/ 402081 h 604604"/>
                <a:gd name="connsiteX11" fmla="*/ 43869 w 245928"/>
                <a:gd name="connsiteY11" fmla="*/ 402081 h 604604"/>
                <a:gd name="connsiteX12" fmla="*/ 41531 w 245928"/>
                <a:gd name="connsiteY12" fmla="*/ 384529 h 604604"/>
                <a:gd name="connsiteX13" fmla="*/ 13889 w 245928"/>
                <a:gd name="connsiteY13" fmla="*/ 248878 h 604604"/>
                <a:gd name="connsiteX14" fmla="*/ 779 w 245928"/>
                <a:gd name="connsiteY14" fmla="*/ 150260 h 604604"/>
                <a:gd name="connsiteX15" fmla="*/ 38584 w 245928"/>
                <a:gd name="connsiteY15" fmla="*/ 46671 h 604604"/>
                <a:gd name="connsiteX16" fmla="*/ 121409 w 245928"/>
                <a:gd name="connsiteY16" fmla="*/ 0 h 60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928" h="604604">
                  <a:moveTo>
                    <a:pt x="44202" y="442233"/>
                  </a:moveTo>
                  <a:lnTo>
                    <a:pt x="220616" y="442233"/>
                  </a:lnTo>
                  <a:lnTo>
                    <a:pt x="220616" y="462529"/>
                  </a:lnTo>
                  <a:cubicBezTo>
                    <a:pt x="220514" y="546150"/>
                    <a:pt x="184541" y="604604"/>
                    <a:pt x="133120" y="604604"/>
                  </a:cubicBezTo>
                  <a:cubicBezTo>
                    <a:pt x="106191" y="604604"/>
                    <a:pt x="82310" y="588367"/>
                    <a:pt x="66051" y="559039"/>
                  </a:cubicBezTo>
                  <a:cubicBezTo>
                    <a:pt x="52027" y="533668"/>
                    <a:pt x="44304" y="499469"/>
                    <a:pt x="44202" y="462529"/>
                  </a:cubicBezTo>
                  <a:close/>
                  <a:moveTo>
                    <a:pt x="121409" y="0"/>
                  </a:moveTo>
                  <a:cubicBezTo>
                    <a:pt x="139803" y="0"/>
                    <a:pt x="167446" y="6290"/>
                    <a:pt x="194681" y="36221"/>
                  </a:cubicBezTo>
                  <a:cubicBezTo>
                    <a:pt x="233807" y="79442"/>
                    <a:pt x="250677" y="152087"/>
                    <a:pt x="244783" y="252328"/>
                  </a:cubicBezTo>
                  <a:cubicBezTo>
                    <a:pt x="240413" y="324567"/>
                    <a:pt x="225677" y="384224"/>
                    <a:pt x="225067" y="386761"/>
                  </a:cubicBezTo>
                  <a:lnTo>
                    <a:pt x="221206" y="402081"/>
                  </a:lnTo>
                  <a:lnTo>
                    <a:pt x="43869" y="402081"/>
                  </a:lnTo>
                  <a:lnTo>
                    <a:pt x="41531" y="384529"/>
                  </a:lnTo>
                  <a:cubicBezTo>
                    <a:pt x="32690" y="318276"/>
                    <a:pt x="22222" y="279722"/>
                    <a:pt x="13889" y="248878"/>
                  </a:cubicBezTo>
                  <a:cubicBezTo>
                    <a:pt x="4438" y="214179"/>
                    <a:pt x="-2371" y="189221"/>
                    <a:pt x="779" y="150260"/>
                  </a:cubicBezTo>
                  <a:cubicBezTo>
                    <a:pt x="3930" y="111402"/>
                    <a:pt x="17344" y="74674"/>
                    <a:pt x="38584" y="46671"/>
                  </a:cubicBezTo>
                  <a:cubicBezTo>
                    <a:pt x="61552" y="16538"/>
                    <a:pt x="90921" y="0"/>
                    <a:pt x="121409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9" name="footprint_124919"/>
            <p:cNvSpPr>
              <a:spLocks noChangeAspect="1"/>
            </p:cNvSpPr>
            <p:nvPr/>
          </p:nvSpPr>
          <p:spPr bwMode="auto">
            <a:xfrm flipH="1">
              <a:off x="4092476" y="7282667"/>
              <a:ext cx="247994" cy="609684"/>
            </a:xfrm>
            <a:custGeom>
              <a:avLst/>
              <a:gdLst>
                <a:gd name="connsiteX0" fmla="*/ 44202 w 245928"/>
                <a:gd name="connsiteY0" fmla="*/ 442233 h 604604"/>
                <a:gd name="connsiteX1" fmla="*/ 220616 w 245928"/>
                <a:gd name="connsiteY1" fmla="*/ 442233 h 604604"/>
                <a:gd name="connsiteX2" fmla="*/ 220616 w 245928"/>
                <a:gd name="connsiteY2" fmla="*/ 462529 h 604604"/>
                <a:gd name="connsiteX3" fmla="*/ 133120 w 245928"/>
                <a:gd name="connsiteY3" fmla="*/ 604604 h 604604"/>
                <a:gd name="connsiteX4" fmla="*/ 66051 w 245928"/>
                <a:gd name="connsiteY4" fmla="*/ 559039 h 604604"/>
                <a:gd name="connsiteX5" fmla="*/ 44202 w 245928"/>
                <a:gd name="connsiteY5" fmla="*/ 462529 h 604604"/>
                <a:gd name="connsiteX6" fmla="*/ 121409 w 245928"/>
                <a:gd name="connsiteY6" fmla="*/ 0 h 604604"/>
                <a:gd name="connsiteX7" fmla="*/ 194681 w 245928"/>
                <a:gd name="connsiteY7" fmla="*/ 36221 h 604604"/>
                <a:gd name="connsiteX8" fmla="*/ 244783 w 245928"/>
                <a:gd name="connsiteY8" fmla="*/ 252328 h 604604"/>
                <a:gd name="connsiteX9" fmla="*/ 225067 w 245928"/>
                <a:gd name="connsiteY9" fmla="*/ 386761 h 604604"/>
                <a:gd name="connsiteX10" fmla="*/ 221206 w 245928"/>
                <a:gd name="connsiteY10" fmla="*/ 402081 h 604604"/>
                <a:gd name="connsiteX11" fmla="*/ 43869 w 245928"/>
                <a:gd name="connsiteY11" fmla="*/ 402081 h 604604"/>
                <a:gd name="connsiteX12" fmla="*/ 41531 w 245928"/>
                <a:gd name="connsiteY12" fmla="*/ 384529 h 604604"/>
                <a:gd name="connsiteX13" fmla="*/ 13889 w 245928"/>
                <a:gd name="connsiteY13" fmla="*/ 248878 h 604604"/>
                <a:gd name="connsiteX14" fmla="*/ 779 w 245928"/>
                <a:gd name="connsiteY14" fmla="*/ 150260 h 604604"/>
                <a:gd name="connsiteX15" fmla="*/ 38584 w 245928"/>
                <a:gd name="connsiteY15" fmla="*/ 46671 h 604604"/>
                <a:gd name="connsiteX16" fmla="*/ 121409 w 245928"/>
                <a:gd name="connsiteY16" fmla="*/ 0 h 60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928" h="604604">
                  <a:moveTo>
                    <a:pt x="44202" y="442233"/>
                  </a:moveTo>
                  <a:lnTo>
                    <a:pt x="220616" y="442233"/>
                  </a:lnTo>
                  <a:lnTo>
                    <a:pt x="220616" y="462529"/>
                  </a:lnTo>
                  <a:cubicBezTo>
                    <a:pt x="220514" y="546150"/>
                    <a:pt x="184541" y="604604"/>
                    <a:pt x="133120" y="604604"/>
                  </a:cubicBezTo>
                  <a:cubicBezTo>
                    <a:pt x="106191" y="604604"/>
                    <a:pt x="82310" y="588367"/>
                    <a:pt x="66051" y="559039"/>
                  </a:cubicBezTo>
                  <a:cubicBezTo>
                    <a:pt x="52027" y="533668"/>
                    <a:pt x="44304" y="499469"/>
                    <a:pt x="44202" y="462529"/>
                  </a:cubicBezTo>
                  <a:close/>
                  <a:moveTo>
                    <a:pt x="121409" y="0"/>
                  </a:moveTo>
                  <a:cubicBezTo>
                    <a:pt x="139803" y="0"/>
                    <a:pt x="167446" y="6290"/>
                    <a:pt x="194681" y="36221"/>
                  </a:cubicBezTo>
                  <a:cubicBezTo>
                    <a:pt x="233807" y="79442"/>
                    <a:pt x="250677" y="152087"/>
                    <a:pt x="244783" y="252328"/>
                  </a:cubicBezTo>
                  <a:cubicBezTo>
                    <a:pt x="240413" y="324567"/>
                    <a:pt x="225677" y="384224"/>
                    <a:pt x="225067" y="386761"/>
                  </a:cubicBezTo>
                  <a:lnTo>
                    <a:pt x="221206" y="402081"/>
                  </a:lnTo>
                  <a:lnTo>
                    <a:pt x="43869" y="402081"/>
                  </a:lnTo>
                  <a:lnTo>
                    <a:pt x="41531" y="384529"/>
                  </a:lnTo>
                  <a:cubicBezTo>
                    <a:pt x="32690" y="318276"/>
                    <a:pt x="22222" y="279722"/>
                    <a:pt x="13889" y="248878"/>
                  </a:cubicBezTo>
                  <a:cubicBezTo>
                    <a:pt x="4438" y="214179"/>
                    <a:pt x="-2371" y="189221"/>
                    <a:pt x="779" y="150260"/>
                  </a:cubicBezTo>
                  <a:cubicBezTo>
                    <a:pt x="3930" y="111402"/>
                    <a:pt x="17344" y="74674"/>
                    <a:pt x="38584" y="46671"/>
                  </a:cubicBezTo>
                  <a:cubicBezTo>
                    <a:pt x="61552" y="16538"/>
                    <a:pt x="90921" y="0"/>
                    <a:pt x="121409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430" name="组合 429"/>
          <p:cNvGrpSpPr/>
          <p:nvPr/>
        </p:nvGrpSpPr>
        <p:grpSpPr>
          <a:xfrm>
            <a:off x="1037844" y="1830833"/>
            <a:ext cx="1482908" cy="489240"/>
            <a:chOff x="5969963" y="-1317280"/>
            <a:chExt cx="1956190" cy="795276"/>
          </a:xfrm>
          <a:solidFill>
            <a:schemeClr val="accent3">
              <a:alpha val="15000"/>
            </a:schemeClr>
          </a:solidFill>
          <a:scene3d>
            <a:camera prst="isometricBottomDown"/>
            <a:lightRig rig="threePt" dir="t"/>
          </a:scene3d>
        </p:grpSpPr>
        <p:sp>
          <p:nvSpPr>
            <p:cNvPr id="431" name="任意多边形: 形状 430"/>
            <p:cNvSpPr/>
            <p:nvPr/>
          </p:nvSpPr>
          <p:spPr>
            <a:xfrm flipV="1">
              <a:off x="5969963" y="-1317280"/>
              <a:ext cx="1956190" cy="794986"/>
            </a:xfrm>
            <a:custGeom>
              <a:avLst/>
              <a:gdLst>
                <a:gd name="connsiteX0" fmla="*/ 32508 w 1956190"/>
                <a:gd name="connsiteY0" fmla="*/ 0 h 794986"/>
                <a:gd name="connsiteX1" fmla="*/ 1923682 w 1956190"/>
                <a:gd name="connsiteY1" fmla="*/ 0 h 794986"/>
                <a:gd name="connsiteX2" fmla="*/ 1956190 w 1956190"/>
                <a:gd name="connsiteY2" fmla="*/ 32508 h 794986"/>
                <a:gd name="connsiteX3" fmla="*/ 1956190 w 1956190"/>
                <a:gd name="connsiteY3" fmla="*/ 656956 h 794986"/>
                <a:gd name="connsiteX4" fmla="*/ 1923682 w 1956190"/>
                <a:gd name="connsiteY4" fmla="*/ 689464 h 794986"/>
                <a:gd name="connsiteX5" fmla="*/ 1039298 w 1956190"/>
                <a:gd name="connsiteY5" fmla="*/ 689464 h 794986"/>
                <a:gd name="connsiteX6" fmla="*/ 978096 w 1956190"/>
                <a:gd name="connsiteY6" fmla="*/ 794986 h 794986"/>
                <a:gd name="connsiteX7" fmla="*/ 916893 w 1956190"/>
                <a:gd name="connsiteY7" fmla="*/ 689464 h 794986"/>
                <a:gd name="connsiteX8" fmla="*/ 32508 w 1956190"/>
                <a:gd name="connsiteY8" fmla="*/ 689464 h 794986"/>
                <a:gd name="connsiteX9" fmla="*/ 0 w 1956190"/>
                <a:gd name="connsiteY9" fmla="*/ 656956 h 794986"/>
                <a:gd name="connsiteX10" fmla="*/ 0 w 1956190"/>
                <a:gd name="connsiteY10" fmla="*/ 32508 h 794986"/>
                <a:gd name="connsiteX11" fmla="*/ 32508 w 1956190"/>
                <a:gd name="connsiteY11" fmla="*/ 0 h 794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190" h="794986">
                  <a:moveTo>
                    <a:pt x="32508" y="0"/>
                  </a:moveTo>
                  <a:lnTo>
                    <a:pt x="1923682" y="0"/>
                  </a:lnTo>
                  <a:cubicBezTo>
                    <a:pt x="1941636" y="0"/>
                    <a:pt x="1956190" y="14554"/>
                    <a:pt x="1956190" y="32508"/>
                  </a:cubicBezTo>
                  <a:lnTo>
                    <a:pt x="1956190" y="656956"/>
                  </a:lnTo>
                  <a:cubicBezTo>
                    <a:pt x="1956190" y="674910"/>
                    <a:pt x="1941636" y="689464"/>
                    <a:pt x="1923682" y="689464"/>
                  </a:cubicBezTo>
                  <a:lnTo>
                    <a:pt x="1039298" y="689464"/>
                  </a:lnTo>
                  <a:lnTo>
                    <a:pt x="978096" y="794986"/>
                  </a:lnTo>
                  <a:lnTo>
                    <a:pt x="916893" y="689464"/>
                  </a:lnTo>
                  <a:lnTo>
                    <a:pt x="32508" y="689464"/>
                  </a:lnTo>
                  <a:cubicBezTo>
                    <a:pt x="14554" y="689464"/>
                    <a:pt x="0" y="674910"/>
                    <a:pt x="0" y="656956"/>
                  </a:cubicBezTo>
                  <a:lnTo>
                    <a:pt x="0" y="32508"/>
                  </a:lnTo>
                  <a:cubicBezTo>
                    <a:pt x="0" y="14554"/>
                    <a:pt x="14554" y="0"/>
                    <a:pt x="32508" y="0"/>
                  </a:cubicBezTo>
                  <a:close/>
                </a:path>
              </a:pathLst>
            </a:custGeom>
            <a:grpFill/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32" name="矩形 431"/>
            <p:cNvSpPr/>
            <p:nvPr/>
          </p:nvSpPr>
          <p:spPr>
            <a:xfrm>
              <a:off x="5969963" y="-1170234"/>
              <a:ext cx="1956190" cy="64823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000" b="1" dirty="0" err="1">
                  <a:latin typeface="+mn-ea"/>
                </a:rPr>
                <a:t>Internet + Teclo</a:t>
              </a:r>
              <a:r>
                <a:rPr lang="en-US" altLang="zh-CN" sz="1000" b="1" dirty="0">
                  <a:latin typeface="+mn-ea"/>
                </a:rPr>
                <a:t> know-how</a:t>
              </a:r>
            </a:p>
          </p:txBody>
        </p:sp>
      </p:grpSp>
      <p:grpSp>
        <p:nvGrpSpPr>
          <p:cNvPr id="433" name="组合 432"/>
          <p:cNvGrpSpPr/>
          <p:nvPr/>
        </p:nvGrpSpPr>
        <p:grpSpPr>
          <a:xfrm flipH="1">
            <a:off x="2853555" y="1876224"/>
            <a:ext cx="149978" cy="490437"/>
            <a:chOff x="3324379" y="-3555722"/>
            <a:chExt cx="384853" cy="1258485"/>
          </a:xfrm>
        </p:grpSpPr>
        <p:sp>
          <p:nvSpPr>
            <p:cNvPr id="434" name="ïṥľiḑê"/>
            <p:cNvSpPr/>
            <p:nvPr/>
          </p:nvSpPr>
          <p:spPr bwMode="auto">
            <a:xfrm>
              <a:off x="3478645" y="-3390089"/>
              <a:ext cx="102303" cy="60083"/>
            </a:xfrm>
            <a:custGeom>
              <a:avLst/>
              <a:gdLst>
                <a:gd name="T0" fmla="*/ 29 w 30"/>
                <a:gd name="T1" fmla="*/ 8 h 18"/>
                <a:gd name="T2" fmla="*/ 29 w 30"/>
                <a:gd name="T3" fmla="*/ 10 h 18"/>
                <a:gd name="T4" fmla="*/ 17 w 30"/>
                <a:gd name="T5" fmla="*/ 17 h 18"/>
                <a:gd name="T6" fmla="*/ 13 w 30"/>
                <a:gd name="T7" fmla="*/ 17 h 18"/>
                <a:gd name="T8" fmla="*/ 1 w 30"/>
                <a:gd name="T9" fmla="*/ 10 h 18"/>
                <a:gd name="T10" fmla="*/ 1 w 30"/>
                <a:gd name="T11" fmla="*/ 8 h 18"/>
                <a:gd name="T12" fmla="*/ 13 w 30"/>
                <a:gd name="T13" fmla="*/ 1 h 18"/>
                <a:gd name="T14" fmla="*/ 17 w 30"/>
                <a:gd name="T15" fmla="*/ 1 h 18"/>
                <a:gd name="T16" fmla="*/ 29 w 30"/>
                <a:gd name="T17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18">
                  <a:moveTo>
                    <a:pt x="29" y="8"/>
                  </a:moveTo>
                  <a:cubicBezTo>
                    <a:pt x="30" y="8"/>
                    <a:pt x="30" y="9"/>
                    <a:pt x="29" y="10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6" y="18"/>
                    <a:pt x="14" y="18"/>
                    <a:pt x="13" y="17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8"/>
                    <a:pt x="1" y="8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4" y="0"/>
                    <a:pt x="16" y="0"/>
                    <a:pt x="17" y="1"/>
                  </a:cubicBezTo>
                  <a:lnTo>
                    <a:pt x="29" y="8"/>
                  </a:lnTo>
                  <a:close/>
                </a:path>
              </a:pathLst>
            </a:custGeom>
            <a:solidFill>
              <a:srgbClr val="6F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ea"/>
              </a:endParaRPr>
            </a:p>
          </p:txBody>
        </p:sp>
        <p:sp>
          <p:nvSpPr>
            <p:cNvPr id="435" name="îšliḋê"/>
            <p:cNvSpPr/>
            <p:nvPr/>
          </p:nvSpPr>
          <p:spPr bwMode="auto">
            <a:xfrm>
              <a:off x="3364975" y="-2513210"/>
              <a:ext cx="341009" cy="215973"/>
            </a:xfrm>
            <a:custGeom>
              <a:avLst/>
              <a:gdLst>
                <a:gd name="T0" fmla="*/ 43 w 101"/>
                <a:gd name="T1" fmla="*/ 5 h 64"/>
                <a:gd name="T2" fmla="*/ 92 w 101"/>
                <a:gd name="T3" fmla="*/ 34 h 64"/>
                <a:gd name="T4" fmla="*/ 92 w 101"/>
                <a:gd name="T5" fmla="*/ 55 h 64"/>
                <a:gd name="T6" fmla="*/ 84 w 101"/>
                <a:gd name="T7" fmla="*/ 60 h 64"/>
                <a:gd name="T8" fmla="*/ 58 w 101"/>
                <a:gd name="T9" fmla="*/ 60 h 64"/>
                <a:gd name="T10" fmla="*/ 9 w 101"/>
                <a:gd name="T11" fmla="*/ 31 h 64"/>
                <a:gd name="T12" fmla="*/ 9 w 101"/>
                <a:gd name="T13" fmla="*/ 9 h 64"/>
                <a:gd name="T14" fmla="*/ 17 w 101"/>
                <a:gd name="T15" fmla="*/ 5 h 64"/>
                <a:gd name="T16" fmla="*/ 43 w 101"/>
                <a:gd name="T17" fmla="*/ 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64">
                  <a:moveTo>
                    <a:pt x="43" y="5"/>
                  </a:moveTo>
                  <a:cubicBezTo>
                    <a:pt x="92" y="34"/>
                    <a:pt x="92" y="34"/>
                    <a:pt x="92" y="34"/>
                  </a:cubicBezTo>
                  <a:cubicBezTo>
                    <a:pt x="101" y="38"/>
                    <a:pt x="101" y="50"/>
                    <a:pt x="92" y="55"/>
                  </a:cubicBezTo>
                  <a:cubicBezTo>
                    <a:pt x="84" y="60"/>
                    <a:pt x="84" y="60"/>
                    <a:pt x="84" y="60"/>
                  </a:cubicBezTo>
                  <a:cubicBezTo>
                    <a:pt x="76" y="64"/>
                    <a:pt x="66" y="64"/>
                    <a:pt x="58" y="6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0" y="26"/>
                    <a:pt x="1" y="14"/>
                    <a:pt x="9" y="9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25" y="0"/>
                    <a:pt x="35" y="0"/>
                    <a:pt x="43" y="5"/>
                  </a:cubicBezTo>
                  <a:close/>
                </a:path>
              </a:pathLst>
            </a:custGeom>
            <a:solidFill>
              <a:srgbClr val="26D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ea"/>
              </a:endParaRPr>
            </a:p>
          </p:txBody>
        </p:sp>
        <p:sp>
          <p:nvSpPr>
            <p:cNvPr id="436" name="îšļîḓè"/>
            <p:cNvSpPr/>
            <p:nvPr/>
          </p:nvSpPr>
          <p:spPr bwMode="auto">
            <a:xfrm>
              <a:off x="3421810" y="-2475860"/>
              <a:ext cx="131533" cy="97431"/>
            </a:xfrm>
            <a:custGeom>
              <a:avLst/>
              <a:gdLst>
                <a:gd name="T0" fmla="*/ 36 w 39"/>
                <a:gd name="T1" fmla="*/ 0 h 29"/>
                <a:gd name="T2" fmla="*/ 24 w 39"/>
                <a:gd name="T3" fmla="*/ 0 h 29"/>
                <a:gd name="T4" fmla="*/ 2 w 39"/>
                <a:gd name="T5" fmla="*/ 23 h 29"/>
                <a:gd name="T6" fmla="*/ 27 w 39"/>
                <a:gd name="T7" fmla="*/ 16 h 29"/>
                <a:gd name="T8" fmla="*/ 39 w 39"/>
                <a:gd name="T9" fmla="*/ 10 h 29"/>
                <a:gd name="T10" fmla="*/ 39 w 39"/>
                <a:gd name="T11" fmla="*/ 2 h 29"/>
                <a:gd name="T12" fmla="*/ 36 w 39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29">
                  <a:moveTo>
                    <a:pt x="3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0" y="18"/>
                    <a:pt x="2" y="23"/>
                  </a:cubicBezTo>
                  <a:cubicBezTo>
                    <a:pt x="4" y="29"/>
                    <a:pt x="20" y="20"/>
                    <a:pt x="27" y="16"/>
                  </a:cubicBezTo>
                  <a:cubicBezTo>
                    <a:pt x="30" y="15"/>
                    <a:pt x="39" y="10"/>
                    <a:pt x="39" y="10"/>
                  </a:cubicBezTo>
                  <a:cubicBezTo>
                    <a:pt x="39" y="2"/>
                    <a:pt x="39" y="2"/>
                    <a:pt x="39" y="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ea"/>
              </a:endParaRPr>
            </a:p>
          </p:txBody>
        </p:sp>
        <p:sp>
          <p:nvSpPr>
            <p:cNvPr id="437" name="îS1íḋe"/>
            <p:cNvSpPr/>
            <p:nvPr/>
          </p:nvSpPr>
          <p:spPr bwMode="auto">
            <a:xfrm>
              <a:off x="3496507" y="-2456374"/>
              <a:ext cx="131533" cy="108799"/>
            </a:xfrm>
            <a:custGeom>
              <a:avLst/>
              <a:gdLst>
                <a:gd name="T0" fmla="*/ 21 w 39"/>
                <a:gd name="T1" fmla="*/ 4 h 32"/>
                <a:gd name="T2" fmla="*/ 2 w 39"/>
                <a:gd name="T3" fmla="*/ 29 h 32"/>
                <a:gd name="T4" fmla="*/ 38 w 39"/>
                <a:gd name="T5" fmla="*/ 17 h 32"/>
                <a:gd name="T6" fmla="*/ 39 w 39"/>
                <a:gd name="T7" fmla="*/ 0 h 32"/>
                <a:gd name="T8" fmla="*/ 21 w 39"/>
                <a:gd name="T9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2">
                  <a:moveTo>
                    <a:pt x="21" y="4"/>
                  </a:moveTo>
                  <a:cubicBezTo>
                    <a:pt x="21" y="4"/>
                    <a:pt x="0" y="25"/>
                    <a:pt x="2" y="29"/>
                  </a:cubicBezTo>
                  <a:cubicBezTo>
                    <a:pt x="4" y="32"/>
                    <a:pt x="37" y="18"/>
                    <a:pt x="38" y="17"/>
                  </a:cubicBezTo>
                  <a:cubicBezTo>
                    <a:pt x="38" y="17"/>
                    <a:pt x="39" y="5"/>
                    <a:pt x="39" y="0"/>
                  </a:cubicBezTo>
                  <a:lnTo>
                    <a:pt x="21" y="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ea"/>
              </a:endParaRPr>
            </a:p>
          </p:txBody>
        </p:sp>
        <p:sp>
          <p:nvSpPr>
            <p:cNvPr id="438" name="íśḷíḍè"/>
            <p:cNvSpPr/>
            <p:nvPr/>
          </p:nvSpPr>
          <p:spPr bwMode="auto">
            <a:xfrm>
              <a:off x="3465653" y="-3079933"/>
              <a:ext cx="105551" cy="623559"/>
            </a:xfrm>
            <a:custGeom>
              <a:avLst/>
              <a:gdLst>
                <a:gd name="T0" fmla="*/ 29 w 31"/>
                <a:gd name="T1" fmla="*/ 1 h 185"/>
                <a:gd name="T2" fmla="*/ 1 w 31"/>
                <a:gd name="T3" fmla="*/ 0 h 185"/>
                <a:gd name="T4" fmla="*/ 9 w 31"/>
                <a:gd name="T5" fmla="*/ 181 h 185"/>
                <a:gd name="T6" fmla="*/ 26 w 31"/>
                <a:gd name="T7" fmla="*/ 181 h 185"/>
                <a:gd name="T8" fmla="*/ 31 w 31"/>
                <a:gd name="T9" fmla="*/ 90 h 185"/>
                <a:gd name="T10" fmla="*/ 29 w 31"/>
                <a:gd name="T11" fmla="*/ 1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85">
                  <a:moveTo>
                    <a:pt x="29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9" y="181"/>
                    <a:pt x="9" y="181"/>
                  </a:cubicBezTo>
                  <a:cubicBezTo>
                    <a:pt x="9" y="181"/>
                    <a:pt x="10" y="185"/>
                    <a:pt x="26" y="181"/>
                  </a:cubicBezTo>
                  <a:cubicBezTo>
                    <a:pt x="31" y="90"/>
                    <a:pt x="31" y="90"/>
                    <a:pt x="31" y="90"/>
                  </a:cubicBezTo>
                  <a:lnTo>
                    <a:pt x="29" y="1"/>
                  </a:lnTo>
                  <a:close/>
                </a:path>
              </a:pathLst>
            </a:custGeom>
            <a:solidFill>
              <a:srgbClr val="2A3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ea"/>
              </a:endParaRPr>
            </a:p>
          </p:txBody>
        </p:sp>
        <p:sp>
          <p:nvSpPr>
            <p:cNvPr id="439" name="íṩlíḓe"/>
            <p:cNvSpPr/>
            <p:nvPr/>
          </p:nvSpPr>
          <p:spPr bwMode="auto">
            <a:xfrm>
              <a:off x="3525737" y="-3079933"/>
              <a:ext cx="125037" cy="660908"/>
            </a:xfrm>
            <a:custGeom>
              <a:avLst/>
              <a:gdLst>
                <a:gd name="T0" fmla="*/ 37 w 37"/>
                <a:gd name="T1" fmla="*/ 3 h 196"/>
                <a:gd name="T2" fmla="*/ 31 w 37"/>
                <a:gd name="T3" fmla="*/ 190 h 196"/>
                <a:gd name="T4" fmla="*/ 10 w 37"/>
                <a:gd name="T5" fmla="*/ 190 h 196"/>
                <a:gd name="T6" fmla="*/ 0 w 37"/>
                <a:gd name="T7" fmla="*/ 0 h 196"/>
                <a:gd name="T8" fmla="*/ 37 w 37"/>
                <a:gd name="T9" fmla="*/ 3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96">
                  <a:moveTo>
                    <a:pt x="37" y="3"/>
                  </a:moveTo>
                  <a:cubicBezTo>
                    <a:pt x="31" y="190"/>
                    <a:pt x="31" y="190"/>
                    <a:pt x="31" y="190"/>
                  </a:cubicBezTo>
                  <a:cubicBezTo>
                    <a:pt x="31" y="190"/>
                    <a:pt x="21" y="196"/>
                    <a:pt x="10" y="19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7" y="3"/>
                  </a:lnTo>
                  <a:close/>
                </a:path>
              </a:pathLst>
            </a:custGeom>
            <a:solidFill>
              <a:srgbClr val="3143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ea"/>
              </a:endParaRPr>
            </a:p>
          </p:txBody>
        </p:sp>
        <p:sp>
          <p:nvSpPr>
            <p:cNvPr id="440" name="íšḷiḍè"/>
            <p:cNvSpPr/>
            <p:nvPr/>
          </p:nvSpPr>
          <p:spPr bwMode="auto">
            <a:xfrm>
              <a:off x="3468901" y="-3393337"/>
              <a:ext cx="141276" cy="344257"/>
            </a:xfrm>
            <a:custGeom>
              <a:avLst/>
              <a:gdLst>
                <a:gd name="T0" fmla="*/ 22 w 42"/>
                <a:gd name="T1" fmla="*/ 0 h 102"/>
                <a:gd name="T2" fmla="*/ 1 w 42"/>
                <a:gd name="T3" fmla="*/ 97 h 102"/>
                <a:gd name="T4" fmla="*/ 31 w 42"/>
                <a:gd name="T5" fmla="*/ 102 h 102"/>
                <a:gd name="T6" fmla="*/ 42 w 42"/>
                <a:gd name="T7" fmla="*/ 2 h 102"/>
                <a:gd name="T8" fmla="*/ 22 w 42"/>
                <a:gd name="T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02">
                  <a:moveTo>
                    <a:pt x="22" y="0"/>
                  </a:moveTo>
                  <a:cubicBezTo>
                    <a:pt x="2" y="0"/>
                    <a:pt x="0" y="72"/>
                    <a:pt x="1" y="97"/>
                  </a:cubicBezTo>
                  <a:cubicBezTo>
                    <a:pt x="3" y="101"/>
                    <a:pt x="26" y="102"/>
                    <a:pt x="31" y="102"/>
                  </a:cubicBezTo>
                  <a:cubicBezTo>
                    <a:pt x="33" y="42"/>
                    <a:pt x="41" y="6"/>
                    <a:pt x="42" y="2"/>
                  </a:cubicBezTo>
                  <a:cubicBezTo>
                    <a:pt x="35" y="0"/>
                    <a:pt x="29" y="0"/>
                    <a:pt x="22" y="0"/>
                  </a:cubicBezTo>
                  <a:close/>
                </a:path>
              </a:pathLst>
            </a:custGeom>
            <a:solidFill>
              <a:srgbClr val="2A6C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ea"/>
              </a:endParaRPr>
            </a:p>
          </p:txBody>
        </p:sp>
        <p:sp>
          <p:nvSpPr>
            <p:cNvPr id="441" name="îśļîḑê"/>
            <p:cNvSpPr/>
            <p:nvPr/>
          </p:nvSpPr>
          <p:spPr bwMode="auto">
            <a:xfrm>
              <a:off x="3324379" y="-3440429"/>
              <a:ext cx="185119" cy="212725"/>
            </a:xfrm>
            <a:custGeom>
              <a:avLst/>
              <a:gdLst>
                <a:gd name="T0" fmla="*/ 30 w 55"/>
                <a:gd name="T1" fmla="*/ 38 h 63"/>
                <a:gd name="T2" fmla="*/ 55 w 55"/>
                <a:gd name="T3" fmla="*/ 7 h 63"/>
                <a:gd name="T4" fmla="*/ 49 w 55"/>
                <a:gd name="T5" fmla="*/ 0 h 63"/>
                <a:gd name="T6" fmla="*/ 12 w 55"/>
                <a:gd name="T7" fmla="*/ 56 h 63"/>
                <a:gd name="T8" fmla="*/ 46 w 55"/>
                <a:gd name="T9" fmla="*/ 45 h 63"/>
                <a:gd name="T10" fmla="*/ 55 w 55"/>
                <a:gd name="T11" fmla="*/ 17 h 63"/>
                <a:gd name="T12" fmla="*/ 30 w 55"/>
                <a:gd name="T13" fmla="*/ 3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63">
                  <a:moveTo>
                    <a:pt x="30" y="38"/>
                  </a:moveTo>
                  <a:cubicBezTo>
                    <a:pt x="55" y="7"/>
                    <a:pt x="55" y="7"/>
                    <a:pt x="55" y="7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0" y="45"/>
                    <a:pt x="12" y="56"/>
                  </a:cubicBezTo>
                  <a:cubicBezTo>
                    <a:pt x="18" y="63"/>
                    <a:pt x="46" y="45"/>
                    <a:pt x="46" y="45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44" y="22"/>
                    <a:pt x="36" y="32"/>
                    <a:pt x="30" y="38"/>
                  </a:cubicBezTo>
                  <a:close/>
                </a:path>
              </a:pathLst>
            </a:custGeom>
            <a:solidFill>
              <a:srgbClr val="3143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ea"/>
              </a:endParaRPr>
            </a:p>
          </p:txBody>
        </p:sp>
        <p:sp>
          <p:nvSpPr>
            <p:cNvPr id="442" name="îšlíḑè"/>
            <p:cNvSpPr/>
            <p:nvPr/>
          </p:nvSpPr>
          <p:spPr bwMode="auto">
            <a:xfrm>
              <a:off x="3478645" y="-3464787"/>
              <a:ext cx="61707" cy="50340"/>
            </a:xfrm>
            <a:custGeom>
              <a:avLst/>
              <a:gdLst>
                <a:gd name="T0" fmla="*/ 7 w 18"/>
                <a:gd name="T1" fmla="*/ 15 h 15"/>
                <a:gd name="T2" fmla="*/ 10 w 18"/>
                <a:gd name="T3" fmla="*/ 14 h 15"/>
                <a:gd name="T4" fmla="*/ 16 w 18"/>
                <a:gd name="T5" fmla="*/ 3 h 15"/>
                <a:gd name="T6" fmla="*/ 6 w 18"/>
                <a:gd name="T7" fmla="*/ 2 h 15"/>
                <a:gd name="T8" fmla="*/ 1 w 18"/>
                <a:gd name="T9" fmla="*/ 8 h 15"/>
                <a:gd name="T10" fmla="*/ 7 w 18"/>
                <a:gd name="T1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5">
                  <a:moveTo>
                    <a:pt x="7" y="15"/>
                  </a:moveTo>
                  <a:cubicBezTo>
                    <a:pt x="7" y="15"/>
                    <a:pt x="9" y="14"/>
                    <a:pt x="10" y="14"/>
                  </a:cubicBezTo>
                  <a:cubicBezTo>
                    <a:pt x="18" y="11"/>
                    <a:pt x="16" y="5"/>
                    <a:pt x="16" y="3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5"/>
                    <a:pt x="2" y="7"/>
                    <a:pt x="1" y="8"/>
                  </a:cubicBezTo>
                  <a:cubicBezTo>
                    <a:pt x="0" y="10"/>
                    <a:pt x="5" y="15"/>
                    <a:pt x="7" y="15"/>
                  </a:cubicBezTo>
                  <a:close/>
                </a:path>
              </a:pathLst>
            </a:custGeom>
            <a:solidFill>
              <a:srgbClr val="F6CA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ea"/>
              </a:endParaRPr>
            </a:p>
          </p:txBody>
        </p:sp>
        <p:sp>
          <p:nvSpPr>
            <p:cNvPr id="443" name="ï$1ïḋe"/>
            <p:cNvSpPr/>
            <p:nvPr/>
          </p:nvSpPr>
          <p:spPr bwMode="auto">
            <a:xfrm>
              <a:off x="3449415" y="-3393337"/>
              <a:ext cx="87688" cy="391349"/>
            </a:xfrm>
            <a:custGeom>
              <a:avLst/>
              <a:gdLst>
                <a:gd name="T0" fmla="*/ 13 w 26"/>
                <a:gd name="T1" fmla="*/ 115 h 116"/>
                <a:gd name="T2" fmla="*/ 26 w 26"/>
                <a:gd name="T3" fmla="*/ 0 h 116"/>
                <a:gd name="T4" fmla="*/ 4 w 26"/>
                <a:gd name="T5" fmla="*/ 35 h 116"/>
                <a:gd name="T6" fmla="*/ 0 w 26"/>
                <a:gd name="T7" fmla="*/ 114 h 116"/>
                <a:gd name="T8" fmla="*/ 13 w 26"/>
                <a:gd name="T9" fmla="*/ 11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16">
                  <a:moveTo>
                    <a:pt x="13" y="115"/>
                  </a:moveTo>
                  <a:cubicBezTo>
                    <a:pt x="13" y="115"/>
                    <a:pt x="8" y="6"/>
                    <a:pt x="26" y="0"/>
                  </a:cubicBezTo>
                  <a:cubicBezTo>
                    <a:pt x="17" y="1"/>
                    <a:pt x="6" y="8"/>
                    <a:pt x="4" y="35"/>
                  </a:cubicBezTo>
                  <a:cubicBezTo>
                    <a:pt x="2" y="55"/>
                    <a:pt x="0" y="114"/>
                    <a:pt x="0" y="114"/>
                  </a:cubicBezTo>
                  <a:cubicBezTo>
                    <a:pt x="2" y="116"/>
                    <a:pt x="13" y="115"/>
                    <a:pt x="13" y="115"/>
                  </a:cubicBezTo>
                  <a:close/>
                </a:path>
              </a:pathLst>
            </a:custGeom>
            <a:solidFill>
              <a:srgbClr val="3143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ea"/>
              </a:endParaRPr>
            </a:p>
          </p:txBody>
        </p:sp>
        <p:sp>
          <p:nvSpPr>
            <p:cNvPr id="444" name="ï$ľïḓê"/>
            <p:cNvSpPr/>
            <p:nvPr/>
          </p:nvSpPr>
          <p:spPr bwMode="auto">
            <a:xfrm>
              <a:off x="3540351" y="-3390089"/>
              <a:ext cx="131533" cy="435193"/>
            </a:xfrm>
            <a:custGeom>
              <a:avLst/>
              <a:gdLst>
                <a:gd name="T0" fmla="*/ 35 w 39"/>
                <a:gd name="T1" fmla="*/ 75 h 129"/>
                <a:gd name="T2" fmla="*/ 39 w 39"/>
                <a:gd name="T3" fmla="*/ 11 h 129"/>
                <a:gd name="T4" fmla="*/ 17 w 39"/>
                <a:gd name="T5" fmla="*/ 0 h 129"/>
                <a:gd name="T6" fmla="*/ 0 w 39"/>
                <a:gd name="T7" fmla="*/ 122 h 129"/>
                <a:gd name="T8" fmla="*/ 36 w 39"/>
                <a:gd name="T9" fmla="*/ 121 h 129"/>
                <a:gd name="T10" fmla="*/ 35 w 39"/>
                <a:gd name="T11" fmla="*/ 7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129">
                  <a:moveTo>
                    <a:pt x="35" y="75"/>
                  </a:moveTo>
                  <a:cubicBezTo>
                    <a:pt x="36" y="39"/>
                    <a:pt x="39" y="11"/>
                    <a:pt x="39" y="11"/>
                  </a:cubicBezTo>
                  <a:cubicBezTo>
                    <a:pt x="39" y="11"/>
                    <a:pt x="31" y="3"/>
                    <a:pt x="17" y="0"/>
                  </a:cubicBezTo>
                  <a:cubicBezTo>
                    <a:pt x="14" y="7"/>
                    <a:pt x="1" y="64"/>
                    <a:pt x="0" y="122"/>
                  </a:cubicBezTo>
                  <a:cubicBezTo>
                    <a:pt x="11" y="129"/>
                    <a:pt x="36" y="121"/>
                    <a:pt x="36" y="121"/>
                  </a:cubicBezTo>
                  <a:cubicBezTo>
                    <a:pt x="36" y="102"/>
                    <a:pt x="36" y="92"/>
                    <a:pt x="35" y="75"/>
                  </a:cubicBezTo>
                  <a:close/>
                </a:path>
              </a:pathLst>
            </a:custGeom>
            <a:solidFill>
              <a:srgbClr val="3143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ea"/>
              </a:endParaRPr>
            </a:p>
          </p:txBody>
        </p:sp>
        <p:sp>
          <p:nvSpPr>
            <p:cNvPr id="445" name="îṡ1íḍê"/>
            <p:cNvSpPr/>
            <p:nvPr/>
          </p:nvSpPr>
          <p:spPr bwMode="auto">
            <a:xfrm>
              <a:off x="3525737" y="-3399832"/>
              <a:ext cx="21110" cy="43844"/>
            </a:xfrm>
            <a:custGeom>
              <a:avLst/>
              <a:gdLst>
                <a:gd name="T0" fmla="*/ 13 w 13"/>
                <a:gd name="T1" fmla="*/ 22 h 27"/>
                <a:gd name="T2" fmla="*/ 0 w 13"/>
                <a:gd name="T3" fmla="*/ 27 h 27"/>
                <a:gd name="T4" fmla="*/ 5 w 13"/>
                <a:gd name="T5" fmla="*/ 4 h 27"/>
                <a:gd name="T6" fmla="*/ 11 w 13"/>
                <a:gd name="T7" fmla="*/ 0 h 27"/>
                <a:gd name="T8" fmla="*/ 13 w 13"/>
                <a:gd name="T9" fmla="*/ 2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7">
                  <a:moveTo>
                    <a:pt x="13" y="22"/>
                  </a:moveTo>
                  <a:lnTo>
                    <a:pt x="0" y="27"/>
                  </a:lnTo>
                  <a:lnTo>
                    <a:pt x="5" y="4"/>
                  </a:lnTo>
                  <a:lnTo>
                    <a:pt x="11" y="0"/>
                  </a:lnTo>
                  <a:lnTo>
                    <a:pt x="13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ea"/>
              </a:endParaRPr>
            </a:p>
          </p:txBody>
        </p:sp>
        <p:sp>
          <p:nvSpPr>
            <p:cNvPr id="446" name="îṣļîďê"/>
            <p:cNvSpPr/>
            <p:nvPr/>
          </p:nvSpPr>
          <p:spPr bwMode="auto">
            <a:xfrm>
              <a:off x="3493260" y="-3468035"/>
              <a:ext cx="43844" cy="53588"/>
            </a:xfrm>
            <a:custGeom>
              <a:avLst/>
              <a:gdLst>
                <a:gd name="T0" fmla="*/ 1 w 13"/>
                <a:gd name="T1" fmla="*/ 11 h 16"/>
                <a:gd name="T2" fmla="*/ 7 w 13"/>
                <a:gd name="T3" fmla="*/ 1 h 16"/>
                <a:gd name="T4" fmla="*/ 9 w 13"/>
                <a:gd name="T5" fmla="*/ 0 h 16"/>
                <a:gd name="T6" fmla="*/ 12 w 13"/>
                <a:gd name="T7" fmla="*/ 3 h 16"/>
                <a:gd name="T8" fmla="*/ 13 w 13"/>
                <a:gd name="T9" fmla="*/ 5 h 16"/>
                <a:gd name="T10" fmla="*/ 7 w 13"/>
                <a:gd name="T11" fmla="*/ 15 h 16"/>
                <a:gd name="T12" fmla="*/ 4 w 13"/>
                <a:gd name="T13" fmla="*/ 15 h 16"/>
                <a:gd name="T14" fmla="*/ 1 w 13"/>
                <a:gd name="T15" fmla="*/ 13 h 16"/>
                <a:gd name="T16" fmla="*/ 1 w 13"/>
                <a:gd name="T17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6">
                  <a:moveTo>
                    <a:pt x="1" y="1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8" y="0"/>
                    <a:pt x="9" y="0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3"/>
                    <a:pt x="13" y="4"/>
                    <a:pt x="13" y="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6"/>
                    <a:pt x="5" y="16"/>
                    <a:pt x="4" y="15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0" y="11"/>
                    <a:pt x="1" y="11"/>
                  </a:cubicBezTo>
                  <a:close/>
                </a:path>
              </a:pathLst>
            </a:custGeom>
            <a:solidFill>
              <a:srgbClr val="3257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ea"/>
              </a:endParaRPr>
            </a:p>
          </p:txBody>
        </p:sp>
        <p:sp>
          <p:nvSpPr>
            <p:cNvPr id="447" name="îšḷïḓé"/>
            <p:cNvSpPr/>
            <p:nvPr/>
          </p:nvSpPr>
          <p:spPr bwMode="auto">
            <a:xfrm>
              <a:off x="3496507" y="-3468035"/>
              <a:ext cx="43844" cy="53588"/>
            </a:xfrm>
            <a:custGeom>
              <a:avLst/>
              <a:gdLst>
                <a:gd name="T0" fmla="*/ 1 w 13"/>
                <a:gd name="T1" fmla="*/ 11 h 16"/>
                <a:gd name="T2" fmla="*/ 7 w 13"/>
                <a:gd name="T3" fmla="*/ 1 h 16"/>
                <a:gd name="T4" fmla="*/ 9 w 13"/>
                <a:gd name="T5" fmla="*/ 0 h 16"/>
                <a:gd name="T6" fmla="*/ 12 w 13"/>
                <a:gd name="T7" fmla="*/ 3 h 16"/>
                <a:gd name="T8" fmla="*/ 13 w 13"/>
                <a:gd name="T9" fmla="*/ 5 h 16"/>
                <a:gd name="T10" fmla="*/ 7 w 13"/>
                <a:gd name="T11" fmla="*/ 15 h 16"/>
                <a:gd name="T12" fmla="*/ 5 w 13"/>
                <a:gd name="T13" fmla="*/ 15 h 16"/>
                <a:gd name="T14" fmla="*/ 1 w 13"/>
                <a:gd name="T15" fmla="*/ 13 h 16"/>
                <a:gd name="T16" fmla="*/ 1 w 13"/>
                <a:gd name="T17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6">
                  <a:moveTo>
                    <a:pt x="1" y="1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9" y="0"/>
                    <a:pt x="9" y="0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3"/>
                    <a:pt x="13" y="4"/>
                    <a:pt x="13" y="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6"/>
                    <a:pt x="5" y="16"/>
                    <a:pt x="5" y="15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2"/>
                    <a:pt x="0" y="11"/>
                    <a:pt x="1" y="11"/>
                  </a:cubicBezTo>
                  <a:close/>
                </a:path>
              </a:pathLst>
            </a:custGeom>
            <a:solidFill>
              <a:srgbClr val="D9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ea"/>
              </a:endParaRPr>
            </a:p>
          </p:txBody>
        </p:sp>
        <p:sp>
          <p:nvSpPr>
            <p:cNvPr id="448" name="iSḻïḍé"/>
            <p:cNvSpPr/>
            <p:nvPr/>
          </p:nvSpPr>
          <p:spPr bwMode="auto">
            <a:xfrm>
              <a:off x="3543598" y="-3424190"/>
              <a:ext cx="40596" cy="60083"/>
            </a:xfrm>
            <a:custGeom>
              <a:avLst/>
              <a:gdLst>
                <a:gd name="T0" fmla="*/ 21 w 25"/>
                <a:gd name="T1" fmla="*/ 0 h 37"/>
                <a:gd name="T2" fmla="*/ 0 w 25"/>
                <a:gd name="T3" fmla="*/ 0 h 37"/>
                <a:gd name="T4" fmla="*/ 0 w 25"/>
                <a:gd name="T5" fmla="*/ 37 h 37"/>
                <a:gd name="T6" fmla="*/ 25 w 25"/>
                <a:gd name="T7" fmla="*/ 25 h 37"/>
                <a:gd name="T8" fmla="*/ 21 w 25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7">
                  <a:moveTo>
                    <a:pt x="21" y="0"/>
                  </a:moveTo>
                  <a:lnTo>
                    <a:pt x="0" y="0"/>
                  </a:lnTo>
                  <a:lnTo>
                    <a:pt x="0" y="37"/>
                  </a:lnTo>
                  <a:lnTo>
                    <a:pt x="25" y="25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6CA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ea"/>
              </a:endParaRPr>
            </a:p>
          </p:txBody>
        </p:sp>
        <p:sp>
          <p:nvSpPr>
            <p:cNvPr id="449" name="iṡļîḋè"/>
            <p:cNvSpPr/>
            <p:nvPr/>
          </p:nvSpPr>
          <p:spPr bwMode="auto">
            <a:xfrm>
              <a:off x="3512746" y="-3542732"/>
              <a:ext cx="94183" cy="131533"/>
            </a:xfrm>
            <a:custGeom>
              <a:avLst/>
              <a:gdLst>
                <a:gd name="T0" fmla="*/ 27 w 28"/>
                <a:gd name="T1" fmla="*/ 20 h 39"/>
                <a:gd name="T2" fmla="*/ 11 w 28"/>
                <a:gd name="T3" fmla="*/ 39 h 39"/>
                <a:gd name="T4" fmla="*/ 0 w 28"/>
                <a:gd name="T5" fmla="*/ 20 h 39"/>
                <a:gd name="T6" fmla="*/ 11 w 28"/>
                <a:gd name="T7" fmla="*/ 0 h 39"/>
                <a:gd name="T8" fmla="*/ 27 w 28"/>
                <a:gd name="T9" fmla="*/ 2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9">
                  <a:moveTo>
                    <a:pt x="27" y="20"/>
                  </a:moveTo>
                  <a:cubicBezTo>
                    <a:pt x="28" y="32"/>
                    <a:pt x="20" y="39"/>
                    <a:pt x="11" y="39"/>
                  </a:cubicBezTo>
                  <a:cubicBezTo>
                    <a:pt x="6" y="39"/>
                    <a:pt x="0" y="31"/>
                    <a:pt x="0" y="20"/>
                  </a:cubicBezTo>
                  <a:cubicBezTo>
                    <a:pt x="0" y="9"/>
                    <a:pt x="2" y="0"/>
                    <a:pt x="11" y="0"/>
                  </a:cubicBezTo>
                  <a:cubicBezTo>
                    <a:pt x="20" y="1"/>
                    <a:pt x="26" y="9"/>
                    <a:pt x="27" y="20"/>
                  </a:cubicBezTo>
                  <a:close/>
                </a:path>
              </a:pathLst>
            </a:custGeom>
            <a:solidFill>
              <a:srgbClr val="F6CA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ea"/>
              </a:endParaRPr>
            </a:p>
          </p:txBody>
        </p:sp>
        <p:sp>
          <p:nvSpPr>
            <p:cNvPr id="450" name="ïṧļïďe"/>
            <p:cNvSpPr/>
            <p:nvPr/>
          </p:nvSpPr>
          <p:spPr bwMode="auto">
            <a:xfrm>
              <a:off x="3465653" y="-3555722"/>
              <a:ext cx="178623" cy="125037"/>
            </a:xfrm>
            <a:custGeom>
              <a:avLst/>
              <a:gdLst>
                <a:gd name="T0" fmla="*/ 33 w 53"/>
                <a:gd name="T1" fmla="*/ 23 h 37"/>
                <a:gd name="T2" fmla="*/ 36 w 53"/>
                <a:gd name="T3" fmla="*/ 30 h 37"/>
                <a:gd name="T4" fmla="*/ 37 w 53"/>
                <a:gd name="T5" fmla="*/ 37 h 37"/>
                <a:gd name="T6" fmla="*/ 43 w 53"/>
                <a:gd name="T7" fmla="*/ 10 h 37"/>
                <a:gd name="T8" fmla="*/ 24 w 53"/>
                <a:gd name="T9" fmla="*/ 1 h 37"/>
                <a:gd name="T10" fmla="*/ 0 w 53"/>
                <a:gd name="T11" fmla="*/ 16 h 37"/>
                <a:gd name="T12" fmla="*/ 33 w 53"/>
                <a:gd name="T13" fmla="*/ 2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37">
                  <a:moveTo>
                    <a:pt x="33" y="23"/>
                  </a:moveTo>
                  <a:cubicBezTo>
                    <a:pt x="33" y="23"/>
                    <a:pt x="34" y="26"/>
                    <a:pt x="36" y="30"/>
                  </a:cubicBezTo>
                  <a:cubicBezTo>
                    <a:pt x="37" y="19"/>
                    <a:pt x="42" y="30"/>
                    <a:pt x="37" y="37"/>
                  </a:cubicBezTo>
                  <a:cubicBezTo>
                    <a:pt x="44" y="33"/>
                    <a:pt x="53" y="12"/>
                    <a:pt x="43" y="10"/>
                  </a:cubicBezTo>
                  <a:cubicBezTo>
                    <a:pt x="44" y="1"/>
                    <a:pt x="29" y="0"/>
                    <a:pt x="24" y="1"/>
                  </a:cubicBezTo>
                  <a:cubicBezTo>
                    <a:pt x="13" y="3"/>
                    <a:pt x="9" y="12"/>
                    <a:pt x="0" y="16"/>
                  </a:cubicBezTo>
                  <a:cubicBezTo>
                    <a:pt x="9" y="32"/>
                    <a:pt x="33" y="23"/>
                    <a:pt x="33" y="23"/>
                  </a:cubicBezTo>
                  <a:close/>
                </a:path>
              </a:pathLst>
            </a:custGeom>
            <a:solidFill>
              <a:srgbClr val="2B36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ea"/>
              </a:endParaRPr>
            </a:p>
          </p:txBody>
        </p:sp>
        <p:sp>
          <p:nvSpPr>
            <p:cNvPr id="451" name="ï$ľíḓê"/>
            <p:cNvSpPr/>
            <p:nvPr/>
          </p:nvSpPr>
          <p:spPr bwMode="auto">
            <a:xfrm>
              <a:off x="3493260" y="-3076685"/>
              <a:ext cx="100679" cy="71449"/>
            </a:xfrm>
            <a:custGeom>
              <a:avLst/>
              <a:gdLst>
                <a:gd name="T0" fmla="*/ 24 w 30"/>
                <a:gd name="T1" fmla="*/ 0 h 21"/>
                <a:gd name="T2" fmla="*/ 19 w 30"/>
                <a:gd name="T3" fmla="*/ 0 h 21"/>
                <a:gd name="T4" fmla="*/ 10 w 30"/>
                <a:gd name="T5" fmla="*/ 4 h 21"/>
                <a:gd name="T6" fmla="*/ 14 w 30"/>
                <a:gd name="T7" fmla="*/ 4 h 21"/>
                <a:gd name="T8" fmla="*/ 12 w 30"/>
                <a:gd name="T9" fmla="*/ 8 h 21"/>
                <a:gd name="T10" fmla="*/ 18 w 30"/>
                <a:gd name="T11" fmla="*/ 15 h 21"/>
                <a:gd name="T12" fmla="*/ 30 w 30"/>
                <a:gd name="T13" fmla="*/ 5 h 21"/>
                <a:gd name="T14" fmla="*/ 24 w 30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1">
                  <a:moveTo>
                    <a:pt x="24" y="0"/>
                  </a:moveTo>
                  <a:cubicBezTo>
                    <a:pt x="24" y="0"/>
                    <a:pt x="20" y="0"/>
                    <a:pt x="19" y="0"/>
                  </a:cubicBezTo>
                  <a:cubicBezTo>
                    <a:pt x="18" y="1"/>
                    <a:pt x="14" y="0"/>
                    <a:pt x="10" y="4"/>
                  </a:cubicBezTo>
                  <a:cubicBezTo>
                    <a:pt x="9" y="5"/>
                    <a:pt x="13" y="4"/>
                    <a:pt x="14" y="4"/>
                  </a:cubicBezTo>
                  <a:cubicBezTo>
                    <a:pt x="15" y="5"/>
                    <a:pt x="14" y="7"/>
                    <a:pt x="12" y="8"/>
                  </a:cubicBezTo>
                  <a:cubicBezTo>
                    <a:pt x="9" y="9"/>
                    <a:pt x="0" y="21"/>
                    <a:pt x="18" y="15"/>
                  </a:cubicBezTo>
                  <a:cubicBezTo>
                    <a:pt x="28" y="11"/>
                    <a:pt x="28" y="7"/>
                    <a:pt x="30" y="5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F6CA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ea"/>
              </a:endParaRPr>
            </a:p>
          </p:txBody>
        </p:sp>
        <p:sp>
          <p:nvSpPr>
            <p:cNvPr id="452" name="îsľíḍè"/>
            <p:cNvSpPr/>
            <p:nvPr/>
          </p:nvSpPr>
          <p:spPr bwMode="auto">
            <a:xfrm>
              <a:off x="3563085" y="-3393337"/>
              <a:ext cx="146147" cy="344257"/>
            </a:xfrm>
            <a:custGeom>
              <a:avLst/>
              <a:gdLst>
                <a:gd name="T0" fmla="*/ 18 w 43"/>
                <a:gd name="T1" fmla="*/ 24 h 102"/>
                <a:gd name="T2" fmla="*/ 26 w 43"/>
                <a:gd name="T3" fmla="*/ 62 h 102"/>
                <a:gd name="T4" fmla="*/ 0 w 43"/>
                <a:gd name="T5" fmla="*/ 94 h 102"/>
                <a:gd name="T6" fmla="*/ 9 w 43"/>
                <a:gd name="T7" fmla="*/ 102 h 102"/>
                <a:gd name="T8" fmla="*/ 41 w 43"/>
                <a:gd name="T9" fmla="*/ 64 h 102"/>
                <a:gd name="T10" fmla="*/ 35 w 43"/>
                <a:gd name="T11" fmla="*/ 20 h 102"/>
                <a:gd name="T12" fmla="*/ 18 w 43"/>
                <a:gd name="T13" fmla="*/ 2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102">
                  <a:moveTo>
                    <a:pt x="18" y="24"/>
                  </a:moveTo>
                  <a:cubicBezTo>
                    <a:pt x="18" y="42"/>
                    <a:pt x="26" y="62"/>
                    <a:pt x="26" y="62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2" y="98"/>
                    <a:pt x="6" y="101"/>
                    <a:pt x="9" y="102"/>
                  </a:cubicBezTo>
                  <a:cubicBezTo>
                    <a:pt x="9" y="102"/>
                    <a:pt x="40" y="70"/>
                    <a:pt x="41" y="64"/>
                  </a:cubicBezTo>
                  <a:cubicBezTo>
                    <a:pt x="43" y="50"/>
                    <a:pt x="38" y="37"/>
                    <a:pt x="35" y="20"/>
                  </a:cubicBezTo>
                  <a:cubicBezTo>
                    <a:pt x="33" y="6"/>
                    <a:pt x="17" y="0"/>
                    <a:pt x="18" y="24"/>
                  </a:cubicBezTo>
                  <a:close/>
                </a:path>
              </a:pathLst>
            </a:custGeom>
            <a:solidFill>
              <a:srgbClr val="3143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ea"/>
              </a:endParaRPr>
            </a:p>
          </p:txBody>
        </p:sp>
        <p:sp>
          <p:nvSpPr>
            <p:cNvPr id="453" name="íşľïḑé"/>
            <p:cNvSpPr/>
            <p:nvPr/>
          </p:nvSpPr>
          <p:spPr bwMode="auto">
            <a:xfrm>
              <a:off x="3546846" y="-3396585"/>
              <a:ext cx="50340" cy="53588"/>
            </a:xfrm>
            <a:custGeom>
              <a:avLst/>
              <a:gdLst>
                <a:gd name="T0" fmla="*/ 25 w 31"/>
                <a:gd name="T1" fmla="*/ 0 h 33"/>
                <a:gd name="T2" fmla="*/ 0 w 31"/>
                <a:gd name="T3" fmla="*/ 20 h 33"/>
                <a:gd name="T4" fmla="*/ 12 w 31"/>
                <a:gd name="T5" fmla="*/ 33 h 33"/>
                <a:gd name="T6" fmla="*/ 31 w 31"/>
                <a:gd name="T7" fmla="*/ 4 h 33"/>
                <a:gd name="T8" fmla="*/ 25 w 31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3">
                  <a:moveTo>
                    <a:pt x="25" y="0"/>
                  </a:moveTo>
                  <a:lnTo>
                    <a:pt x="0" y="20"/>
                  </a:lnTo>
                  <a:lnTo>
                    <a:pt x="12" y="33"/>
                  </a:lnTo>
                  <a:lnTo>
                    <a:pt x="31" y="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ea"/>
              </a:endParaRPr>
            </a:p>
          </p:txBody>
        </p:sp>
      </p:grpSp>
      <p:grpSp>
        <p:nvGrpSpPr>
          <p:cNvPr id="454" name="3611d439-62c6-437a-acb3-0081b51766f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679924" y="2227701"/>
            <a:ext cx="307789" cy="296679"/>
            <a:chOff x="4505973" y="2099568"/>
            <a:chExt cx="3180053" cy="3065263"/>
          </a:xfrm>
        </p:grpSpPr>
        <p:sp>
          <p:nvSpPr>
            <p:cNvPr id="455" name="i$1iḑê"/>
            <p:cNvSpPr/>
            <p:nvPr/>
          </p:nvSpPr>
          <p:spPr bwMode="auto">
            <a:xfrm>
              <a:off x="4980221" y="4132591"/>
              <a:ext cx="2705805" cy="1032240"/>
            </a:xfrm>
            <a:custGeom>
              <a:avLst/>
              <a:gdLst>
                <a:gd name="T0" fmla="*/ 0 w 1945"/>
                <a:gd name="T1" fmla="*/ 371 h 742"/>
                <a:gd name="T2" fmla="*/ 641 w 1945"/>
                <a:gd name="T3" fmla="*/ 742 h 742"/>
                <a:gd name="T4" fmla="*/ 1405 w 1945"/>
                <a:gd name="T5" fmla="*/ 685 h 742"/>
                <a:gd name="T6" fmla="*/ 1945 w 1945"/>
                <a:gd name="T7" fmla="*/ 371 h 742"/>
                <a:gd name="T8" fmla="*/ 1285 w 1945"/>
                <a:gd name="T9" fmla="*/ 0 h 742"/>
                <a:gd name="T10" fmla="*/ 653 w 1945"/>
                <a:gd name="T11" fmla="*/ 12 h 742"/>
                <a:gd name="T12" fmla="*/ 0 w 1945"/>
                <a:gd name="T13" fmla="*/ 371 h 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5" h="742">
                  <a:moveTo>
                    <a:pt x="0" y="371"/>
                  </a:moveTo>
                  <a:lnTo>
                    <a:pt x="641" y="742"/>
                  </a:lnTo>
                  <a:lnTo>
                    <a:pt x="1405" y="685"/>
                  </a:lnTo>
                  <a:lnTo>
                    <a:pt x="1945" y="371"/>
                  </a:lnTo>
                  <a:lnTo>
                    <a:pt x="1285" y="0"/>
                  </a:lnTo>
                  <a:lnTo>
                    <a:pt x="653" y="12"/>
                  </a:lnTo>
                  <a:lnTo>
                    <a:pt x="0" y="371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+mn-ea"/>
              </a:endParaRPr>
            </a:p>
          </p:txBody>
        </p:sp>
        <p:grpSp>
          <p:nvGrpSpPr>
            <p:cNvPr id="456" name="ï$lídê"/>
            <p:cNvGrpSpPr/>
            <p:nvPr/>
          </p:nvGrpSpPr>
          <p:grpSpPr>
            <a:xfrm>
              <a:off x="4543573" y="3310912"/>
              <a:ext cx="2670828" cy="1843624"/>
              <a:chOff x="1321551" y="2410579"/>
              <a:chExt cx="2664043" cy="1838940"/>
            </a:xfrm>
          </p:grpSpPr>
          <p:sp>
            <p:nvSpPr>
              <p:cNvPr id="490" name="îŝḷiḋê"/>
              <p:cNvSpPr/>
              <p:nvPr/>
            </p:nvSpPr>
            <p:spPr bwMode="auto">
              <a:xfrm>
                <a:off x="1757090" y="3212696"/>
                <a:ext cx="1796596" cy="1036823"/>
              </a:xfrm>
              <a:custGeom>
                <a:avLst/>
                <a:gdLst>
                  <a:gd name="T0" fmla="*/ 1485 w 1485"/>
                  <a:gd name="T1" fmla="*/ 429 h 857"/>
                  <a:gd name="T2" fmla="*/ 741 w 1485"/>
                  <a:gd name="T3" fmla="*/ 0 h 857"/>
                  <a:gd name="T4" fmla="*/ 0 w 1485"/>
                  <a:gd name="T5" fmla="*/ 429 h 857"/>
                  <a:gd name="T6" fmla="*/ 741 w 1485"/>
                  <a:gd name="T7" fmla="*/ 857 h 857"/>
                  <a:gd name="T8" fmla="*/ 1485 w 1485"/>
                  <a:gd name="T9" fmla="*/ 429 h 8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5" h="857">
                    <a:moveTo>
                      <a:pt x="1485" y="429"/>
                    </a:moveTo>
                    <a:lnTo>
                      <a:pt x="741" y="0"/>
                    </a:lnTo>
                    <a:lnTo>
                      <a:pt x="0" y="429"/>
                    </a:lnTo>
                    <a:lnTo>
                      <a:pt x="741" y="857"/>
                    </a:lnTo>
                    <a:lnTo>
                      <a:pt x="1485" y="429"/>
                    </a:lnTo>
                    <a:close/>
                  </a:path>
                </a:pathLst>
              </a:custGeom>
              <a:solidFill>
                <a:srgbClr val="6351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+mn-ea"/>
                </a:endParaRPr>
              </a:p>
            </p:txBody>
          </p:sp>
          <p:grpSp>
            <p:nvGrpSpPr>
              <p:cNvPr id="491" name="íṡlîḑe"/>
              <p:cNvGrpSpPr/>
              <p:nvPr/>
            </p:nvGrpSpPr>
            <p:grpSpPr>
              <a:xfrm>
                <a:off x="1321551" y="2410579"/>
                <a:ext cx="1332022" cy="1329602"/>
                <a:chOff x="1321551" y="2410579"/>
                <a:chExt cx="1332022" cy="1329602"/>
              </a:xfrm>
            </p:grpSpPr>
            <p:sp>
              <p:nvSpPr>
                <p:cNvPr id="496" name="îsļïďé"/>
                <p:cNvSpPr/>
                <p:nvPr/>
              </p:nvSpPr>
              <p:spPr bwMode="auto">
                <a:xfrm>
                  <a:off x="1757090" y="2410579"/>
                  <a:ext cx="896483" cy="1329602"/>
                </a:xfrm>
                <a:custGeom>
                  <a:avLst/>
                  <a:gdLst>
                    <a:gd name="T0" fmla="*/ 741 w 741"/>
                    <a:gd name="T1" fmla="*/ 668 h 1099"/>
                    <a:gd name="T2" fmla="*/ 0 w 741"/>
                    <a:gd name="T3" fmla="*/ 1099 h 1099"/>
                    <a:gd name="T4" fmla="*/ 0 w 741"/>
                    <a:gd name="T5" fmla="*/ 428 h 1099"/>
                    <a:gd name="T6" fmla="*/ 741 w 741"/>
                    <a:gd name="T7" fmla="*/ 0 h 1099"/>
                    <a:gd name="T8" fmla="*/ 741 w 741"/>
                    <a:gd name="T9" fmla="*/ 668 h 10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1" h="1099">
                      <a:moveTo>
                        <a:pt x="741" y="668"/>
                      </a:moveTo>
                      <a:lnTo>
                        <a:pt x="0" y="1099"/>
                      </a:lnTo>
                      <a:lnTo>
                        <a:pt x="0" y="428"/>
                      </a:lnTo>
                      <a:lnTo>
                        <a:pt x="741" y="0"/>
                      </a:lnTo>
                      <a:lnTo>
                        <a:pt x="741" y="668"/>
                      </a:lnTo>
                      <a:close/>
                    </a:path>
                  </a:pathLst>
                </a:custGeom>
                <a:solidFill>
                  <a:srgbClr val="A48A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+mn-ea"/>
                  </a:endParaRPr>
                </a:p>
              </p:txBody>
            </p:sp>
            <p:sp>
              <p:nvSpPr>
                <p:cNvPr id="497" name="ïşlîḓè"/>
                <p:cNvSpPr/>
                <p:nvPr/>
              </p:nvSpPr>
              <p:spPr bwMode="auto">
                <a:xfrm>
                  <a:off x="1321551" y="2410579"/>
                  <a:ext cx="1332021" cy="632741"/>
                </a:xfrm>
                <a:custGeom>
                  <a:avLst/>
                  <a:gdLst>
                    <a:gd name="T0" fmla="*/ 743 w 1101"/>
                    <a:gd name="T1" fmla="*/ 94 h 523"/>
                    <a:gd name="T2" fmla="*/ 0 w 1101"/>
                    <a:gd name="T3" fmla="*/ 523 h 523"/>
                    <a:gd name="T4" fmla="*/ 360 w 1101"/>
                    <a:gd name="T5" fmla="*/ 428 h 523"/>
                    <a:gd name="T6" fmla="*/ 1101 w 1101"/>
                    <a:gd name="T7" fmla="*/ 0 h 523"/>
                    <a:gd name="T8" fmla="*/ 743 w 1101"/>
                    <a:gd name="T9" fmla="*/ 94 h 5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1" h="523">
                      <a:moveTo>
                        <a:pt x="743" y="94"/>
                      </a:moveTo>
                      <a:lnTo>
                        <a:pt x="0" y="523"/>
                      </a:lnTo>
                      <a:lnTo>
                        <a:pt x="360" y="428"/>
                      </a:lnTo>
                      <a:lnTo>
                        <a:pt x="1101" y="0"/>
                      </a:lnTo>
                      <a:lnTo>
                        <a:pt x="743" y="94"/>
                      </a:lnTo>
                      <a:close/>
                    </a:path>
                  </a:pathLst>
                </a:custGeom>
                <a:solidFill>
                  <a:srgbClr val="C3B1A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+mn-ea"/>
                  </a:endParaRPr>
                </a:p>
              </p:txBody>
            </p:sp>
            <p:sp>
              <p:nvSpPr>
                <p:cNvPr id="498" name="îṥ1îḑe"/>
                <p:cNvSpPr/>
                <p:nvPr/>
              </p:nvSpPr>
              <p:spPr bwMode="auto">
                <a:xfrm>
                  <a:off x="1757090" y="2928386"/>
                  <a:ext cx="896483" cy="811795"/>
                </a:xfrm>
                <a:custGeom>
                  <a:avLst/>
                  <a:gdLst>
                    <a:gd name="T0" fmla="*/ 128 w 313"/>
                    <a:gd name="T1" fmla="*/ 95 h 283"/>
                    <a:gd name="T2" fmla="*/ 0 w 313"/>
                    <a:gd name="T3" fmla="*/ 0 h 283"/>
                    <a:gd name="T4" fmla="*/ 0 w 313"/>
                    <a:gd name="T5" fmla="*/ 283 h 283"/>
                    <a:gd name="T6" fmla="*/ 313 w 313"/>
                    <a:gd name="T7" fmla="*/ 101 h 283"/>
                    <a:gd name="T8" fmla="*/ 313 w 313"/>
                    <a:gd name="T9" fmla="*/ 46 h 283"/>
                    <a:gd name="T10" fmla="*/ 128 w 313"/>
                    <a:gd name="T11" fmla="*/ 95 h 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3" h="283">
                      <a:moveTo>
                        <a:pt x="128" y="95"/>
                      </a:moveTo>
                      <a:cubicBezTo>
                        <a:pt x="23" y="70"/>
                        <a:pt x="0" y="0"/>
                        <a:pt x="0" y="0"/>
                      </a:cubicBezTo>
                      <a:cubicBezTo>
                        <a:pt x="0" y="283"/>
                        <a:pt x="0" y="283"/>
                        <a:pt x="0" y="283"/>
                      </a:cubicBezTo>
                      <a:cubicBezTo>
                        <a:pt x="313" y="101"/>
                        <a:pt x="313" y="101"/>
                        <a:pt x="313" y="101"/>
                      </a:cubicBezTo>
                      <a:cubicBezTo>
                        <a:pt x="313" y="46"/>
                        <a:pt x="313" y="46"/>
                        <a:pt x="313" y="46"/>
                      </a:cubicBezTo>
                      <a:cubicBezTo>
                        <a:pt x="313" y="46"/>
                        <a:pt x="239" y="121"/>
                        <a:pt x="128" y="95"/>
                      </a:cubicBezTo>
                      <a:close/>
                    </a:path>
                  </a:pathLst>
                </a:custGeom>
                <a:solidFill>
                  <a:schemeClr val="tx1">
                    <a:alpha val="1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+mn-ea"/>
                  </a:endParaRPr>
                </a:p>
              </p:txBody>
            </p:sp>
          </p:grpSp>
          <p:grpSp>
            <p:nvGrpSpPr>
              <p:cNvPr id="492" name="îSḷîḓê"/>
              <p:cNvGrpSpPr/>
              <p:nvPr/>
            </p:nvGrpSpPr>
            <p:grpSpPr>
              <a:xfrm>
                <a:off x="2653573" y="2410579"/>
                <a:ext cx="1332021" cy="1329602"/>
                <a:chOff x="2653573" y="2410579"/>
                <a:chExt cx="1332021" cy="1329602"/>
              </a:xfrm>
            </p:grpSpPr>
            <p:sp>
              <p:nvSpPr>
                <p:cNvPr id="493" name="ïslîḋê"/>
                <p:cNvSpPr/>
                <p:nvPr/>
              </p:nvSpPr>
              <p:spPr bwMode="auto">
                <a:xfrm>
                  <a:off x="2653573" y="2410579"/>
                  <a:ext cx="1332021" cy="632741"/>
                </a:xfrm>
                <a:custGeom>
                  <a:avLst/>
                  <a:gdLst>
                    <a:gd name="T0" fmla="*/ 360 w 1101"/>
                    <a:gd name="T1" fmla="*/ 94 h 523"/>
                    <a:gd name="T2" fmla="*/ 1101 w 1101"/>
                    <a:gd name="T3" fmla="*/ 523 h 523"/>
                    <a:gd name="T4" fmla="*/ 744 w 1101"/>
                    <a:gd name="T5" fmla="*/ 428 h 523"/>
                    <a:gd name="T6" fmla="*/ 0 w 1101"/>
                    <a:gd name="T7" fmla="*/ 0 h 523"/>
                    <a:gd name="T8" fmla="*/ 360 w 1101"/>
                    <a:gd name="T9" fmla="*/ 94 h 5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1" h="523">
                      <a:moveTo>
                        <a:pt x="360" y="94"/>
                      </a:moveTo>
                      <a:lnTo>
                        <a:pt x="1101" y="523"/>
                      </a:lnTo>
                      <a:lnTo>
                        <a:pt x="744" y="428"/>
                      </a:lnTo>
                      <a:lnTo>
                        <a:pt x="0" y="0"/>
                      </a:lnTo>
                      <a:lnTo>
                        <a:pt x="360" y="94"/>
                      </a:lnTo>
                      <a:close/>
                    </a:path>
                  </a:pathLst>
                </a:custGeom>
                <a:solidFill>
                  <a:srgbClr val="C3B1A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+mn-ea"/>
                  </a:endParaRPr>
                </a:p>
              </p:txBody>
            </p:sp>
            <p:sp>
              <p:nvSpPr>
                <p:cNvPr id="494" name="iŝļíḋé"/>
                <p:cNvSpPr/>
                <p:nvPr/>
              </p:nvSpPr>
              <p:spPr bwMode="auto">
                <a:xfrm>
                  <a:off x="2653573" y="2410579"/>
                  <a:ext cx="900113" cy="1329602"/>
                </a:xfrm>
                <a:custGeom>
                  <a:avLst/>
                  <a:gdLst>
                    <a:gd name="T0" fmla="*/ 744 w 744"/>
                    <a:gd name="T1" fmla="*/ 428 h 1099"/>
                    <a:gd name="T2" fmla="*/ 0 w 744"/>
                    <a:gd name="T3" fmla="*/ 0 h 1099"/>
                    <a:gd name="T4" fmla="*/ 0 w 744"/>
                    <a:gd name="T5" fmla="*/ 668 h 1099"/>
                    <a:gd name="T6" fmla="*/ 744 w 744"/>
                    <a:gd name="T7" fmla="*/ 1099 h 1099"/>
                    <a:gd name="T8" fmla="*/ 744 w 744"/>
                    <a:gd name="T9" fmla="*/ 428 h 10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4" h="1099">
                      <a:moveTo>
                        <a:pt x="744" y="428"/>
                      </a:moveTo>
                      <a:lnTo>
                        <a:pt x="0" y="0"/>
                      </a:lnTo>
                      <a:lnTo>
                        <a:pt x="0" y="668"/>
                      </a:lnTo>
                      <a:lnTo>
                        <a:pt x="744" y="1099"/>
                      </a:lnTo>
                      <a:lnTo>
                        <a:pt x="744" y="428"/>
                      </a:lnTo>
                      <a:close/>
                    </a:path>
                  </a:pathLst>
                </a:custGeom>
                <a:solidFill>
                  <a:srgbClr val="8A71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+mn-ea"/>
                  </a:endParaRPr>
                </a:p>
              </p:txBody>
            </p:sp>
            <p:sp>
              <p:nvSpPr>
                <p:cNvPr id="495" name="ïşḻïḋê"/>
                <p:cNvSpPr/>
                <p:nvPr/>
              </p:nvSpPr>
              <p:spPr bwMode="auto">
                <a:xfrm>
                  <a:off x="2653573" y="2928386"/>
                  <a:ext cx="900113" cy="811795"/>
                </a:xfrm>
                <a:custGeom>
                  <a:avLst/>
                  <a:gdLst>
                    <a:gd name="T0" fmla="*/ 112 w 314"/>
                    <a:gd name="T1" fmla="*/ 75 h 283"/>
                    <a:gd name="T2" fmla="*/ 0 w 314"/>
                    <a:gd name="T3" fmla="*/ 45 h 283"/>
                    <a:gd name="T4" fmla="*/ 0 w 314"/>
                    <a:gd name="T5" fmla="*/ 101 h 283"/>
                    <a:gd name="T6" fmla="*/ 314 w 314"/>
                    <a:gd name="T7" fmla="*/ 283 h 283"/>
                    <a:gd name="T8" fmla="*/ 314 w 314"/>
                    <a:gd name="T9" fmla="*/ 0 h 283"/>
                    <a:gd name="T10" fmla="*/ 112 w 314"/>
                    <a:gd name="T11" fmla="*/ 75 h 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4" h="283">
                      <a:moveTo>
                        <a:pt x="112" y="75"/>
                      </a:moveTo>
                      <a:cubicBezTo>
                        <a:pt x="28" y="75"/>
                        <a:pt x="0" y="45"/>
                        <a:pt x="0" y="45"/>
                      </a:cubicBezTo>
                      <a:cubicBezTo>
                        <a:pt x="0" y="101"/>
                        <a:pt x="0" y="101"/>
                        <a:pt x="0" y="101"/>
                      </a:cubicBezTo>
                      <a:cubicBezTo>
                        <a:pt x="314" y="283"/>
                        <a:pt x="314" y="283"/>
                        <a:pt x="314" y="283"/>
                      </a:cubicBezTo>
                      <a:cubicBezTo>
                        <a:pt x="314" y="0"/>
                        <a:pt x="314" y="0"/>
                        <a:pt x="314" y="0"/>
                      </a:cubicBezTo>
                      <a:cubicBezTo>
                        <a:pt x="314" y="0"/>
                        <a:pt x="215" y="75"/>
                        <a:pt x="112" y="75"/>
                      </a:cubicBezTo>
                      <a:close/>
                    </a:path>
                  </a:pathLst>
                </a:custGeom>
                <a:solidFill>
                  <a:schemeClr val="tx1">
                    <a:alpha val="1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+mn-ea"/>
                  </a:endParaRPr>
                </a:p>
              </p:txBody>
            </p:sp>
          </p:grpSp>
        </p:grpSp>
        <p:grpSp>
          <p:nvGrpSpPr>
            <p:cNvPr id="457" name="iSlïḍê"/>
            <p:cNvGrpSpPr/>
            <p:nvPr/>
          </p:nvGrpSpPr>
          <p:grpSpPr>
            <a:xfrm>
              <a:off x="4505973" y="3830038"/>
              <a:ext cx="2746027" cy="1332989"/>
              <a:chOff x="1284047" y="2928386"/>
              <a:chExt cx="2739052" cy="1329602"/>
            </a:xfrm>
          </p:grpSpPr>
          <p:grpSp>
            <p:nvGrpSpPr>
              <p:cNvPr id="482" name="iṩ1íḋe"/>
              <p:cNvGrpSpPr/>
              <p:nvPr/>
            </p:nvGrpSpPr>
            <p:grpSpPr>
              <a:xfrm>
                <a:off x="1284047" y="2928386"/>
                <a:ext cx="1369526" cy="1329602"/>
                <a:chOff x="1284047" y="2928386"/>
                <a:chExt cx="1369526" cy="1329602"/>
              </a:xfrm>
            </p:grpSpPr>
            <p:sp>
              <p:nvSpPr>
                <p:cNvPr id="487" name="iṡḷïḑé"/>
                <p:cNvSpPr/>
                <p:nvPr/>
              </p:nvSpPr>
              <p:spPr bwMode="auto">
                <a:xfrm>
                  <a:off x="1757090" y="2928386"/>
                  <a:ext cx="896483" cy="1329602"/>
                </a:xfrm>
                <a:custGeom>
                  <a:avLst/>
                  <a:gdLst>
                    <a:gd name="T0" fmla="*/ 0 w 741"/>
                    <a:gd name="T1" fmla="*/ 671 h 1099"/>
                    <a:gd name="T2" fmla="*/ 741 w 741"/>
                    <a:gd name="T3" fmla="*/ 1099 h 1099"/>
                    <a:gd name="T4" fmla="*/ 741 w 741"/>
                    <a:gd name="T5" fmla="*/ 429 h 1099"/>
                    <a:gd name="T6" fmla="*/ 0 w 741"/>
                    <a:gd name="T7" fmla="*/ 0 h 1099"/>
                    <a:gd name="T8" fmla="*/ 0 w 741"/>
                    <a:gd name="T9" fmla="*/ 671 h 10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1" h="1099">
                      <a:moveTo>
                        <a:pt x="0" y="671"/>
                      </a:moveTo>
                      <a:lnTo>
                        <a:pt x="741" y="1099"/>
                      </a:lnTo>
                      <a:lnTo>
                        <a:pt x="741" y="429"/>
                      </a:lnTo>
                      <a:lnTo>
                        <a:pt x="0" y="0"/>
                      </a:lnTo>
                      <a:lnTo>
                        <a:pt x="0" y="671"/>
                      </a:lnTo>
                      <a:close/>
                    </a:path>
                  </a:pathLst>
                </a:custGeom>
                <a:solidFill>
                  <a:srgbClr val="C3B1A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+mn-ea"/>
                  </a:endParaRPr>
                </a:p>
              </p:txBody>
            </p:sp>
            <p:sp>
              <p:nvSpPr>
                <p:cNvPr id="488" name="ïṩľîḑe"/>
                <p:cNvSpPr/>
                <p:nvPr/>
              </p:nvSpPr>
              <p:spPr bwMode="auto">
                <a:xfrm>
                  <a:off x="1757090" y="2928386"/>
                  <a:ext cx="896483" cy="1080377"/>
                </a:xfrm>
                <a:custGeom>
                  <a:avLst/>
                  <a:gdLst>
                    <a:gd name="T0" fmla="*/ 313 w 313"/>
                    <a:gd name="T1" fmla="*/ 181 h 377"/>
                    <a:gd name="T2" fmla="*/ 248 w 313"/>
                    <a:gd name="T3" fmla="*/ 344 h 377"/>
                    <a:gd name="T4" fmla="*/ 112 w 313"/>
                    <a:gd name="T5" fmla="*/ 347 h 377"/>
                    <a:gd name="T6" fmla="*/ 0 w 313"/>
                    <a:gd name="T7" fmla="*/ 283 h 377"/>
                    <a:gd name="T8" fmla="*/ 0 w 313"/>
                    <a:gd name="T9" fmla="*/ 0 h 377"/>
                    <a:gd name="T10" fmla="*/ 313 w 313"/>
                    <a:gd name="T11" fmla="*/ 181 h 3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3" h="377">
                      <a:moveTo>
                        <a:pt x="313" y="181"/>
                      </a:moveTo>
                      <a:cubicBezTo>
                        <a:pt x="313" y="181"/>
                        <a:pt x="300" y="285"/>
                        <a:pt x="248" y="344"/>
                      </a:cubicBezTo>
                      <a:cubicBezTo>
                        <a:pt x="218" y="377"/>
                        <a:pt x="148" y="357"/>
                        <a:pt x="112" y="347"/>
                      </a:cubicBezTo>
                      <a:cubicBezTo>
                        <a:pt x="0" y="283"/>
                        <a:pt x="0" y="283"/>
                        <a:pt x="0" y="283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313" y="181"/>
                      </a:ln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+mn-ea"/>
                  </a:endParaRPr>
                </a:p>
              </p:txBody>
            </p:sp>
            <p:sp>
              <p:nvSpPr>
                <p:cNvPr id="489" name="îslîḋe"/>
                <p:cNvSpPr/>
                <p:nvPr/>
              </p:nvSpPr>
              <p:spPr bwMode="auto">
                <a:xfrm>
                  <a:off x="1284047" y="2928386"/>
                  <a:ext cx="1369526" cy="986011"/>
                </a:xfrm>
                <a:custGeom>
                  <a:avLst/>
                  <a:gdLst>
                    <a:gd name="T0" fmla="*/ 0 w 1132"/>
                    <a:gd name="T1" fmla="*/ 386 h 815"/>
                    <a:gd name="T2" fmla="*/ 743 w 1132"/>
                    <a:gd name="T3" fmla="*/ 815 h 815"/>
                    <a:gd name="T4" fmla="*/ 1132 w 1132"/>
                    <a:gd name="T5" fmla="*/ 429 h 815"/>
                    <a:gd name="T6" fmla="*/ 391 w 1132"/>
                    <a:gd name="T7" fmla="*/ 0 h 815"/>
                    <a:gd name="T8" fmla="*/ 0 w 1132"/>
                    <a:gd name="T9" fmla="*/ 386 h 8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2" h="815">
                      <a:moveTo>
                        <a:pt x="0" y="386"/>
                      </a:moveTo>
                      <a:lnTo>
                        <a:pt x="743" y="815"/>
                      </a:lnTo>
                      <a:lnTo>
                        <a:pt x="1132" y="429"/>
                      </a:lnTo>
                      <a:lnTo>
                        <a:pt x="391" y="0"/>
                      </a:lnTo>
                      <a:lnTo>
                        <a:pt x="0" y="386"/>
                      </a:lnTo>
                      <a:close/>
                    </a:path>
                  </a:pathLst>
                </a:custGeom>
                <a:solidFill>
                  <a:srgbClr val="E1D8C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+mn-ea"/>
                  </a:endParaRPr>
                </a:p>
              </p:txBody>
            </p:sp>
          </p:grpSp>
          <p:grpSp>
            <p:nvGrpSpPr>
              <p:cNvPr id="483" name="iṣľíḑè"/>
              <p:cNvGrpSpPr/>
              <p:nvPr/>
            </p:nvGrpSpPr>
            <p:grpSpPr>
              <a:xfrm>
                <a:off x="2653573" y="2928386"/>
                <a:ext cx="1369526" cy="1329602"/>
                <a:chOff x="2653573" y="2928386"/>
                <a:chExt cx="1369526" cy="1329602"/>
              </a:xfrm>
            </p:grpSpPr>
            <p:sp>
              <p:nvSpPr>
                <p:cNvPr id="484" name="îşḻîḓe"/>
                <p:cNvSpPr/>
                <p:nvPr/>
              </p:nvSpPr>
              <p:spPr bwMode="auto">
                <a:xfrm>
                  <a:off x="2653573" y="2928386"/>
                  <a:ext cx="900113" cy="1329602"/>
                </a:xfrm>
                <a:custGeom>
                  <a:avLst/>
                  <a:gdLst>
                    <a:gd name="T0" fmla="*/ 744 w 744"/>
                    <a:gd name="T1" fmla="*/ 671 h 1099"/>
                    <a:gd name="T2" fmla="*/ 0 w 744"/>
                    <a:gd name="T3" fmla="*/ 1099 h 1099"/>
                    <a:gd name="T4" fmla="*/ 0 w 744"/>
                    <a:gd name="T5" fmla="*/ 429 h 1099"/>
                    <a:gd name="T6" fmla="*/ 744 w 744"/>
                    <a:gd name="T7" fmla="*/ 0 h 1099"/>
                    <a:gd name="T8" fmla="*/ 744 w 744"/>
                    <a:gd name="T9" fmla="*/ 671 h 10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4" h="1099">
                      <a:moveTo>
                        <a:pt x="744" y="671"/>
                      </a:moveTo>
                      <a:lnTo>
                        <a:pt x="0" y="1099"/>
                      </a:lnTo>
                      <a:lnTo>
                        <a:pt x="0" y="429"/>
                      </a:lnTo>
                      <a:lnTo>
                        <a:pt x="744" y="0"/>
                      </a:lnTo>
                      <a:lnTo>
                        <a:pt x="744" y="671"/>
                      </a:lnTo>
                      <a:close/>
                    </a:path>
                  </a:pathLst>
                </a:custGeom>
                <a:solidFill>
                  <a:srgbClr val="A48A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+mn-ea"/>
                  </a:endParaRPr>
                </a:p>
              </p:txBody>
            </p:sp>
            <p:sp>
              <p:nvSpPr>
                <p:cNvPr id="485" name="iṥḷîďê"/>
                <p:cNvSpPr/>
                <p:nvPr/>
              </p:nvSpPr>
              <p:spPr bwMode="auto">
                <a:xfrm>
                  <a:off x="2653573" y="2928386"/>
                  <a:ext cx="900113" cy="1023515"/>
                </a:xfrm>
                <a:custGeom>
                  <a:avLst/>
                  <a:gdLst>
                    <a:gd name="T0" fmla="*/ 0 w 314"/>
                    <a:gd name="T1" fmla="*/ 181 h 357"/>
                    <a:gd name="T2" fmla="*/ 99 w 314"/>
                    <a:gd name="T3" fmla="*/ 322 h 357"/>
                    <a:gd name="T4" fmla="*/ 202 w 314"/>
                    <a:gd name="T5" fmla="*/ 347 h 357"/>
                    <a:gd name="T6" fmla="*/ 314 w 314"/>
                    <a:gd name="T7" fmla="*/ 283 h 357"/>
                    <a:gd name="T8" fmla="*/ 314 w 314"/>
                    <a:gd name="T9" fmla="*/ 0 h 357"/>
                    <a:gd name="T10" fmla="*/ 0 w 314"/>
                    <a:gd name="T11" fmla="*/ 181 h 3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4" h="357">
                      <a:moveTo>
                        <a:pt x="0" y="181"/>
                      </a:moveTo>
                      <a:cubicBezTo>
                        <a:pt x="0" y="181"/>
                        <a:pt x="46" y="263"/>
                        <a:pt x="99" y="322"/>
                      </a:cubicBezTo>
                      <a:cubicBezTo>
                        <a:pt x="128" y="355"/>
                        <a:pt x="166" y="357"/>
                        <a:pt x="202" y="347"/>
                      </a:cubicBezTo>
                      <a:cubicBezTo>
                        <a:pt x="314" y="283"/>
                        <a:pt x="314" y="283"/>
                        <a:pt x="314" y="283"/>
                      </a:cubicBezTo>
                      <a:cubicBezTo>
                        <a:pt x="314" y="0"/>
                        <a:pt x="314" y="0"/>
                        <a:pt x="314" y="0"/>
                      </a:cubicBezTo>
                      <a:lnTo>
                        <a:pt x="0" y="181"/>
                      </a:ln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+mn-ea"/>
                  </a:endParaRPr>
                </a:p>
              </p:txBody>
            </p:sp>
            <p:sp>
              <p:nvSpPr>
                <p:cNvPr id="486" name="íṥľiḑe"/>
                <p:cNvSpPr/>
                <p:nvPr/>
              </p:nvSpPr>
              <p:spPr bwMode="auto">
                <a:xfrm>
                  <a:off x="2653573" y="2928386"/>
                  <a:ext cx="1369526" cy="986011"/>
                </a:xfrm>
                <a:custGeom>
                  <a:avLst/>
                  <a:gdLst>
                    <a:gd name="T0" fmla="*/ 1132 w 1132"/>
                    <a:gd name="T1" fmla="*/ 386 h 815"/>
                    <a:gd name="T2" fmla="*/ 391 w 1132"/>
                    <a:gd name="T3" fmla="*/ 815 h 815"/>
                    <a:gd name="T4" fmla="*/ 0 w 1132"/>
                    <a:gd name="T5" fmla="*/ 429 h 815"/>
                    <a:gd name="T6" fmla="*/ 744 w 1132"/>
                    <a:gd name="T7" fmla="*/ 0 h 815"/>
                    <a:gd name="T8" fmla="*/ 1132 w 1132"/>
                    <a:gd name="T9" fmla="*/ 386 h 8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2" h="815">
                      <a:moveTo>
                        <a:pt x="1132" y="386"/>
                      </a:moveTo>
                      <a:lnTo>
                        <a:pt x="391" y="815"/>
                      </a:lnTo>
                      <a:lnTo>
                        <a:pt x="0" y="429"/>
                      </a:lnTo>
                      <a:lnTo>
                        <a:pt x="744" y="0"/>
                      </a:lnTo>
                      <a:lnTo>
                        <a:pt x="1132" y="386"/>
                      </a:lnTo>
                      <a:close/>
                    </a:path>
                  </a:pathLst>
                </a:custGeom>
                <a:solidFill>
                  <a:srgbClr val="E1D8C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+mn-ea"/>
                  </a:endParaRPr>
                </a:p>
              </p:txBody>
            </p:sp>
          </p:grpSp>
        </p:grpSp>
        <p:sp>
          <p:nvSpPr>
            <p:cNvPr id="458" name="íSľîḓê"/>
            <p:cNvSpPr/>
            <p:nvPr/>
          </p:nvSpPr>
          <p:spPr>
            <a:xfrm>
              <a:off x="4801024" y="2099568"/>
              <a:ext cx="2161511" cy="2161510"/>
            </a:xfrm>
            <a:prstGeom prst="ellipse">
              <a:avLst/>
            </a:prstGeom>
            <a:gradFill flip="none" rotWithShape="1">
              <a:gsLst>
                <a:gs pos="0">
                  <a:srgbClr val="FFFF00"/>
                </a:gs>
                <a:gs pos="67000">
                  <a:srgbClr val="FFFF00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+mn-ea"/>
              </a:endParaRPr>
            </a:p>
          </p:txBody>
        </p:sp>
        <p:grpSp>
          <p:nvGrpSpPr>
            <p:cNvPr id="459" name="iṩ1íḑè"/>
            <p:cNvGrpSpPr/>
            <p:nvPr/>
          </p:nvGrpSpPr>
          <p:grpSpPr>
            <a:xfrm>
              <a:off x="5413064" y="2739338"/>
              <a:ext cx="937420" cy="1565705"/>
              <a:chOff x="9860056" y="742951"/>
              <a:chExt cx="935038" cy="1561728"/>
            </a:xfrm>
          </p:grpSpPr>
          <p:grpSp>
            <p:nvGrpSpPr>
              <p:cNvPr id="460" name="i$1ïde"/>
              <p:cNvGrpSpPr/>
              <p:nvPr/>
            </p:nvGrpSpPr>
            <p:grpSpPr>
              <a:xfrm>
                <a:off x="9860056" y="742951"/>
                <a:ext cx="935038" cy="1093787"/>
                <a:chOff x="8709025" y="742951"/>
                <a:chExt cx="935038" cy="1093787"/>
              </a:xfrm>
            </p:grpSpPr>
            <p:sp>
              <p:nvSpPr>
                <p:cNvPr id="477" name="íṥlíḑe"/>
                <p:cNvSpPr/>
                <p:nvPr/>
              </p:nvSpPr>
              <p:spPr bwMode="auto">
                <a:xfrm>
                  <a:off x="8709025" y="742951"/>
                  <a:ext cx="935038" cy="1093787"/>
                </a:xfrm>
                <a:custGeom>
                  <a:avLst/>
                  <a:gdLst>
                    <a:gd name="T0" fmla="*/ 473 w 945"/>
                    <a:gd name="T1" fmla="*/ 0 h 1107"/>
                    <a:gd name="T2" fmla="*/ 0 w 945"/>
                    <a:gd name="T3" fmla="*/ 454 h 1107"/>
                    <a:gd name="T4" fmla="*/ 174 w 945"/>
                    <a:gd name="T5" fmla="*/ 849 h 1107"/>
                    <a:gd name="T6" fmla="*/ 221 w 945"/>
                    <a:gd name="T7" fmla="*/ 1003 h 1107"/>
                    <a:gd name="T8" fmla="*/ 266 w 945"/>
                    <a:gd name="T9" fmla="*/ 1107 h 1107"/>
                    <a:gd name="T10" fmla="*/ 679 w 945"/>
                    <a:gd name="T11" fmla="*/ 1107 h 1107"/>
                    <a:gd name="T12" fmla="*/ 724 w 945"/>
                    <a:gd name="T13" fmla="*/ 1003 h 1107"/>
                    <a:gd name="T14" fmla="*/ 771 w 945"/>
                    <a:gd name="T15" fmla="*/ 849 h 1107"/>
                    <a:gd name="T16" fmla="*/ 945 w 945"/>
                    <a:gd name="T17" fmla="*/ 454 h 1107"/>
                    <a:gd name="T18" fmla="*/ 473 w 945"/>
                    <a:gd name="T19" fmla="*/ 0 h 1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45" h="1107">
                      <a:moveTo>
                        <a:pt x="473" y="0"/>
                      </a:moveTo>
                      <a:cubicBezTo>
                        <a:pt x="211" y="0"/>
                        <a:pt x="0" y="203"/>
                        <a:pt x="0" y="454"/>
                      </a:cubicBezTo>
                      <a:cubicBezTo>
                        <a:pt x="0" y="600"/>
                        <a:pt x="126" y="772"/>
                        <a:pt x="174" y="849"/>
                      </a:cubicBezTo>
                      <a:cubicBezTo>
                        <a:pt x="197" y="885"/>
                        <a:pt x="208" y="933"/>
                        <a:pt x="221" y="1003"/>
                      </a:cubicBezTo>
                      <a:cubicBezTo>
                        <a:pt x="232" y="1063"/>
                        <a:pt x="266" y="1107"/>
                        <a:pt x="266" y="1107"/>
                      </a:cubicBezTo>
                      <a:cubicBezTo>
                        <a:pt x="679" y="1107"/>
                        <a:pt x="679" y="1107"/>
                        <a:pt x="679" y="1107"/>
                      </a:cubicBezTo>
                      <a:cubicBezTo>
                        <a:pt x="679" y="1107"/>
                        <a:pt x="713" y="1062"/>
                        <a:pt x="724" y="1003"/>
                      </a:cubicBezTo>
                      <a:cubicBezTo>
                        <a:pt x="737" y="933"/>
                        <a:pt x="748" y="885"/>
                        <a:pt x="771" y="849"/>
                      </a:cubicBezTo>
                      <a:cubicBezTo>
                        <a:pt x="819" y="772"/>
                        <a:pt x="945" y="600"/>
                        <a:pt x="945" y="454"/>
                      </a:cubicBezTo>
                      <a:cubicBezTo>
                        <a:pt x="945" y="203"/>
                        <a:pt x="734" y="0"/>
                        <a:pt x="473" y="0"/>
                      </a:cubicBezTo>
                    </a:path>
                  </a:pathLst>
                </a:custGeom>
                <a:gradFill flip="none" rotWithShape="1">
                  <a:gsLst>
                    <a:gs pos="60000">
                      <a:srgbClr val="FFC000"/>
                    </a:gs>
                    <a:gs pos="0">
                      <a:srgbClr val="FFFF00"/>
                    </a:gs>
                    <a:gs pos="100000">
                      <a:srgbClr val="FF0000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latin typeface="+mn-ea"/>
                  </a:endParaRPr>
                </a:p>
              </p:txBody>
            </p:sp>
            <p:grpSp>
              <p:nvGrpSpPr>
                <p:cNvPr id="478" name="işḷîḓe"/>
                <p:cNvGrpSpPr/>
                <p:nvPr/>
              </p:nvGrpSpPr>
              <p:grpSpPr>
                <a:xfrm>
                  <a:off x="8847138" y="782638"/>
                  <a:ext cx="744538" cy="1011237"/>
                  <a:chOff x="8847138" y="782638"/>
                  <a:chExt cx="744538" cy="1011237"/>
                </a:xfrm>
              </p:grpSpPr>
              <p:sp>
                <p:nvSpPr>
                  <p:cNvPr id="479" name="í$ḷïḋe"/>
                  <p:cNvSpPr/>
                  <p:nvPr/>
                </p:nvSpPr>
                <p:spPr bwMode="auto">
                  <a:xfrm>
                    <a:off x="9145588" y="782638"/>
                    <a:ext cx="446088" cy="1011237"/>
                  </a:xfrm>
                  <a:custGeom>
                    <a:avLst/>
                    <a:gdLst>
                      <a:gd name="T0" fmla="*/ 19 w 451"/>
                      <a:gd name="T1" fmla="*/ 0 h 1023"/>
                      <a:gd name="T2" fmla="*/ 19 w 451"/>
                      <a:gd name="T3" fmla="*/ 0 h 1023"/>
                      <a:gd name="T4" fmla="*/ 0 w 451"/>
                      <a:gd name="T5" fmla="*/ 0 h 1023"/>
                      <a:gd name="T6" fmla="*/ 411 w 451"/>
                      <a:gd name="T7" fmla="*/ 414 h 1023"/>
                      <a:gd name="T8" fmla="*/ 264 w 451"/>
                      <a:gd name="T9" fmla="*/ 755 h 1023"/>
                      <a:gd name="T10" fmla="*/ 243 w 451"/>
                      <a:gd name="T11" fmla="*/ 787 h 1023"/>
                      <a:gd name="T12" fmla="*/ 207 w 451"/>
                      <a:gd name="T13" fmla="*/ 956 h 1023"/>
                      <a:gd name="T14" fmla="*/ 180 w 451"/>
                      <a:gd name="T15" fmla="*/ 1023 h 1023"/>
                      <a:gd name="T16" fmla="*/ 231 w 451"/>
                      <a:gd name="T17" fmla="*/ 956 h 1023"/>
                      <a:gd name="T18" fmla="*/ 283 w 451"/>
                      <a:gd name="T19" fmla="*/ 787 h 1023"/>
                      <a:gd name="T20" fmla="*/ 304 w 451"/>
                      <a:gd name="T21" fmla="*/ 755 h 1023"/>
                      <a:gd name="T22" fmla="*/ 451 w 451"/>
                      <a:gd name="T23" fmla="*/ 414 h 1023"/>
                      <a:gd name="T24" fmla="*/ 19 w 451"/>
                      <a:gd name="T25" fmla="*/ 0 h 10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451" h="1023">
                        <a:moveTo>
                          <a:pt x="19" y="0"/>
                        </a:moveTo>
                        <a:cubicBezTo>
                          <a:pt x="19" y="0"/>
                          <a:pt x="19" y="0"/>
                          <a:pt x="19" y="0"/>
                        </a:cubicBezTo>
                        <a:cubicBezTo>
                          <a:pt x="12" y="0"/>
                          <a:pt x="6" y="0"/>
                          <a:pt x="0" y="0"/>
                        </a:cubicBezTo>
                        <a:cubicBezTo>
                          <a:pt x="229" y="11"/>
                          <a:pt x="411" y="193"/>
                          <a:pt x="411" y="414"/>
                        </a:cubicBezTo>
                        <a:cubicBezTo>
                          <a:pt x="411" y="530"/>
                          <a:pt x="319" y="671"/>
                          <a:pt x="264" y="755"/>
                        </a:cubicBezTo>
                        <a:cubicBezTo>
                          <a:pt x="256" y="767"/>
                          <a:pt x="249" y="778"/>
                          <a:pt x="243" y="787"/>
                        </a:cubicBezTo>
                        <a:cubicBezTo>
                          <a:pt x="216" y="830"/>
                          <a:pt x="221" y="882"/>
                          <a:pt x="207" y="956"/>
                        </a:cubicBezTo>
                        <a:cubicBezTo>
                          <a:pt x="202" y="983"/>
                          <a:pt x="189" y="1007"/>
                          <a:pt x="180" y="1023"/>
                        </a:cubicBezTo>
                        <a:cubicBezTo>
                          <a:pt x="198" y="1012"/>
                          <a:pt x="226" y="980"/>
                          <a:pt x="231" y="956"/>
                        </a:cubicBezTo>
                        <a:cubicBezTo>
                          <a:pt x="245" y="882"/>
                          <a:pt x="256" y="830"/>
                          <a:pt x="283" y="787"/>
                        </a:cubicBezTo>
                        <a:cubicBezTo>
                          <a:pt x="289" y="778"/>
                          <a:pt x="296" y="767"/>
                          <a:pt x="304" y="755"/>
                        </a:cubicBezTo>
                        <a:cubicBezTo>
                          <a:pt x="359" y="671"/>
                          <a:pt x="451" y="530"/>
                          <a:pt x="451" y="414"/>
                        </a:cubicBezTo>
                        <a:cubicBezTo>
                          <a:pt x="451" y="186"/>
                          <a:pt x="257" y="0"/>
                          <a:pt x="19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bg1">
                          <a:alpha val="49000"/>
                        </a:schemeClr>
                      </a:gs>
                      <a:gs pos="100000">
                        <a:schemeClr val="bg1">
                          <a:alpha val="20000"/>
                        </a:schemeClr>
                      </a:gs>
                      <a:gs pos="50000">
                        <a:schemeClr val="bg1">
                          <a:alpha val="80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>
                      <a:latin typeface="+mn-ea"/>
                    </a:endParaRPr>
                  </a:p>
                </p:txBody>
              </p:sp>
              <p:sp>
                <p:nvSpPr>
                  <p:cNvPr id="480" name="iṩļîḓe"/>
                  <p:cNvSpPr/>
                  <p:nvPr/>
                </p:nvSpPr>
                <p:spPr bwMode="auto">
                  <a:xfrm>
                    <a:off x="8847138" y="1095375"/>
                    <a:ext cx="247650" cy="668337"/>
                  </a:xfrm>
                  <a:custGeom>
                    <a:avLst/>
                    <a:gdLst>
                      <a:gd name="T0" fmla="*/ 229 w 250"/>
                      <a:gd name="T1" fmla="*/ 676 h 676"/>
                      <a:gd name="T2" fmla="*/ 188 w 250"/>
                      <a:gd name="T3" fmla="*/ 676 h 676"/>
                      <a:gd name="T4" fmla="*/ 172 w 250"/>
                      <a:gd name="T5" fmla="*/ 621 h 676"/>
                      <a:gd name="T6" fmla="*/ 160 w 250"/>
                      <a:gd name="T7" fmla="*/ 476 h 676"/>
                      <a:gd name="T8" fmla="*/ 20 w 250"/>
                      <a:gd name="T9" fmla="*/ 172 h 676"/>
                      <a:gd name="T10" fmla="*/ 20 w 250"/>
                      <a:gd name="T11" fmla="*/ 0 h 676"/>
                      <a:gd name="T12" fmla="*/ 186 w 250"/>
                      <a:gd name="T13" fmla="*/ 0 h 676"/>
                      <a:gd name="T14" fmla="*/ 186 w 250"/>
                      <a:gd name="T15" fmla="*/ 156 h 676"/>
                      <a:gd name="T16" fmla="*/ 250 w 250"/>
                      <a:gd name="T17" fmla="*/ 482 h 676"/>
                      <a:gd name="T18" fmla="*/ 250 w 250"/>
                      <a:gd name="T19" fmla="*/ 639 h 676"/>
                      <a:gd name="T20" fmla="*/ 229 w 250"/>
                      <a:gd name="T21" fmla="*/ 676 h 6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250" h="676">
                        <a:moveTo>
                          <a:pt x="229" y="676"/>
                        </a:moveTo>
                        <a:cubicBezTo>
                          <a:pt x="216" y="676"/>
                          <a:pt x="198" y="676"/>
                          <a:pt x="188" y="676"/>
                        </a:cubicBezTo>
                        <a:cubicBezTo>
                          <a:pt x="178" y="676"/>
                          <a:pt x="172" y="665"/>
                          <a:pt x="172" y="621"/>
                        </a:cubicBezTo>
                        <a:cubicBezTo>
                          <a:pt x="172" y="577"/>
                          <a:pt x="176" y="512"/>
                          <a:pt x="160" y="476"/>
                        </a:cubicBezTo>
                        <a:cubicBezTo>
                          <a:pt x="144" y="440"/>
                          <a:pt x="40" y="276"/>
                          <a:pt x="20" y="172"/>
                        </a:cubicBezTo>
                        <a:cubicBezTo>
                          <a:pt x="0" y="68"/>
                          <a:pt x="20" y="0"/>
                          <a:pt x="20" y="0"/>
                        </a:cubicBezTo>
                        <a:cubicBezTo>
                          <a:pt x="186" y="0"/>
                          <a:pt x="186" y="0"/>
                          <a:pt x="186" y="0"/>
                        </a:cubicBezTo>
                        <a:cubicBezTo>
                          <a:pt x="186" y="0"/>
                          <a:pt x="186" y="59"/>
                          <a:pt x="186" y="156"/>
                        </a:cubicBezTo>
                        <a:cubicBezTo>
                          <a:pt x="186" y="253"/>
                          <a:pt x="250" y="444"/>
                          <a:pt x="250" y="482"/>
                        </a:cubicBezTo>
                        <a:cubicBezTo>
                          <a:pt x="250" y="520"/>
                          <a:pt x="250" y="605"/>
                          <a:pt x="250" y="639"/>
                        </a:cubicBezTo>
                        <a:cubicBezTo>
                          <a:pt x="250" y="673"/>
                          <a:pt x="243" y="676"/>
                          <a:pt x="229" y="676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bg1">
                          <a:alpha val="49000"/>
                        </a:schemeClr>
                      </a:gs>
                      <a:gs pos="100000">
                        <a:schemeClr val="bg1">
                          <a:alpha val="20000"/>
                        </a:schemeClr>
                      </a:gs>
                      <a:gs pos="50000">
                        <a:schemeClr val="bg1">
                          <a:alpha val="80000"/>
                        </a:schemeClr>
                      </a:gs>
                    </a:gsLst>
                    <a:lin ang="5400000" scaled="0"/>
                  </a:gradFill>
                  <a:ln w="4763" cap="flat">
                    <a:noFill/>
                    <a:prstDash val="solid"/>
                    <a:miter lim="800000"/>
                  </a:ln>
                </p:spPr>
                <p:txBody>
                  <a:bodyPr anchor="ctr"/>
                  <a:lstStyle/>
                  <a:p>
                    <a:pPr algn="ctr"/>
                    <a:endParaRPr>
                      <a:latin typeface="+mn-ea"/>
                    </a:endParaRPr>
                  </a:p>
                </p:txBody>
              </p:sp>
              <p:sp>
                <p:nvSpPr>
                  <p:cNvPr id="481" name="ïśļîḋê"/>
                  <p:cNvSpPr/>
                  <p:nvPr/>
                </p:nvSpPr>
                <p:spPr bwMode="auto">
                  <a:xfrm>
                    <a:off x="9239250" y="901700"/>
                    <a:ext cx="196850" cy="233362"/>
                  </a:xfrm>
                  <a:custGeom>
                    <a:avLst/>
                    <a:gdLst>
                      <a:gd name="T0" fmla="*/ 0 w 199"/>
                      <a:gd name="T1" fmla="*/ 19 h 236"/>
                      <a:gd name="T2" fmla="*/ 98 w 199"/>
                      <a:gd name="T3" fmla="*/ 0 h 236"/>
                      <a:gd name="T4" fmla="*/ 179 w 199"/>
                      <a:gd name="T5" fmla="*/ 118 h 236"/>
                      <a:gd name="T6" fmla="*/ 198 w 199"/>
                      <a:gd name="T7" fmla="*/ 218 h 236"/>
                      <a:gd name="T8" fmla="*/ 80 w 199"/>
                      <a:gd name="T9" fmla="*/ 229 h 236"/>
                      <a:gd name="T10" fmla="*/ 10 w 199"/>
                      <a:gd name="T11" fmla="*/ 201 h 236"/>
                      <a:gd name="T12" fmla="*/ 10 w 199"/>
                      <a:gd name="T13" fmla="*/ 115 h 236"/>
                      <a:gd name="T14" fmla="*/ 0 w 199"/>
                      <a:gd name="T15" fmla="*/ 19 h 2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99" h="236">
                        <a:moveTo>
                          <a:pt x="0" y="19"/>
                        </a:moveTo>
                        <a:cubicBezTo>
                          <a:pt x="98" y="0"/>
                          <a:pt x="98" y="0"/>
                          <a:pt x="98" y="0"/>
                        </a:cubicBezTo>
                        <a:cubicBezTo>
                          <a:pt x="98" y="0"/>
                          <a:pt x="150" y="46"/>
                          <a:pt x="179" y="118"/>
                        </a:cubicBezTo>
                        <a:cubicBezTo>
                          <a:pt x="199" y="168"/>
                          <a:pt x="198" y="218"/>
                          <a:pt x="198" y="218"/>
                        </a:cubicBezTo>
                        <a:cubicBezTo>
                          <a:pt x="198" y="218"/>
                          <a:pt x="130" y="236"/>
                          <a:pt x="80" y="229"/>
                        </a:cubicBezTo>
                        <a:cubicBezTo>
                          <a:pt x="30" y="222"/>
                          <a:pt x="10" y="201"/>
                          <a:pt x="10" y="201"/>
                        </a:cubicBezTo>
                        <a:cubicBezTo>
                          <a:pt x="10" y="201"/>
                          <a:pt x="10" y="142"/>
                          <a:pt x="10" y="115"/>
                        </a:cubicBezTo>
                        <a:cubicBezTo>
                          <a:pt x="10" y="89"/>
                          <a:pt x="0" y="19"/>
                          <a:pt x="0" y="19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bg1">
                          <a:alpha val="49000"/>
                        </a:schemeClr>
                      </a:gs>
                      <a:gs pos="100000">
                        <a:schemeClr val="bg1">
                          <a:alpha val="20000"/>
                        </a:schemeClr>
                      </a:gs>
                      <a:gs pos="50000">
                        <a:schemeClr val="bg1">
                          <a:alpha val="80000"/>
                        </a:schemeClr>
                      </a:gs>
                    </a:gsLst>
                    <a:lin ang="5400000" scaled="0"/>
                  </a:gradFill>
                  <a:ln w="4763" cap="flat">
                    <a:noFill/>
                    <a:prstDash val="solid"/>
                    <a:miter lim="800000"/>
                  </a:ln>
                </p:spPr>
                <p:txBody>
                  <a:bodyPr anchor="ctr"/>
                  <a:lstStyle/>
                  <a:p>
                    <a:pPr algn="ctr"/>
                    <a:endParaRPr>
                      <a:latin typeface="+mn-ea"/>
                    </a:endParaRPr>
                  </a:p>
                </p:txBody>
              </p:sp>
            </p:grpSp>
          </p:grpSp>
          <p:grpSp>
            <p:nvGrpSpPr>
              <p:cNvPr id="461" name="ïšḷiḋé"/>
              <p:cNvGrpSpPr/>
              <p:nvPr/>
            </p:nvGrpSpPr>
            <p:grpSpPr>
              <a:xfrm>
                <a:off x="10179144" y="1332706"/>
                <a:ext cx="296862" cy="527050"/>
                <a:chOff x="7864476" y="1322388"/>
                <a:chExt cx="296862" cy="527050"/>
              </a:xfrm>
            </p:grpSpPr>
            <p:sp>
              <p:nvSpPr>
                <p:cNvPr id="473" name="ïṥļiḋe"/>
                <p:cNvSpPr/>
                <p:nvPr/>
              </p:nvSpPr>
              <p:spPr bwMode="auto">
                <a:xfrm>
                  <a:off x="7945438" y="1471613"/>
                  <a:ext cx="134938" cy="366713"/>
                </a:xfrm>
                <a:custGeom>
                  <a:avLst/>
                  <a:gdLst>
                    <a:gd name="T0" fmla="*/ 165 w 165"/>
                    <a:gd name="T1" fmla="*/ 162 h 447"/>
                    <a:gd name="T2" fmla="*/ 139 w 165"/>
                    <a:gd name="T3" fmla="*/ 134 h 447"/>
                    <a:gd name="T4" fmla="*/ 125 w 165"/>
                    <a:gd name="T5" fmla="*/ 94 h 447"/>
                    <a:gd name="T6" fmla="*/ 125 w 165"/>
                    <a:gd name="T7" fmla="*/ 32 h 447"/>
                    <a:gd name="T8" fmla="*/ 140 w 165"/>
                    <a:gd name="T9" fmla="*/ 32 h 447"/>
                    <a:gd name="T10" fmla="*/ 156 w 165"/>
                    <a:gd name="T11" fmla="*/ 16 h 447"/>
                    <a:gd name="T12" fmla="*/ 140 w 165"/>
                    <a:gd name="T13" fmla="*/ 0 h 447"/>
                    <a:gd name="T14" fmla="*/ 25 w 165"/>
                    <a:gd name="T15" fmla="*/ 0 h 447"/>
                    <a:gd name="T16" fmla="*/ 9 w 165"/>
                    <a:gd name="T17" fmla="*/ 16 h 447"/>
                    <a:gd name="T18" fmla="*/ 25 w 165"/>
                    <a:gd name="T19" fmla="*/ 32 h 447"/>
                    <a:gd name="T20" fmla="*/ 40 w 165"/>
                    <a:gd name="T21" fmla="*/ 32 h 447"/>
                    <a:gd name="T22" fmla="*/ 40 w 165"/>
                    <a:gd name="T23" fmla="*/ 94 h 447"/>
                    <a:gd name="T24" fmla="*/ 26 w 165"/>
                    <a:gd name="T25" fmla="*/ 134 h 447"/>
                    <a:gd name="T26" fmla="*/ 0 w 165"/>
                    <a:gd name="T27" fmla="*/ 162 h 447"/>
                    <a:gd name="T28" fmla="*/ 26 w 165"/>
                    <a:gd name="T29" fmla="*/ 254 h 447"/>
                    <a:gd name="T30" fmla="*/ 0 w 165"/>
                    <a:gd name="T31" fmla="*/ 320 h 447"/>
                    <a:gd name="T32" fmla="*/ 0 w 165"/>
                    <a:gd name="T33" fmla="*/ 447 h 447"/>
                    <a:gd name="T34" fmla="*/ 165 w 165"/>
                    <a:gd name="T35" fmla="*/ 447 h 447"/>
                    <a:gd name="T36" fmla="*/ 165 w 165"/>
                    <a:gd name="T37" fmla="*/ 320 h 447"/>
                    <a:gd name="T38" fmla="*/ 139 w 165"/>
                    <a:gd name="T39" fmla="*/ 254 h 447"/>
                    <a:gd name="T40" fmla="*/ 165 w 165"/>
                    <a:gd name="T41" fmla="*/ 162 h 4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65" h="447">
                      <a:moveTo>
                        <a:pt x="165" y="162"/>
                      </a:moveTo>
                      <a:cubicBezTo>
                        <a:pt x="165" y="146"/>
                        <a:pt x="155" y="134"/>
                        <a:pt x="139" y="134"/>
                      </a:cubicBezTo>
                      <a:cubicBezTo>
                        <a:pt x="123" y="134"/>
                        <a:pt x="125" y="118"/>
                        <a:pt x="125" y="94"/>
                      </a:cubicBezTo>
                      <a:cubicBezTo>
                        <a:pt x="125" y="70"/>
                        <a:pt x="125" y="32"/>
                        <a:pt x="125" y="32"/>
                      </a:cubicBezTo>
                      <a:cubicBezTo>
                        <a:pt x="140" y="32"/>
                        <a:pt x="140" y="32"/>
                        <a:pt x="140" y="32"/>
                      </a:cubicBezTo>
                      <a:cubicBezTo>
                        <a:pt x="149" y="32"/>
                        <a:pt x="156" y="25"/>
                        <a:pt x="156" y="16"/>
                      </a:cubicBezTo>
                      <a:cubicBezTo>
                        <a:pt x="156" y="7"/>
                        <a:pt x="149" y="0"/>
                        <a:pt x="140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16" y="0"/>
                        <a:pt x="9" y="7"/>
                        <a:pt x="9" y="16"/>
                      </a:cubicBezTo>
                      <a:cubicBezTo>
                        <a:pt x="9" y="25"/>
                        <a:pt x="16" y="32"/>
                        <a:pt x="25" y="32"/>
                      </a:cubicBezTo>
                      <a:cubicBezTo>
                        <a:pt x="40" y="32"/>
                        <a:pt x="40" y="32"/>
                        <a:pt x="40" y="32"/>
                      </a:cubicBezTo>
                      <a:cubicBezTo>
                        <a:pt x="40" y="32"/>
                        <a:pt x="40" y="70"/>
                        <a:pt x="40" y="94"/>
                      </a:cubicBezTo>
                      <a:cubicBezTo>
                        <a:pt x="40" y="118"/>
                        <a:pt x="42" y="134"/>
                        <a:pt x="26" y="134"/>
                      </a:cubicBezTo>
                      <a:cubicBezTo>
                        <a:pt x="10" y="134"/>
                        <a:pt x="0" y="146"/>
                        <a:pt x="0" y="162"/>
                      </a:cubicBezTo>
                      <a:cubicBezTo>
                        <a:pt x="0" y="178"/>
                        <a:pt x="28" y="240"/>
                        <a:pt x="26" y="254"/>
                      </a:cubicBezTo>
                      <a:cubicBezTo>
                        <a:pt x="24" y="268"/>
                        <a:pt x="0" y="292"/>
                        <a:pt x="0" y="320"/>
                      </a:cubicBezTo>
                      <a:cubicBezTo>
                        <a:pt x="0" y="348"/>
                        <a:pt x="0" y="447"/>
                        <a:pt x="0" y="447"/>
                      </a:cubicBezTo>
                      <a:cubicBezTo>
                        <a:pt x="165" y="447"/>
                        <a:pt x="165" y="447"/>
                        <a:pt x="165" y="447"/>
                      </a:cubicBezTo>
                      <a:cubicBezTo>
                        <a:pt x="165" y="447"/>
                        <a:pt x="165" y="348"/>
                        <a:pt x="165" y="320"/>
                      </a:cubicBezTo>
                      <a:cubicBezTo>
                        <a:pt x="165" y="292"/>
                        <a:pt x="141" y="268"/>
                        <a:pt x="139" y="254"/>
                      </a:cubicBezTo>
                      <a:cubicBezTo>
                        <a:pt x="137" y="240"/>
                        <a:pt x="165" y="178"/>
                        <a:pt x="165" y="162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chemeClr val="bg1">
                      <a:lumMod val="50000"/>
                    </a:schemeClr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+mn-ea"/>
                  </a:endParaRPr>
                </a:p>
              </p:txBody>
            </p:sp>
            <p:sp>
              <p:nvSpPr>
                <p:cNvPr id="474" name="îşlide"/>
                <p:cNvSpPr/>
                <p:nvPr/>
              </p:nvSpPr>
              <p:spPr bwMode="auto">
                <a:xfrm>
                  <a:off x="7864476" y="1322388"/>
                  <a:ext cx="123825" cy="527050"/>
                </a:xfrm>
                <a:custGeom>
                  <a:avLst/>
                  <a:gdLst>
                    <a:gd name="T0" fmla="*/ 78 w 78"/>
                    <a:gd name="T1" fmla="*/ 332 h 332"/>
                    <a:gd name="T2" fmla="*/ 78 w 78"/>
                    <a:gd name="T3" fmla="*/ 204 h 332"/>
                    <a:gd name="T4" fmla="*/ 0 w 78"/>
                    <a:gd name="T5" fmla="*/ 0 h 3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8" h="332">
                      <a:moveTo>
                        <a:pt x="78" y="332"/>
                      </a:moveTo>
                      <a:lnTo>
                        <a:pt x="78" y="204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flat">
                  <a:solidFill>
                    <a:schemeClr val="bg1">
                      <a:lumMod val="50000"/>
                    </a:schemeClr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+mn-ea"/>
                  </a:endParaRPr>
                </a:p>
              </p:txBody>
            </p:sp>
            <p:sp>
              <p:nvSpPr>
                <p:cNvPr id="475" name="ïŝḻîdé"/>
                <p:cNvSpPr/>
                <p:nvPr/>
              </p:nvSpPr>
              <p:spPr bwMode="auto">
                <a:xfrm>
                  <a:off x="8037513" y="1322388"/>
                  <a:ext cx="123825" cy="527050"/>
                </a:xfrm>
                <a:custGeom>
                  <a:avLst/>
                  <a:gdLst>
                    <a:gd name="T0" fmla="*/ 0 w 78"/>
                    <a:gd name="T1" fmla="*/ 332 h 332"/>
                    <a:gd name="T2" fmla="*/ 0 w 78"/>
                    <a:gd name="T3" fmla="*/ 204 h 332"/>
                    <a:gd name="T4" fmla="*/ 78 w 78"/>
                    <a:gd name="T5" fmla="*/ 0 h 3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8" h="332">
                      <a:moveTo>
                        <a:pt x="0" y="332"/>
                      </a:moveTo>
                      <a:lnTo>
                        <a:pt x="0" y="204"/>
                      </a:lnTo>
                      <a:lnTo>
                        <a:pt x="78" y="0"/>
                      </a:lnTo>
                    </a:path>
                  </a:pathLst>
                </a:custGeom>
                <a:noFill/>
                <a:ln w="9525" cap="flat">
                  <a:solidFill>
                    <a:schemeClr val="bg1">
                      <a:lumMod val="50000"/>
                    </a:schemeClr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+mn-ea"/>
                  </a:endParaRPr>
                </a:p>
              </p:txBody>
            </p:sp>
            <p:sp>
              <p:nvSpPr>
                <p:cNvPr id="476" name="iŝlide"/>
                <p:cNvSpPr/>
                <p:nvPr/>
              </p:nvSpPr>
              <p:spPr bwMode="auto">
                <a:xfrm>
                  <a:off x="7869238" y="1335088"/>
                  <a:ext cx="285750" cy="0"/>
                </a:xfrm>
                <a:custGeom>
                  <a:avLst/>
                  <a:gdLst>
                    <a:gd name="T0" fmla="*/ 0 w 180"/>
                    <a:gd name="T1" fmla="*/ 60 w 180"/>
                    <a:gd name="T2" fmla="*/ 180 w 180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80">
                      <a:moveTo>
                        <a:pt x="0" y="0"/>
                      </a:moveTo>
                      <a:lnTo>
                        <a:pt x="60" y="0"/>
                      </a:lnTo>
                      <a:lnTo>
                        <a:pt x="180" y="0"/>
                      </a:lnTo>
                    </a:path>
                  </a:pathLst>
                </a:custGeom>
                <a:noFill/>
                <a:ln w="9525" cap="flat">
                  <a:solidFill>
                    <a:schemeClr val="bg1">
                      <a:lumMod val="50000"/>
                    </a:schemeClr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+mn-ea"/>
                  </a:endParaRPr>
                </a:p>
              </p:txBody>
            </p:sp>
          </p:grpSp>
          <p:grpSp>
            <p:nvGrpSpPr>
              <p:cNvPr id="462" name="îS1iḓê"/>
              <p:cNvGrpSpPr/>
              <p:nvPr/>
            </p:nvGrpSpPr>
            <p:grpSpPr>
              <a:xfrm>
                <a:off x="10104513" y="1836359"/>
                <a:ext cx="446125" cy="468320"/>
                <a:chOff x="5862638" y="5183187"/>
                <a:chExt cx="1595438" cy="1674813"/>
              </a:xfrm>
            </p:grpSpPr>
            <p:sp>
              <p:nvSpPr>
                <p:cNvPr id="463" name="îṧľíďè"/>
                <p:cNvSpPr/>
                <p:nvPr/>
              </p:nvSpPr>
              <p:spPr bwMode="auto">
                <a:xfrm>
                  <a:off x="6272213" y="6519862"/>
                  <a:ext cx="842963" cy="338138"/>
                </a:xfrm>
                <a:custGeom>
                  <a:avLst/>
                  <a:gdLst>
                    <a:gd name="T0" fmla="*/ 117 w 224"/>
                    <a:gd name="T1" fmla="*/ 4 h 90"/>
                    <a:gd name="T2" fmla="*/ 112 w 224"/>
                    <a:gd name="T3" fmla="*/ 4 h 90"/>
                    <a:gd name="T4" fmla="*/ 107 w 224"/>
                    <a:gd name="T5" fmla="*/ 4 h 90"/>
                    <a:gd name="T6" fmla="*/ 0 w 224"/>
                    <a:gd name="T7" fmla="*/ 0 h 90"/>
                    <a:gd name="T8" fmla="*/ 0 w 224"/>
                    <a:gd name="T9" fmla="*/ 12 h 90"/>
                    <a:gd name="T10" fmla="*/ 37 w 224"/>
                    <a:gd name="T11" fmla="*/ 67 h 90"/>
                    <a:gd name="T12" fmla="*/ 42 w 224"/>
                    <a:gd name="T13" fmla="*/ 69 h 90"/>
                    <a:gd name="T14" fmla="*/ 44 w 224"/>
                    <a:gd name="T15" fmla="*/ 74 h 90"/>
                    <a:gd name="T16" fmla="*/ 107 w 224"/>
                    <a:gd name="T17" fmla="*/ 90 h 90"/>
                    <a:gd name="T18" fmla="*/ 112 w 224"/>
                    <a:gd name="T19" fmla="*/ 90 h 90"/>
                    <a:gd name="T20" fmla="*/ 117 w 224"/>
                    <a:gd name="T21" fmla="*/ 90 h 90"/>
                    <a:gd name="T22" fmla="*/ 180 w 224"/>
                    <a:gd name="T23" fmla="*/ 74 h 90"/>
                    <a:gd name="T24" fmla="*/ 182 w 224"/>
                    <a:gd name="T25" fmla="*/ 69 h 90"/>
                    <a:gd name="T26" fmla="*/ 186 w 224"/>
                    <a:gd name="T27" fmla="*/ 67 h 90"/>
                    <a:gd name="T28" fmla="*/ 224 w 224"/>
                    <a:gd name="T29" fmla="*/ 12 h 90"/>
                    <a:gd name="T30" fmla="*/ 224 w 224"/>
                    <a:gd name="T31" fmla="*/ 0 h 90"/>
                    <a:gd name="T32" fmla="*/ 117 w 224"/>
                    <a:gd name="T33" fmla="*/ 4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24" h="90">
                      <a:moveTo>
                        <a:pt x="117" y="4"/>
                      </a:moveTo>
                      <a:cubicBezTo>
                        <a:pt x="115" y="4"/>
                        <a:pt x="113" y="4"/>
                        <a:pt x="112" y="4"/>
                      </a:cubicBezTo>
                      <a:cubicBezTo>
                        <a:pt x="110" y="4"/>
                        <a:pt x="109" y="4"/>
                        <a:pt x="107" y="4"/>
                      </a:cubicBezTo>
                      <a:cubicBezTo>
                        <a:pt x="65" y="4"/>
                        <a:pt x="28" y="4"/>
                        <a:pt x="0" y="0"/>
                      </a:cubicBezTo>
                      <a:cubicBezTo>
                        <a:pt x="0" y="4"/>
                        <a:pt x="0" y="10"/>
                        <a:pt x="0" y="12"/>
                      </a:cubicBezTo>
                      <a:cubicBezTo>
                        <a:pt x="0" y="16"/>
                        <a:pt x="35" y="65"/>
                        <a:pt x="37" y="67"/>
                      </a:cubicBezTo>
                      <a:cubicBezTo>
                        <a:pt x="38" y="68"/>
                        <a:pt x="39" y="68"/>
                        <a:pt x="42" y="69"/>
                      </a:cubicBezTo>
                      <a:cubicBezTo>
                        <a:pt x="42" y="71"/>
                        <a:pt x="43" y="73"/>
                        <a:pt x="44" y="74"/>
                      </a:cubicBezTo>
                      <a:cubicBezTo>
                        <a:pt x="46" y="79"/>
                        <a:pt x="83" y="90"/>
                        <a:pt x="107" y="90"/>
                      </a:cubicBezTo>
                      <a:cubicBezTo>
                        <a:pt x="109" y="90"/>
                        <a:pt x="110" y="90"/>
                        <a:pt x="112" y="90"/>
                      </a:cubicBezTo>
                      <a:cubicBezTo>
                        <a:pt x="114" y="90"/>
                        <a:pt x="115" y="90"/>
                        <a:pt x="117" y="90"/>
                      </a:cubicBezTo>
                      <a:cubicBezTo>
                        <a:pt x="140" y="90"/>
                        <a:pt x="177" y="79"/>
                        <a:pt x="180" y="74"/>
                      </a:cubicBezTo>
                      <a:cubicBezTo>
                        <a:pt x="181" y="73"/>
                        <a:pt x="181" y="71"/>
                        <a:pt x="182" y="69"/>
                      </a:cubicBezTo>
                      <a:cubicBezTo>
                        <a:pt x="184" y="68"/>
                        <a:pt x="186" y="68"/>
                        <a:pt x="186" y="67"/>
                      </a:cubicBezTo>
                      <a:cubicBezTo>
                        <a:pt x="188" y="65"/>
                        <a:pt x="224" y="16"/>
                        <a:pt x="224" y="12"/>
                      </a:cubicBezTo>
                      <a:cubicBezTo>
                        <a:pt x="224" y="10"/>
                        <a:pt x="224" y="4"/>
                        <a:pt x="224" y="0"/>
                      </a:cubicBezTo>
                      <a:cubicBezTo>
                        <a:pt x="196" y="4"/>
                        <a:pt x="158" y="4"/>
                        <a:pt x="117" y="4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latin typeface="+mn-ea"/>
                  </a:endParaRPr>
                </a:p>
              </p:txBody>
            </p:sp>
            <p:sp>
              <p:nvSpPr>
                <p:cNvPr id="464" name="íšliḓe"/>
                <p:cNvSpPr/>
                <p:nvPr/>
              </p:nvSpPr>
              <p:spPr bwMode="auto">
                <a:xfrm>
                  <a:off x="5862638" y="5183187"/>
                  <a:ext cx="1595438" cy="1355725"/>
                </a:xfrm>
                <a:custGeom>
                  <a:avLst/>
                  <a:gdLst>
                    <a:gd name="T0" fmla="*/ 413 w 424"/>
                    <a:gd name="T1" fmla="*/ 6 h 361"/>
                    <a:gd name="T2" fmla="*/ 212 w 424"/>
                    <a:gd name="T3" fmla="*/ 0 h 361"/>
                    <a:gd name="T4" fmla="*/ 11 w 424"/>
                    <a:gd name="T5" fmla="*/ 6 h 361"/>
                    <a:gd name="T6" fmla="*/ 1 w 424"/>
                    <a:gd name="T7" fmla="*/ 20 h 361"/>
                    <a:gd name="T8" fmla="*/ 11 w 424"/>
                    <a:gd name="T9" fmla="*/ 31 h 361"/>
                    <a:gd name="T10" fmla="*/ 11 w 424"/>
                    <a:gd name="T11" fmla="*/ 31 h 361"/>
                    <a:gd name="T12" fmla="*/ 11 w 424"/>
                    <a:gd name="T13" fmla="*/ 31 h 361"/>
                    <a:gd name="T14" fmla="*/ 11 w 424"/>
                    <a:gd name="T15" fmla="*/ 78 h 361"/>
                    <a:gd name="T16" fmla="*/ 29 w 424"/>
                    <a:gd name="T17" fmla="*/ 96 h 361"/>
                    <a:gd name="T18" fmla="*/ 29 w 424"/>
                    <a:gd name="T19" fmla="*/ 279 h 361"/>
                    <a:gd name="T20" fmla="*/ 72 w 424"/>
                    <a:gd name="T21" fmla="*/ 352 h 361"/>
                    <a:gd name="T22" fmla="*/ 207 w 424"/>
                    <a:gd name="T23" fmla="*/ 361 h 361"/>
                    <a:gd name="T24" fmla="*/ 212 w 424"/>
                    <a:gd name="T25" fmla="*/ 361 h 361"/>
                    <a:gd name="T26" fmla="*/ 216 w 424"/>
                    <a:gd name="T27" fmla="*/ 361 h 361"/>
                    <a:gd name="T28" fmla="*/ 351 w 424"/>
                    <a:gd name="T29" fmla="*/ 352 h 361"/>
                    <a:gd name="T30" fmla="*/ 394 w 424"/>
                    <a:gd name="T31" fmla="*/ 306 h 361"/>
                    <a:gd name="T32" fmla="*/ 394 w 424"/>
                    <a:gd name="T33" fmla="*/ 96 h 361"/>
                    <a:gd name="T34" fmla="*/ 394 w 424"/>
                    <a:gd name="T35" fmla="*/ 96 h 361"/>
                    <a:gd name="T36" fmla="*/ 413 w 424"/>
                    <a:gd name="T37" fmla="*/ 78 h 361"/>
                    <a:gd name="T38" fmla="*/ 413 w 424"/>
                    <a:gd name="T39" fmla="*/ 31 h 361"/>
                    <a:gd name="T40" fmla="*/ 413 w 424"/>
                    <a:gd name="T41" fmla="*/ 31 h 361"/>
                    <a:gd name="T42" fmla="*/ 413 w 424"/>
                    <a:gd name="T43" fmla="*/ 31 h 361"/>
                    <a:gd name="T44" fmla="*/ 423 w 424"/>
                    <a:gd name="T45" fmla="*/ 20 h 361"/>
                    <a:gd name="T46" fmla="*/ 413 w 424"/>
                    <a:gd name="T47" fmla="*/ 6 h 3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424" h="361">
                      <a:moveTo>
                        <a:pt x="413" y="6"/>
                      </a:moveTo>
                      <a:cubicBezTo>
                        <a:pt x="413" y="6"/>
                        <a:pt x="301" y="0"/>
                        <a:pt x="212" y="0"/>
                      </a:cubicBezTo>
                      <a:cubicBezTo>
                        <a:pt x="123" y="0"/>
                        <a:pt x="11" y="6"/>
                        <a:pt x="11" y="6"/>
                      </a:cubicBezTo>
                      <a:cubicBezTo>
                        <a:pt x="11" y="6"/>
                        <a:pt x="0" y="12"/>
                        <a:pt x="1" y="20"/>
                      </a:cubicBezTo>
                      <a:cubicBezTo>
                        <a:pt x="2" y="28"/>
                        <a:pt x="11" y="31"/>
                        <a:pt x="11" y="31"/>
                      </a:cubicBezTo>
                      <a:cubicBezTo>
                        <a:pt x="11" y="31"/>
                        <a:pt x="11" y="31"/>
                        <a:pt x="11" y="31"/>
                      </a:cubicBezTo>
                      <a:cubicBezTo>
                        <a:pt x="11" y="31"/>
                        <a:pt x="11" y="31"/>
                        <a:pt x="11" y="31"/>
                      </a:cubicBezTo>
                      <a:cubicBezTo>
                        <a:pt x="11" y="31"/>
                        <a:pt x="11" y="66"/>
                        <a:pt x="11" y="78"/>
                      </a:cubicBezTo>
                      <a:cubicBezTo>
                        <a:pt x="11" y="88"/>
                        <a:pt x="18" y="94"/>
                        <a:pt x="29" y="96"/>
                      </a:cubicBezTo>
                      <a:cubicBezTo>
                        <a:pt x="29" y="132"/>
                        <a:pt x="29" y="259"/>
                        <a:pt x="29" y="279"/>
                      </a:cubicBezTo>
                      <a:cubicBezTo>
                        <a:pt x="29" y="302"/>
                        <a:pt x="46" y="342"/>
                        <a:pt x="72" y="352"/>
                      </a:cubicBezTo>
                      <a:cubicBezTo>
                        <a:pt x="98" y="361"/>
                        <a:pt x="149" y="361"/>
                        <a:pt x="207" y="361"/>
                      </a:cubicBezTo>
                      <a:cubicBezTo>
                        <a:pt x="209" y="361"/>
                        <a:pt x="210" y="361"/>
                        <a:pt x="212" y="361"/>
                      </a:cubicBezTo>
                      <a:cubicBezTo>
                        <a:pt x="213" y="361"/>
                        <a:pt x="215" y="361"/>
                        <a:pt x="216" y="361"/>
                      </a:cubicBezTo>
                      <a:cubicBezTo>
                        <a:pt x="274" y="361"/>
                        <a:pt x="325" y="361"/>
                        <a:pt x="351" y="352"/>
                      </a:cubicBezTo>
                      <a:cubicBezTo>
                        <a:pt x="377" y="342"/>
                        <a:pt x="394" y="329"/>
                        <a:pt x="394" y="306"/>
                      </a:cubicBezTo>
                      <a:cubicBezTo>
                        <a:pt x="394" y="287"/>
                        <a:pt x="394" y="135"/>
                        <a:pt x="394" y="96"/>
                      </a:cubicBezTo>
                      <a:cubicBezTo>
                        <a:pt x="394" y="96"/>
                        <a:pt x="394" y="96"/>
                        <a:pt x="394" y="96"/>
                      </a:cubicBezTo>
                      <a:cubicBezTo>
                        <a:pt x="406" y="94"/>
                        <a:pt x="413" y="88"/>
                        <a:pt x="413" y="78"/>
                      </a:cubicBezTo>
                      <a:cubicBezTo>
                        <a:pt x="413" y="66"/>
                        <a:pt x="413" y="31"/>
                        <a:pt x="413" y="31"/>
                      </a:cubicBezTo>
                      <a:cubicBezTo>
                        <a:pt x="413" y="31"/>
                        <a:pt x="413" y="31"/>
                        <a:pt x="413" y="31"/>
                      </a:cubicBezTo>
                      <a:cubicBezTo>
                        <a:pt x="413" y="31"/>
                        <a:pt x="413" y="31"/>
                        <a:pt x="413" y="31"/>
                      </a:cubicBezTo>
                      <a:cubicBezTo>
                        <a:pt x="413" y="31"/>
                        <a:pt x="421" y="28"/>
                        <a:pt x="423" y="20"/>
                      </a:cubicBezTo>
                      <a:cubicBezTo>
                        <a:pt x="424" y="12"/>
                        <a:pt x="413" y="6"/>
                        <a:pt x="413" y="6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latin typeface="+mn-ea"/>
                  </a:endParaRPr>
                </a:p>
              </p:txBody>
            </p:sp>
            <p:sp>
              <p:nvSpPr>
                <p:cNvPr id="465" name="îś1îḋè"/>
                <p:cNvSpPr/>
                <p:nvPr/>
              </p:nvSpPr>
              <p:spPr bwMode="auto">
                <a:xfrm>
                  <a:off x="6272213" y="5584824"/>
                  <a:ext cx="0" cy="0"/>
                </a:xfrm>
                <a:prstGeom prst="line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+mn-ea"/>
                  </a:endParaRPr>
                </a:p>
              </p:txBody>
            </p:sp>
            <p:sp>
              <p:nvSpPr>
                <p:cNvPr id="466" name="ïSlíḑe"/>
                <p:cNvSpPr/>
                <p:nvPr/>
              </p:nvSpPr>
              <p:spPr bwMode="auto">
                <a:xfrm>
                  <a:off x="6272213" y="5584824"/>
                  <a:ext cx="0" cy="0"/>
                </a:xfrm>
                <a:prstGeom prst="line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+mn-ea"/>
                  </a:endParaRPr>
                </a:p>
              </p:txBody>
            </p:sp>
            <p:sp>
              <p:nvSpPr>
                <p:cNvPr id="467" name="is1ïḑé"/>
                <p:cNvSpPr/>
                <p:nvPr/>
              </p:nvSpPr>
              <p:spPr bwMode="auto">
                <a:xfrm>
                  <a:off x="5862638" y="5186362"/>
                  <a:ext cx="1595438" cy="1352550"/>
                </a:xfrm>
                <a:custGeom>
                  <a:avLst/>
                  <a:gdLst>
                    <a:gd name="T0" fmla="*/ 290 w 424"/>
                    <a:gd name="T1" fmla="*/ 0 h 360"/>
                    <a:gd name="T2" fmla="*/ 328 w 424"/>
                    <a:gd name="T3" fmla="*/ 18 h 360"/>
                    <a:gd name="T4" fmla="*/ 313 w 424"/>
                    <a:gd name="T5" fmla="*/ 37 h 360"/>
                    <a:gd name="T6" fmla="*/ 297 w 424"/>
                    <a:gd name="T7" fmla="*/ 80 h 360"/>
                    <a:gd name="T8" fmla="*/ 243 w 424"/>
                    <a:gd name="T9" fmla="*/ 110 h 360"/>
                    <a:gd name="T10" fmla="*/ 109 w 424"/>
                    <a:gd name="T11" fmla="*/ 111 h 360"/>
                    <a:gd name="T12" fmla="*/ 137 w 424"/>
                    <a:gd name="T13" fmla="*/ 96 h 360"/>
                    <a:gd name="T14" fmla="*/ 87 w 424"/>
                    <a:gd name="T15" fmla="*/ 45 h 360"/>
                    <a:gd name="T16" fmla="*/ 71 w 424"/>
                    <a:gd name="T17" fmla="*/ 12 h 360"/>
                    <a:gd name="T18" fmla="*/ 96 w 424"/>
                    <a:gd name="T19" fmla="*/ 1 h 360"/>
                    <a:gd name="T20" fmla="*/ 1 w 424"/>
                    <a:gd name="T21" fmla="*/ 19 h 360"/>
                    <a:gd name="T22" fmla="*/ 11 w 424"/>
                    <a:gd name="T23" fmla="*/ 77 h 360"/>
                    <a:gd name="T24" fmla="*/ 29 w 424"/>
                    <a:gd name="T25" fmla="*/ 106 h 360"/>
                    <a:gd name="T26" fmla="*/ 24 w 424"/>
                    <a:gd name="T27" fmla="*/ 106 h 360"/>
                    <a:gd name="T28" fmla="*/ 25 w 424"/>
                    <a:gd name="T29" fmla="*/ 135 h 360"/>
                    <a:gd name="T30" fmla="*/ 29 w 424"/>
                    <a:gd name="T31" fmla="*/ 162 h 360"/>
                    <a:gd name="T32" fmla="*/ 24 w 424"/>
                    <a:gd name="T33" fmla="*/ 161 h 360"/>
                    <a:gd name="T34" fmla="*/ 25 w 424"/>
                    <a:gd name="T35" fmla="*/ 191 h 360"/>
                    <a:gd name="T36" fmla="*/ 29 w 424"/>
                    <a:gd name="T37" fmla="*/ 218 h 360"/>
                    <a:gd name="T38" fmla="*/ 24 w 424"/>
                    <a:gd name="T39" fmla="*/ 217 h 360"/>
                    <a:gd name="T40" fmla="*/ 25 w 424"/>
                    <a:gd name="T41" fmla="*/ 247 h 360"/>
                    <a:gd name="T42" fmla="*/ 29 w 424"/>
                    <a:gd name="T43" fmla="*/ 273 h 360"/>
                    <a:gd name="T44" fmla="*/ 24 w 424"/>
                    <a:gd name="T45" fmla="*/ 273 h 360"/>
                    <a:gd name="T46" fmla="*/ 25 w 424"/>
                    <a:gd name="T47" fmla="*/ 302 h 360"/>
                    <a:gd name="T48" fmla="*/ 72 w 424"/>
                    <a:gd name="T49" fmla="*/ 351 h 360"/>
                    <a:gd name="T50" fmla="*/ 212 w 424"/>
                    <a:gd name="T51" fmla="*/ 360 h 360"/>
                    <a:gd name="T52" fmla="*/ 351 w 424"/>
                    <a:gd name="T53" fmla="*/ 351 h 360"/>
                    <a:gd name="T54" fmla="*/ 398 w 424"/>
                    <a:gd name="T55" fmla="*/ 327 h 360"/>
                    <a:gd name="T56" fmla="*/ 413 w 424"/>
                    <a:gd name="T57" fmla="*/ 314 h 360"/>
                    <a:gd name="T58" fmla="*/ 394 w 424"/>
                    <a:gd name="T59" fmla="*/ 298 h 360"/>
                    <a:gd name="T60" fmla="*/ 398 w 424"/>
                    <a:gd name="T61" fmla="*/ 271 h 360"/>
                    <a:gd name="T62" fmla="*/ 413 w 424"/>
                    <a:gd name="T63" fmla="*/ 258 h 360"/>
                    <a:gd name="T64" fmla="*/ 394 w 424"/>
                    <a:gd name="T65" fmla="*/ 242 h 360"/>
                    <a:gd name="T66" fmla="*/ 398 w 424"/>
                    <a:gd name="T67" fmla="*/ 215 h 360"/>
                    <a:gd name="T68" fmla="*/ 413 w 424"/>
                    <a:gd name="T69" fmla="*/ 202 h 360"/>
                    <a:gd name="T70" fmla="*/ 394 w 424"/>
                    <a:gd name="T71" fmla="*/ 186 h 360"/>
                    <a:gd name="T72" fmla="*/ 398 w 424"/>
                    <a:gd name="T73" fmla="*/ 160 h 360"/>
                    <a:gd name="T74" fmla="*/ 413 w 424"/>
                    <a:gd name="T75" fmla="*/ 146 h 360"/>
                    <a:gd name="T76" fmla="*/ 394 w 424"/>
                    <a:gd name="T77" fmla="*/ 130 h 360"/>
                    <a:gd name="T78" fmla="*/ 394 w 424"/>
                    <a:gd name="T79" fmla="*/ 95 h 360"/>
                    <a:gd name="T80" fmla="*/ 413 w 424"/>
                    <a:gd name="T81" fmla="*/ 30 h 360"/>
                    <a:gd name="T82" fmla="*/ 413 w 424"/>
                    <a:gd name="T83" fmla="*/ 5 h 360"/>
                    <a:gd name="T84" fmla="*/ 109 w 424"/>
                    <a:gd name="T85" fmla="*/ 279 h 360"/>
                    <a:gd name="T86" fmla="*/ 249 w 424"/>
                    <a:gd name="T87" fmla="*/ 261 h 360"/>
                    <a:gd name="T88" fmla="*/ 249 w 424"/>
                    <a:gd name="T89" fmla="*/ 232 h 360"/>
                    <a:gd name="T90" fmla="*/ 109 w 424"/>
                    <a:gd name="T91" fmla="*/ 196 h 360"/>
                    <a:gd name="T92" fmla="*/ 249 w 424"/>
                    <a:gd name="T93" fmla="*/ 232 h 360"/>
                    <a:gd name="T94" fmla="*/ 109 w 424"/>
                    <a:gd name="T95" fmla="*/ 167 h 360"/>
                    <a:gd name="T96" fmla="*/ 249 w 424"/>
                    <a:gd name="T97" fmla="*/ 150 h 360"/>
                    <a:gd name="T98" fmla="*/ 249 w 424"/>
                    <a:gd name="T99" fmla="*/ 182 h 360"/>
                    <a:gd name="T100" fmla="*/ 109 w 424"/>
                    <a:gd name="T101" fmla="*/ 190 h 360"/>
                    <a:gd name="T102" fmla="*/ 249 w 424"/>
                    <a:gd name="T103" fmla="*/ 182 h 360"/>
                    <a:gd name="T104" fmla="*/ 249 w 424"/>
                    <a:gd name="T105" fmla="*/ 256 h 360"/>
                    <a:gd name="T106" fmla="*/ 109 w 424"/>
                    <a:gd name="T107" fmla="*/ 229 h 360"/>
                    <a:gd name="T108" fmla="*/ 109 w 424"/>
                    <a:gd name="T109" fmla="*/ 285 h 360"/>
                    <a:gd name="T110" fmla="*/ 249 w 424"/>
                    <a:gd name="T111" fmla="*/ 312 h 360"/>
                    <a:gd name="T112" fmla="*/ 109 w 424"/>
                    <a:gd name="T113" fmla="*/ 302 h 360"/>
                    <a:gd name="T114" fmla="*/ 249 w 424"/>
                    <a:gd name="T115" fmla="*/ 127 h 360"/>
                    <a:gd name="T116" fmla="*/ 249 w 424"/>
                    <a:gd name="T117" fmla="*/ 144 h 360"/>
                    <a:gd name="T118" fmla="*/ 109 w 424"/>
                    <a:gd name="T119" fmla="*/ 117 h 360"/>
                    <a:gd name="T120" fmla="*/ 222 w 424"/>
                    <a:gd name="T121" fmla="*/ 356 h 360"/>
                    <a:gd name="T122" fmla="*/ 109 w 424"/>
                    <a:gd name="T123" fmla="*/ 308 h 360"/>
                    <a:gd name="T124" fmla="*/ 249 w 424"/>
                    <a:gd name="T125" fmla="*/ 325 h 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424" h="360">
                      <a:moveTo>
                        <a:pt x="413" y="5"/>
                      </a:moveTo>
                      <a:cubicBezTo>
                        <a:pt x="413" y="5"/>
                        <a:pt x="355" y="2"/>
                        <a:pt x="290" y="0"/>
                      </a:cubicBezTo>
                      <a:cubicBezTo>
                        <a:pt x="286" y="1"/>
                        <a:pt x="286" y="1"/>
                        <a:pt x="286" y="1"/>
                      </a:cubicBezTo>
                      <a:cubicBezTo>
                        <a:pt x="286" y="1"/>
                        <a:pt x="328" y="5"/>
                        <a:pt x="328" y="18"/>
                      </a:cubicBezTo>
                      <a:cubicBezTo>
                        <a:pt x="328" y="27"/>
                        <a:pt x="282" y="25"/>
                        <a:pt x="282" y="25"/>
                      </a:cubicBezTo>
                      <a:cubicBezTo>
                        <a:pt x="282" y="25"/>
                        <a:pt x="313" y="27"/>
                        <a:pt x="313" y="37"/>
                      </a:cubicBezTo>
                      <a:cubicBezTo>
                        <a:pt x="313" y="42"/>
                        <a:pt x="313" y="49"/>
                        <a:pt x="313" y="61"/>
                      </a:cubicBezTo>
                      <a:cubicBezTo>
                        <a:pt x="313" y="74"/>
                        <a:pt x="309" y="78"/>
                        <a:pt x="297" y="80"/>
                      </a:cubicBezTo>
                      <a:cubicBezTo>
                        <a:pt x="284" y="83"/>
                        <a:pt x="190" y="96"/>
                        <a:pt x="190" y="96"/>
                      </a:cubicBezTo>
                      <a:cubicBezTo>
                        <a:pt x="190" y="96"/>
                        <a:pt x="238" y="106"/>
                        <a:pt x="243" y="110"/>
                      </a:cubicBezTo>
                      <a:cubicBezTo>
                        <a:pt x="246" y="113"/>
                        <a:pt x="247" y="116"/>
                        <a:pt x="248" y="120"/>
                      </a:cubicBezTo>
                      <a:cubicBezTo>
                        <a:pt x="109" y="111"/>
                        <a:pt x="109" y="111"/>
                        <a:pt x="109" y="111"/>
                      </a:cubicBezTo>
                      <a:cubicBezTo>
                        <a:pt x="109" y="106"/>
                        <a:pt x="109" y="103"/>
                        <a:pt x="109" y="103"/>
                      </a:cubicBezTo>
                      <a:cubicBezTo>
                        <a:pt x="109" y="99"/>
                        <a:pt x="137" y="96"/>
                        <a:pt x="137" y="96"/>
                      </a:cubicBezTo>
                      <a:cubicBezTo>
                        <a:pt x="137" y="96"/>
                        <a:pt x="87" y="88"/>
                        <a:pt x="87" y="77"/>
                      </a:cubicBezTo>
                      <a:cubicBezTo>
                        <a:pt x="87" y="65"/>
                        <a:pt x="87" y="61"/>
                        <a:pt x="87" y="45"/>
                      </a:cubicBezTo>
                      <a:cubicBezTo>
                        <a:pt x="87" y="29"/>
                        <a:pt x="113" y="25"/>
                        <a:pt x="113" y="25"/>
                      </a:cubicBezTo>
                      <a:cubicBezTo>
                        <a:pt x="113" y="25"/>
                        <a:pt x="71" y="19"/>
                        <a:pt x="71" y="12"/>
                      </a:cubicBezTo>
                      <a:cubicBezTo>
                        <a:pt x="71" y="5"/>
                        <a:pt x="96" y="1"/>
                        <a:pt x="96" y="1"/>
                      </a:cubicBezTo>
                      <a:cubicBezTo>
                        <a:pt x="96" y="1"/>
                        <a:pt x="96" y="1"/>
                        <a:pt x="96" y="1"/>
                      </a:cubicBezTo>
                      <a:cubicBezTo>
                        <a:pt x="48" y="3"/>
                        <a:pt x="11" y="5"/>
                        <a:pt x="11" y="5"/>
                      </a:cubicBezTo>
                      <a:cubicBezTo>
                        <a:pt x="11" y="5"/>
                        <a:pt x="0" y="11"/>
                        <a:pt x="1" y="19"/>
                      </a:cubicBezTo>
                      <a:cubicBezTo>
                        <a:pt x="2" y="27"/>
                        <a:pt x="11" y="30"/>
                        <a:pt x="11" y="30"/>
                      </a:cubicBezTo>
                      <a:cubicBezTo>
                        <a:pt x="11" y="30"/>
                        <a:pt x="11" y="65"/>
                        <a:pt x="11" y="77"/>
                      </a:cubicBezTo>
                      <a:cubicBezTo>
                        <a:pt x="11" y="87"/>
                        <a:pt x="18" y="93"/>
                        <a:pt x="29" y="95"/>
                      </a:cubicBezTo>
                      <a:cubicBezTo>
                        <a:pt x="29" y="98"/>
                        <a:pt x="29" y="102"/>
                        <a:pt x="29" y="106"/>
                      </a:cubicBezTo>
                      <a:cubicBezTo>
                        <a:pt x="25" y="106"/>
                        <a:pt x="25" y="106"/>
                        <a:pt x="25" y="106"/>
                      </a:cubicBezTo>
                      <a:cubicBezTo>
                        <a:pt x="25" y="106"/>
                        <a:pt x="25" y="106"/>
                        <a:pt x="24" y="106"/>
                      </a:cubicBezTo>
                      <a:cubicBezTo>
                        <a:pt x="17" y="106"/>
                        <a:pt x="11" y="111"/>
                        <a:pt x="11" y="119"/>
                      </a:cubicBezTo>
                      <a:cubicBezTo>
                        <a:pt x="11" y="127"/>
                        <a:pt x="17" y="134"/>
                        <a:pt x="25" y="135"/>
                      </a:cubicBezTo>
                      <a:cubicBezTo>
                        <a:pt x="29" y="135"/>
                        <a:pt x="29" y="135"/>
                        <a:pt x="29" y="135"/>
                      </a:cubicBezTo>
                      <a:cubicBezTo>
                        <a:pt x="29" y="143"/>
                        <a:pt x="29" y="152"/>
                        <a:pt x="29" y="162"/>
                      </a:cubicBezTo>
                      <a:cubicBezTo>
                        <a:pt x="25" y="161"/>
                        <a:pt x="25" y="161"/>
                        <a:pt x="25" y="161"/>
                      </a:cubicBezTo>
                      <a:cubicBezTo>
                        <a:pt x="25" y="161"/>
                        <a:pt x="25" y="161"/>
                        <a:pt x="24" y="161"/>
                      </a:cubicBezTo>
                      <a:cubicBezTo>
                        <a:pt x="17" y="161"/>
                        <a:pt x="11" y="167"/>
                        <a:pt x="11" y="175"/>
                      </a:cubicBezTo>
                      <a:cubicBezTo>
                        <a:pt x="11" y="183"/>
                        <a:pt x="17" y="190"/>
                        <a:pt x="25" y="191"/>
                      </a:cubicBezTo>
                      <a:cubicBezTo>
                        <a:pt x="29" y="191"/>
                        <a:pt x="29" y="191"/>
                        <a:pt x="29" y="191"/>
                      </a:cubicBezTo>
                      <a:cubicBezTo>
                        <a:pt x="29" y="200"/>
                        <a:pt x="29" y="209"/>
                        <a:pt x="29" y="218"/>
                      </a:cubicBezTo>
                      <a:cubicBezTo>
                        <a:pt x="25" y="217"/>
                        <a:pt x="25" y="217"/>
                        <a:pt x="25" y="217"/>
                      </a:cubicBezTo>
                      <a:cubicBezTo>
                        <a:pt x="25" y="217"/>
                        <a:pt x="25" y="217"/>
                        <a:pt x="24" y="217"/>
                      </a:cubicBezTo>
                      <a:cubicBezTo>
                        <a:pt x="17" y="217"/>
                        <a:pt x="11" y="223"/>
                        <a:pt x="11" y="231"/>
                      </a:cubicBezTo>
                      <a:cubicBezTo>
                        <a:pt x="11" y="239"/>
                        <a:pt x="17" y="246"/>
                        <a:pt x="25" y="247"/>
                      </a:cubicBezTo>
                      <a:cubicBezTo>
                        <a:pt x="29" y="247"/>
                        <a:pt x="29" y="247"/>
                        <a:pt x="29" y="247"/>
                      </a:cubicBezTo>
                      <a:cubicBezTo>
                        <a:pt x="29" y="258"/>
                        <a:pt x="29" y="268"/>
                        <a:pt x="29" y="273"/>
                      </a:cubicBezTo>
                      <a:cubicBezTo>
                        <a:pt x="25" y="273"/>
                        <a:pt x="25" y="273"/>
                        <a:pt x="25" y="273"/>
                      </a:cubicBezTo>
                      <a:cubicBezTo>
                        <a:pt x="25" y="273"/>
                        <a:pt x="25" y="273"/>
                        <a:pt x="24" y="273"/>
                      </a:cubicBezTo>
                      <a:cubicBezTo>
                        <a:pt x="17" y="273"/>
                        <a:pt x="11" y="279"/>
                        <a:pt x="11" y="287"/>
                      </a:cubicBezTo>
                      <a:cubicBezTo>
                        <a:pt x="11" y="295"/>
                        <a:pt x="17" y="302"/>
                        <a:pt x="25" y="302"/>
                      </a:cubicBezTo>
                      <a:cubicBezTo>
                        <a:pt x="34" y="303"/>
                        <a:pt x="34" y="303"/>
                        <a:pt x="34" y="303"/>
                      </a:cubicBezTo>
                      <a:cubicBezTo>
                        <a:pt x="41" y="323"/>
                        <a:pt x="54" y="344"/>
                        <a:pt x="72" y="351"/>
                      </a:cubicBezTo>
                      <a:cubicBezTo>
                        <a:pt x="98" y="360"/>
                        <a:pt x="149" y="360"/>
                        <a:pt x="207" y="360"/>
                      </a:cubicBezTo>
                      <a:cubicBezTo>
                        <a:pt x="209" y="360"/>
                        <a:pt x="210" y="360"/>
                        <a:pt x="212" y="360"/>
                      </a:cubicBezTo>
                      <a:cubicBezTo>
                        <a:pt x="213" y="360"/>
                        <a:pt x="215" y="360"/>
                        <a:pt x="216" y="360"/>
                      </a:cubicBezTo>
                      <a:cubicBezTo>
                        <a:pt x="274" y="360"/>
                        <a:pt x="325" y="360"/>
                        <a:pt x="351" y="351"/>
                      </a:cubicBezTo>
                      <a:cubicBezTo>
                        <a:pt x="368" y="344"/>
                        <a:pt x="381" y="337"/>
                        <a:pt x="388" y="327"/>
                      </a:cubicBezTo>
                      <a:cubicBezTo>
                        <a:pt x="398" y="327"/>
                        <a:pt x="398" y="327"/>
                        <a:pt x="398" y="327"/>
                      </a:cubicBezTo>
                      <a:cubicBezTo>
                        <a:pt x="399" y="327"/>
                        <a:pt x="399" y="327"/>
                        <a:pt x="399" y="327"/>
                      </a:cubicBezTo>
                      <a:cubicBezTo>
                        <a:pt x="407" y="327"/>
                        <a:pt x="413" y="321"/>
                        <a:pt x="413" y="314"/>
                      </a:cubicBezTo>
                      <a:cubicBezTo>
                        <a:pt x="413" y="306"/>
                        <a:pt x="406" y="299"/>
                        <a:pt x="398" y="298"/>
                      </a:cubicBezTo>
                      <a:cubicBezTo>
                        <a:pt x="394" y="298"/>
                        <a:pt x="394" y="298"/>
                        <a:pt x="394" y="298"/>
                      </a:cubicBezTo>
                      <a:cubicBezTo>
                        <a:pt x="394" y="291"/>
                        <a:pt x="394" y="282"/>
                        <a:pt x="394" y="271"/>
                      </a:cubicBezTo>
                      <a:cubicBezTo>
                        <a:pt x="398" y="271"/>
                        <a:pt x="398" y="271"/>
                        <a:pt x="398" y="271"/>
                      </a:cubicBezTo>
                      <a:cubicBezTo>
                        <a:pt x="399" y="271"/>
                        <a:pt x="399" y="271"/>
                        <a:pt x="399" y="271"/>
                      </a:cubicBezTo>
                      <a:cubicBezTo>
                        <a:pt x="407" y="271"/>
                        <a:pt x="413" y="265"/>
                        <a:pt x="413" y="258"/>
                      </a:cubicBezTo>
                      <a:cubicBezTo>
                        <a:pt x="413" y="250"/>
                        <a:pt x="406" y="243"/>
                        <a:pt x="398" y="242"/>
                      </a:cubicBezTo>
                      <a:cubicBezTo>
                        <a:pt x="394" y="242"/>
                        <a:pt x="394" y="242"/>
                        <a:pt x="394" y="242"/>
                      </a:cubicBezTo>
                      <a:cubicBezTo>
                        <a:pt x="394" y="233"/>
                        <a:pt x="394" y="224"/>
                        <a:pt x="394" y="215"/>
                      </a:cubicBezTo>
                      <a:cubicBezTo>
                        <a:pt x="398" y="215"/>
                        <a:pt x="398" y="215"/>
                        <a:pt x="398" y="215"/>
                      </a:cubicBezTo>
                      <a:cubicBezTo>
                        <a:pt x="399" y="215"/>
                        <a:pt x="399" y="215"/>
                        <a:pt x="399" y="215"/>
                      </a:cubicBezTo>
                      <a:cubicBezTo>
                        <a:pt x="407" y="215"/>
                        <a:pt x="413" y="210"/>
                        <a:pt x="413" y="202"/>
                      </a:cubicBezTo>
                      <a:cubicBezTo>
                        <a:pt x="413" y="194"/>
                        <a:pt x="406" y="187"/>
                        <a:pt x="398" y="186"/>
                      </a:cubicBezTo>
                      <a:cubicBezTo>
                        <a:pt x="394" y="186"/>
                        <a:pt x="394" y="186"/>
                        <a:pt x="394" y="186"/>
                      </a:cubicBezTo>
                      <a:cubicBezTo>
                        <a:pt x="394" y="177"/>
                        <a:pt x="394" y="168"/>
                        <a:pt x="394" y="159"/>
                      </a:cubicBezTo>
                      <a:cubicBezTo>
                        <a:pt x="398" y="160"/>
                        <a:pt x="398" y="160"/>
                        <a:pt x="398" y="160"/>
                      </a:cubicBezTo>
                      <a:cubicBezTo>
                        <a:pt x="399" y="160"/>
                        <a:pt x="399" y="160"/>
                        <a:pt x="399" y="160"/>
                      </a:cubicBezTo>
                      <a:cubicBezTo>
                        <a:pt x="407" y="160"/>
                        <a:pt x="413" y="154"/>
                        <a:pt x="413" y="146"/>
                      </a:cubicBezTo>
                      <a:cubicBezTo>
                        <a:pt x="413" y="138"/>
                        <a:pt x="406" y="131"/>
                        <a:pt x="398" y="130"/>
                      </a:cubicBezTo>
                      <a:cubicBezTo>
                        <a:pt x="394" y="130"/>
                        <a:pt x="394" y="130"/>
                        <a:pt x="394" y="130"/>
                      </a:cubicBezTo>
                      <a:cubicBezTo>
                        <a:pt x="394" y="115"/>
                        <a:pt x="394" y="103"/>
                        <a:pt x="394" y="95"/>
                      </a:cubicBezTo>
                      <a:cubicBezTo>
                        <a:pt x="394" y="95"/>
                        <a:pt x="394" y="95"/>
                        <a:pt x="394" y="95"/>
                      </a:cubicBezTo>
                      <a:cubicBezTo>
                        <a:pt x="406" y="93"/>
                        <a:pt x="413" y="87"/>
                        <a:pt x="413" y="77"/>
                      </a:cubicBezTo>
                      <a:cubicBezTo>
                        <a:pt x="413" y="65"/>
                        <a:pt x="413" y="30"/>
                        <a:pt x="413" y="30"/>
                      </a:cubicBezTo>
                      <a:cubicBezTo>
                        <a:pt x="413" y="30"/>
                        <a:pt x="421" y="27"/>
                        <a:pt x="423" y="19"/>
                      </a:cubicBezTo>
                      <a:cubicBezTo>
                        <a:pt x="424" y="11"/>
                        <a:pt x="413" y="5"/>
                        <a:pt x="413" y="5"/>
                      </a:cubicBezTo>
                      <a:close/>
                      <a:moveTo>
                        <a:pt x="249" y="288"/>
                      </a:moveTo>
                      <a:cubicBezTo>
                        <a:pt x="109" y="279"/>
                        <a:pt x="109" y="279"/>
                        <a:pt x="109" y="279"/>
                      </a:cubicBezTo>
                      <a:cubicBezTo>
                        <a:pt x="109" y="270"/>
                        <a:pt x="109" y="261"/>
                        <a:pt x="109" y="252"/>
                      </a:cubicBezTo>
                      <a:cubicBezTo>
                        <a:pt x="249" y="261"/>
                        <a:pt x="249" y="261"/>
                        <a:pt x="249" y="261"/>
                      </a:cubicBezTo>
                      <a:cubicBezTo>
                        <a:pt x="249" y="271"/>
                        <a:pt x="249" y="280"/>
                        <a:pt x="249" y="288"/>
                      </a:cubicBezTo>
                      <a:close/>
                      <a:moveTo>
                        <a:pt x="249" y="232"/>
                      </a:moveTo>
                      <a:cubicBezTo>
                        <a:pt x="109" y="223"/>
                        <a:pt x="109" y="223"/>
                        <a:pt x="109" y="223"/>
                      </a:cubicBezTo>
                      <a:cubicBezTo>
                        <a:pt x="109" y="214"/>
                        <a:pt x="109" y="205"/>
                        <a:pt x="109" y="196"/>
                      </a:cubicBezTo>
                      <a:cubicBezTo>
                        <a:pt x="249" y="206"/>
                        <a:pt x="249" y="206"/>
                        <a:pt x="249" y="206"/>
                      </a:cubicBezTo>
                      <a:cubicBezTo>
                        <a:pt x="249" y="214"/>
                        <a:pt x="249" y="223"/>
                        <a:pt x="249" y="232"/>
                      </a:cubicBezTo>
                      <a:close/>
                      <a:moveTo>
                        <a:pt x="249" y="176"/>
                      </a:moveTo>
                      <a:cubicBezTo>
                        <a:pt x="109" y="167"/>
                        <a:pt x="109" y="167"/>
                        <a:pt x="109" y="167"/>
                      </a:cubicBezTo>
                      <a:cubicBezTo>
                        <a:pt x="109" y="158"/>
                        <a:pt x="109" y="149"/>
                        <a:pt x="109" y="140"/>
                      </a:cubicBezTo>
                      <a:cubicBezTo>
                        <a:pt x="249" y="150"/>
                        <a:pt x="249" y="150"/>
                        <a:pt x="249" y="150"/>
                      </a:cubicBezTo>
                      <a:cubicBezTo>
                        <a:pt x="249" y="156"/>
                        <a:pt x="249" y="165"/>
                        <a:pt x="249" y="176"/>
                      </a:cubicBezTo>
                      <a:close/>
                      <a:moveTo>
                        <a:pt x="249" y="182"/>
                      </a:moveTo>
                      <a:cubicBezTo>
                        <a:pt x="249" y="188"/>
                        <a:pt x="249" y="194"/>
                        <a:pt x="249" y="200"/>
                      </a:cubicBezTo>
                      <a:cubicBezTo>
                        <a:pt x="109" y="190"/>
                        <a:pt x="109" y="190"/>
                        <a:pt x="109" y="190"/>
                      </a:cubicBezTo>
                      <a:cubicBezTo>
                        <a:pt x="109" y="185"/>
                        <a:pt x="109" y="179"/>
                        <a:pt x="109" y="173"/>
                      </a:cubicBezTo>
                      <a:lnTo>
                        <a:pt x="249" y="182"/>
                      </a:lnTo>
                      <a:close/>
                      <a:moveTo>
                        <a:pt x="249" y="238"/>
                      </a:moveTo>
                      <a:cubicBezTo>
                        <a:pt x="249" y="244"/>
                        <a:pt x="249" y="250"/>
                        <a:pt x="249" y="256"/>
                      </a:cubicBezTo>
                      <a:cubicBezTo>
                        <a:pt x="109" y="247"/>
                        <a:pt x="109" y="247"/>
                        <a:pt x="109" y="247"/>
                      </a:cubicBezTo>
                      <a:cubicBezTo>
                        <a:pt x="109" y="241"/>
                        <a:pt x="109" y="235"/>
                        <a:pt x="109" y="229"/>
                      </a:cubicBezTo>
                      <a:lnTo>
                        <a:pt x="249" y="238"/>
                      </a:lnTo>
                      <a:close/>
                      <a:moveTo>
                        <a:pt x="109" y="285"/>
                      </a:moveTo>
                      <a:cubicBezTo>
                        <a:pt x="249" y="294"/>
                        <a:pt x="249" y="294"/>
                        <a:pt x="249" y="294"/>
                      </a:cubicBezTo>
                      <a:cubicBezTo>
                        <a:pt x="249" y="301"/>
                        <a:pt x="249" y="307"/>
                        <a:pt x="249" y="312"/>
                      </a:cubicBezTo>
                      <a:cubicBezTo>
                        <a:pt x="172" y="306"/>
                        <a:pt x="172" y="306"/>
                        <a:pt x="172" y="306"/>
                      </a:cubicBezTo>
                      <a:cubicBezTo>
                        <a:pt x="109" y="302"/>
                        <a:pt x="109" y="302"/>
                        <a:pt x="109" y="302"/>
                      </a:cubicBezTo>
                      <a:cubicBezTo>
                        <a:pt x="109" y="297"/>
                        <a:pt x="109" y="291"/>
                        <a:pt x="109" y="285"/>
                      </a:cubicBezTo>
                      <a:close/>
                      <a:moveTo>
                        <a:pt x="249" y="127"/>
                      </a:moveTo>
                      <a:cubicBezTo>
                        <a:pt x="249" y="131"/>
                        <a:pt x="249" y="135"/>
                        <a:pt x="249" y="140"/>
                      </a:cubicBezTo>
                      <a:cubicBezTo>
                        <a:pt x="249" y="140"/>
                        <a:pt x="249" y="141"/>
                        <a:pt x="249" y="144"/>
                      </a:cubicBezTo>
                      <a:cubicBezTo>
                        <a:pt x="109" y="135"/>
                        <a:pt x="109" y="135"/>
                        <a:pt x="109" y="135"/>
                      </a:cubicBezTo>
                      <a:cubicBezTo>
                        <a:pt x="109" y="128"/>
                        <a:pt x="109" y="122"/>
                        <a:pt x="109" y="117"/>
                      </a:cubicBezTo>
                      <a:lnTo>
                        <a:pt x="249" y="127"/>
                      </a:lnTo>
                      <a:close/>
                      <a:moveTo>
                        <a:pt x="222" y="356"/>
                      </a:moveTo>
                      <a:cubicBezTo>
                        <a:pt x="148" y="356"/>
                        <a:pt x="109" y="332"/>
                        <a:pt x="109" y="320"/>
                      </a:cubicBezTo>
                      <a:cubicBezTo>
                        <a:pt x="109" y="316"/>
                        <a:pt x="109" y="312"/>
                        <a:pt x="109" y="308"/>
                      </a:cubicBezTo>
                      <a:cubicBezTo>
                        <a:pt x="249" y="317"/>
                        <a:pt x="249" y="317"/>
                        <a:pt x="249" y="317"/>
                      </a:cubicBezTo>
                      <a:cubicBezTo>
                        <a:pt x="249" y="321"/>
                        <a:pt x="249" y="323"/>
                        <a:pt x="249" y="325"/>
                      </a:cubicBezTo>
                      <a:cubicBezTo>
                        <a:pt x="249" y="341"/>
                        <a:pt x="246" y="356"/>
                        <a:pt x="222" y="356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latin typeface="+mn-ea"/>
                  </a:endParaRPr>
                </a:p>
              </p:txBody>
            </p:sp>
            <p:sp>
              <p:nvSpPr>
                <p:cNvPr id="468" name="îṣľíḑè"/>
                <p:cNvSpPr/>
                <p:nvPr/>
              </p:nvSpPr>
              <p:spPr bwMode="auto">
                <a:xfrm>
                  <a:off x="5903913" y="5205412"/>
                  <a:ext cx="1554163" cy="1652588"/>
                </a:xfrm>
                <a:custGeom>
                  <a:avLst/>
                  <a:gdLst>
                    <a:gd name="T0" fmla="*/ 383 w 413"/>
                    <a:gd name="T1" fmla="*/ 266 h 440"/>
                    <a:gd name="T2" fmla="*/ 47 w 413"/>
                    <a:gd name="T3" fmla="*/ 244 h 440"/>
                    <a:gd name="T4" fmla="*/ 40 w 413"/>
                    <a:gd name="T5" fmla="*/ 249 h 440"/>
                    <a:gd name="T6" fmla="*/ 69 w 413"/>
                    <a:gd name="T7" fmla="*/ 251 h 440"/>
                    <a:gd name="T8" fmla="*/ 383 w 413"/>
                    <a:gd name="T9" fmla="*/ 293 h 440"/>
                    <a:gd name="T10" fmla="*/ 383 w 413"/>
                    <a:gd name="T11" fmla="*/ 266 h 440"/>
                    <a:gd name="T12" fmla="*/ 47 w 413"/>
                    <a:gd name="T13" fmla="*/ 188 h 440"/>
                    <a:gd name="T14" fmla="*/ 18 w 413"/>
                    <a:gd name="T15" fmla="*/ 186 h 440"/>
                    <a:gd name="T16" fmla="*/ 69 w 413"/>
                    <a:gd name="T17" fmla="*/ 216 h 440"/>
                    <a:gd name="T18" fmla="*/ 383 w 413"/>
                    <a:gd name="T19" fmla="*/ 237 h 440"/>
                    <a:gd name="T20" fmla="*/ 412 w 413"/>
                    <a:gd name="T21" fmla="*/ 14 h 440"/>
                    <a:gd name="T22" fmla="*/ 402 w 413"/>
                    <a:gd name="T23" fmla="*/ 74 h 440"/>
                    <a:gd name="T24" fmla="*/ 401 w 413"/>
                    <a:gd name="T25" fmla="*/ 78 h 440"/>
                    <a:gd name="T26" fmla="*/ 399 w 413"/>
                    <a:gd name="T27" fmla="*/ 82 h 440"/>
                    <a:gd name="T28" fmla="*/ 397 w 413"/>
                    <a:gd name="T29" fmla="*/ 85 h 440"/>
                    <a:gd name="T30" fmla="*/ 393 w 413"/>
                    <a:gd name="T31" fmla="*/ 87 h 440"/>
                    <a:gd name="T32" fmla="*/ 383 w 413"/>
                    <a:gd name="T33" fmla="*/ 90 h 440"/>
                    <a:gd name="T34" fmla="*/ 366 w 413"/>
                    <a:gd name="T35" fmla="*/ 124 h 440"/>
                    <a:gd name="T36" fmla="*/ 73 w 413"/>
                    <a:gd name="T37" fmla="*/ 91 h 440"/>
                    <a:gd name="T38" fmla="*/ 65 w 413"/>
                    <a:gd name="T39" fmla="*/ 104 h 440"/>
                    <a:gd name="T40" fmla="*/ 30 w 413"/>
                    <a:gd name="T41" fmla="*/ 91 h 440"/>
                    <a:gd name="T42" fmla="*/ 13 w 413"/>
                    <a:gd name="T43" fmla="*/ 78 h 440"/>
                    <a:gd name="T44" fmla="*/ 0 w 413"/>
                    <a:gd name="T45" fmla="*/ 25 h 440"/>
                    <a:gd name="T46" fmla="*/ 12 w 413"/>
                    <a:gd name="T47" fmla="*/ 24 h 440"/>
                    <a:gd name="T48" fmla="*/ 48 w 413"/>
                    <a:gd name="T49" fmla="*/ 22 h 440"/>
                    <a:gd name="T50" fmla="*/ 406 w 413"/>
                    <a:gd name="T51" fmla="*/ 12 h 440"/>
                    <a:gd name="T52" fmla="*/ 33 w 413"/>
                    <a:gd name="T53" fmla="*/ 55 h 440"/>
                    <a:gd name="T54" fmla="*/ 35 w 413"/>
                    <a:gd name="T55" fmla="*/ 78 h 440"/>
                    <a:gd name="T56" fmla="*/ 201 w 413"/>
                    <a:gd name="T57" fmla="*/ 22 h 440"/>
                    <a:gd name="T58" fmla="*/ 285 w 413"/>
                    <a:gd name="T59" fmla="*/ 87 h 440"/>
                    <a:gd name="T60" fmla="*/ 198 w 413"/>
                    <a:gd name="T61" fmla="*/ 142 h 440"/>
                    <a:gd name="T62" fmla="*/ 18 w 413"/>
                    <a:gd name="T63" fmla="*/ 136 h 440"/>
                    <a:gd name="T64" fmla="*/ 46 w 413"/>
                    <a:gd name="T65" fmla="*/ 159 h 440"/>
                    <a:gd name="T66" fmla="*/ 366 w 413"/>
                    <a:gd name="T67" fmla="*/ 159 h 440"/>
                    <a:gd name="T68" fmla="*/ 383 w 413"/>
                    <a:gd name="T69" fmla="*/ 154 h 440"/>
                    <a:gd name="T70" fmla="*/ 377 w 413"/>
                    <a:gd name="T71" fmla="*/ 322 h 440"/>
                    <a:gd name="T72" fmla="*/ 212 w 413"/>
                    <a:gd name="T73" fmla="*/ 332 h 440"/>
                    <a:gd name="T74" fmla="*/ 92 w 413"/>
                    <a:gd name="T75" fmla="*/ 334 h 440"/>
                    <a:gd name="T76" fmla="*/ 215 w 413"/>
                    <a:gd name="T77" fmla="*/ 354 h 440"/>
                    <a:gd name="T78" fmla="*/ 284 w 413"/>
                    <a:gd name="T79" fmla="*/ 417 h 440"/>
                    <a:gd name="T80" fmla="*/ 284 w 413"/>
                    <a:gd name="T81" fmla="*/ 418 h 440"/>
                    <a:gd name="T82" fmla="*/ 282 w 413"/>
                    <a:gd name="T83" fmla="*/ 418 h 440"/>
                    <a:gd name="T84" fmla="*/ 278 w 413"/>
                    <a:gd name="T85" fmla="*/ 424 h 440"/>
                    <a:gd name="T86" fmla="*/ 142 w 413"/>
                    <a:gd name="T87" fmla="*/ 424 h 440"/>
                    <a:gd name="T88" fmla="*/ 138 w 413"/>
                    <a:gd name="T89" fmla="*/ 418 h 440"/>
                    <a:gd name="T90" fmla="*/ 136 w 413"/>
                    <a:gd name="T91" fmla="*/ 418 h 440"/>
                    <a:gd name="T92" fmla="*/ 135 w 413"/>
                    <a:gd name="T93" fmla="*/ 417 h 440"/>
                    <a:gd name="T94" fmla="*/ 58 w 413"/>
                    <a:gd name="T95" fmla="*/ 334 h 440"/>
                    <a:gd name="T96" fmla="*/ 40 w 413"/>
                    <a:gd name="T97" fmla="*/ 299 h 440"/>
                    <a:gd name="T98" fmla="*/ 92 w 413"/>
                    <a:gd name="T99" fmla="*/ 303 h 440"/>
                    <a:gd name="T100" fmla="*/ 161 w 413"/>
                    <a:gd name="T101" fmla="*/ 307 h 440"/>
                    <a:gd name="T102" fmla="*/ 361 w 413"/>
                    <a:gd name="T103" fmla="*/ 320 h 440"/>
                    <a:gd name="T104" fmla="*/ 209 w 413"/>
                    <a:gd name="T105" fmla="*/ 432 h 440"/>
                    <a:gd name="T106" fmla="*/ 221 w 413"/>
                    <a:gd name="T107" fmla="*/ 432 h 440"/>
                    <a:gd name="T108" fmla="*/ 146 w 413"/>
                    <a:gd name="T109" fmla="*/ 411 h 440"/>
                    <a:gd name="T110" fmla="*/ 210 w 413"/>
                    <a:gd name="T111" fmla="*/ 361 h 4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13" h="440">
                      <a:moveTo>
                        <a:pt x="92" y="162"/>
                      </a:moveTo>
                      <a:cubicBezTo>
                        <a:pt x="84" y="161"/>
                        <a:pt x="84" y="161"/>
                        <a:pt x="84" y="161"/>
                      </a:cubicBezTo>
                      <a:cubicBezTo>
                        <a:pt x="92" y="162"/>
                        <a:pt x="92" y="162"/>
                        <a:pt x="92" y="162"/>
                      </a:cubicBezTo>
                      <a:close/>
                      <a:moveTo>
                        <a:pt x="383" y="266"/>
                      </a:moveTo>
                      <a:cubicBezTo>
                        <a:pt x="366" y="265"/>
                        <a:pt x="366" y="265"/>
                        <a:pt x="366" y="265"/>
                      </a:cubicBezTo>
                      <a:cubicBezTo>
                        <a:pt x="366" y="265"/>
                        <a:pt x="366" y="265"/>
                        <a:pt x="366" y="265"/>
                      </a:cubicBezTo>
                      <a:cubicBezTo>
                        <a:pt x="108" y="248"/>
                        <a:pt x="108" y="248"/>
                        <a:pt x="108" y="248"/>
                      </a:cubicBezTo>
                      <a:cubicBezTo>
                        <a:pt x="47" y="244"/>
                        <a:pt x="47" y="244"/>
                        <a:pt x="47" y="244"/>
                      </a:cubicBezTo>
                      <a:cubicBezTo>
                        <a:pt x="42" y="243"/>
                        <a:pt x="42" y="243"/>
                        <a:pt x="42" y="243"/>
                      </a:cubicBezTo>
                      <a:cubicBezTo>
                        <a:pt x="18" y="242"/>
                        <a:pt x="18" y="242"/>
                        <a:pt x="18" y="242"/>
                      </a:cubicBezTo>
                      <a:cubicBezTo>
                        <a:pt x="18" y="244"/>
                        <a:pt x="18" y="246"/>
                        <a:pt x="18" y="248"/>
                      </a:cubicBezTo>
                      <a:cubicBezTo>
                        <a:pt x="40" y="249"/>
                        <a:pt x="40" y="249"/>
                        <a:pt x="40" y="249"/>
                      </a:cubicBezTo>
                      <a:cubicBezTo>
                        <a:pt x="40" y="257"/>
                        <a:pt x="40" y="264"/>
                        <a:pt x="40" y="270"/>
                      </a:cubicBezTo>
                      <a:cubicBezTo>
                        <a:pt x="54" y="271"/>
                        <a:pt x="54" y="271"/>
                        <a:pt x="54" y="271"/>
                      </a:cubicBezTo>
                      <a:cubicBezTo>
                        <a:pt x="69" y="272"/>
                        <a:pt x="69" y="272"/>
                        <a:pt x="69" y="272"/>
                      </a:cubicBezTo>
                      <a:cubicBezTo>
                        <a:pt x="69" y="266"/>
                        <a:pt x="69" y="258"/>
                        <a:pt x="69" y="251"/>
                      </a:cubicBezTo>
                      <a:cubicBezTo>
                        <a:pt x="366" y="271"/>
                        <a:pt x="366" y="271"/>
                        <a:pt x="366" y="271"/>
                      </a:cubicBezTo>
                      <a:cubicBezTo>
                        <a:pt x="366" y="282"/>
                        <a:pt x="366" y="282"/>
                        <a:pt x="366" y="282"/>
                      </a:cubicBezTo>
                      <a:cubicBezTo>
                        <a:pt x="366" y="286"/>
                        <a:pt x="366" y="289"/>
                        <a:pt x="366" y="292"/>
                      </a:cubicBezTo>
                      <a:cubicBezTo>
                        <a:pt x="383" y="293"/>
                        <a:pt x="383" y="293"/>
                        <a:pt x="383" y="293"/>
                      </a:cubicBezTo>
                      <a:cubicBezTo>
                        <a:pt x="383" y="286"/>
                        <a:pt x="383" y="279"/>
                        <a:pt x="383" y="272"/>
                      </a:cubicBezTo>
                      <a:cubicBezTo>
                        <a:pt x="383" y="272"/>
                        <a:pt x="383" y="272"/>
                        <a:pt x="383" y="272"/>
                      </a:cubicBezTo>
                      <a:cubicBezTo>
                        <a:pt x="383" y="270"/>
                        <a:pt x="383" y="268"/>
                        <a:pt x="383" y="266"/>
                      </a:cubicBezTo>
                      <a:cubicBezTo>
                        <a:pt x="383" y="266"/>
                        <a:pt x="383" y="266"/>
                        <a:pt x="383" y="266"/>
                      </a:cubicBezTo>
                      <a:close/>
                      <a:moveTo>
                        <a:pt x="366" y="209"/>
                      </a:moveTo>
                      <a:cubicBezTo>
                        <a:pt x="92" y="191"/>
                        <a:pt x="92" y="191"/>
                        <a:pt x="92" y="191"/>
                      </a:cubicBezTo>
                      <a:cubicBezTo>
                        <a:pt x="92" y="191"/>
                        <a:pt x="92" y="191"/>
                        <a:pt x="92" y="191"/>
                      </a:cubicBezTo>
                      <a:cubicBezTo>
                        <a:pt x="47" y="188"/>
                        <a:pt x="47" y="188"/>
                        <a:pt x="47" y="188"/>
                      </a:cubicBezTo>
                      <a:cubicBezTo>
                        <a:pt x="47" y="188"/>
                        <a:pt x="47" y="188"/>
                        <a:pt x="47" y="188"/>
                      </a:cubicBezTo>
                      <a:cubicBezTo>
                        <a:pt x="61" y="189"/>
                        <a:pt x="61" y="189"/>
                        <a:pt x="61" y="189"/>
                      </a:cubicBezTo>
                      <a:cubicBezTo>
                        <a:pt x="40" y="187"/>
                        <a:pt x="40" y="187"/>
                        <a:pt x="40" y="187"/>
                      </a:cubicBezTo>
                      <a:cubicBezTo>
                        <a:pt x="18" y="186"/>
                        <a:pt x="18" y="186"/>
                        <a:pt x="18" y="186"/>
                      </a:cubicBezTo>
                      <a:cubicBezTo>
                        <a:pt x="18" y="188"/>
                        <a:pt x="18" y="190"/>
                        <a:pt x="18" y="192"/>
                      </a:cubicBezTo>
                      <a:cubicBezTo>
                        <a:pt x="40" y="193"/>
                        <a:pt x="40" y="193"/>
                        <a:pt x="40" y="193"/>
                      </a:cubicBezTo>
                      <a:cubicBezTo>
                        <a:pt x="40" y="200"/>
                        <a:pt x="40" y="207"/>
                        <a:pt x="40" y="214"/>
                      </a:cubicBezTo>
                      <a:cubicBezTo>
                        <a:pt x="69" y="216"/>
                        <a:pt x="69" y="216"/>
                        <a:pt x="69" y="216"/>
                      </a:cubicBezTo>
                      <a:cubicBezTo>
                        <a:pt x="69" y="209"/>
                        <a:pt x="69" y="202"/>
                        <a:pt x="69" y="195"/>
                      </a:cubicBezTo>
                      <a:cubicBezTo>
                        <a:pt x="366" y="215"/>
                        <a:pt x="366" y="215"/>
                        <a:pt x="366" y="215"/>
                      </a:cubicBezTo>
                      <a:cubicBezTo>
                        <a:pt x="366" y="236"/>
                        <a:pt x="366" y="236"/>
                        <a:pt x="366" y="236"/>
                      </a:cubicBezTo>
                      <a:cubicBezTo>
                        <a:pt x="383" y="237"/>
                        <a:pt x="383" y="237"/>
                        <a:pt x="383" y="237"/>
                      </a:cubicBezTo>
                      <a:cubicBezTo>
                        <a:pt x="383" y="216"/>
                        <a:pt x="383" y="216"/>
                        <a:pt x="383" y="216"/>
                      </a:cubicBezTo>
                      <a:cubicBezTo>
                        <a:pt x="383" y="214"/>
                        <a:pt x="383" y="212"/>
                        <a:pt x="383" y="210"/>
                      </a:cubicBezTo>
                      <a:cubicBezTo>
                        <a:pt x="366" y="209"/>
                        <a:pt x="366" y="209"/>
                        <a:pt x="366" y="209"/>
                      </a:cubicBezTo>
                      <a:close/>
                      <a:moveTo>
                        <a:pt x="412" y="14"/>
                      </a:moveTo>
                      <a:cubicBezTo>
                        <a:pt x="410" y="22"/>
                        <a:pt x="402" y="25"/>
                        <a:pt x="402" y="25"/>
                      </a:cubicBezTo>
                      <a:cubicBezTo>
                        <a:pt x="402" y="25"/>
                        <a:pt x="402" y="26"/>
                        <a:pt x="402" y="28"/>
                      </a:cubicBezTo>
                      <a:cubicBezTo>
                        <a:pt x="402" y="38"/>
                        <a:pt x="402" y="62"/>
                        <a:pt x="402" y="72"/>
                      </a:cubicBezTo>
                      <a:cubicBezTo>
                        <a:pt x="402" y="73"/>
                        <a:pt x="402" y="74"/>
                        <a:pt x="402" y="74"/>
                      </a:cubicBezTo>
                      <a:cubicBezTo>
                        <a:pt x="402" y="75"/>
                        <a:pt x="402" y="75"/>
                        <a:pt x="402" y="75"/>
                      </a:cubicBezTo>
                      <a:cubicBezTo>
                        <a:pt x="402" y="75"/>
                        <a:pt x="402" y="76"/>
                        <a:pt x="402" y="76"/>
                      </a:cubicBezTo>
                      <a:cubicBezTo>
                        <a:pt x="402" y="77"/>
                        <a:pt x="401" y="77"/>
                        <a:pt x="401" y="77"/>
                      </a:cubicBezTo>
                      <a:cubicBezTo>
                        <a:pt x="401" y="77"/>
                        <a:pt x="401" y="78"/>
                        <a:pt x="401" y="78"/>
                      </a:cubicBezTo>
                      <a:cubicBezTo>
                        <a:pt x="401" y="78"/>
                        <a:pt x="401" y="79"/>
                        <a:pt x="401" y="79"/>
                      </a:cubicBezTo>
                      <a:cubicBezTo>
                        <a:pt x="401" y="79"/>
                        <a:pt x="400" y="80"/>
                        <a:pt x="400" y="80"/>
                      </a:cubicBezTo>
                      <a:cubicBezTo>
                        <a:pt x="400" y="81"/>
                        <a:pt x="400" y="81"/>
                        <a:pt x="400" y="81"/>
                      </a:cubicBezTo>
                      <a:cubicBezTo>
                        <a:pt x="399" y="81"/>
                        <a:pt x="399" y="82"/>
                        <a:pt x="399" y="82"/>
                      </a:cubicBezTo>
                      <a:cubicBezTo>
                        <a:pt x="399" y="82"/>
                        <a:pt x="399" y="82"/>
                        <a:pt x="398" y="83"/>
                      </a:cubicBezTo>
                      <a:cubicBezTo>
                        <a:pt x="398" y="83"/>
                        <a:pt x="398" y="83"/>
                        <a:pt x="398" y="83"/>
                      </a:cubicBezTo>
                      <a:cubicBezTo>
                        <a:pt x="398" y="84"/>
                        <a:pt x="397" y="84"/>
                        <a:pt x="397" y="84"/>
                      </a:cubicBezTo>
                      <a:cubicBezTo>
                        <a:pt x="397" y="84"/>
                        <a:pt x="397" y="84"/>
                        <a:pt x="397" y="85"/>
                      </a:cubicBezTo>
                      <a:cubicBezTo>
                        <a:pt x="396" y="85"/>
                        <a:pt x="395" y="86"/>
                        <a:pt x="394" y="86"/>
                      </a:cubicBezTo>
                      <a:cubicBezTo>
                        <a:pt x="394" y="86"/>
                        <a:pt x="394" y="86"/>
                        <a:pt x="394" y="86"/>
                      </a:cubicBezTo>
                      <a:cubicBezTo>
                        <a:pt x="394" y="87"/>
                        <a:pt x="394" y="87"/>
                        <a:pt x="393" y="87"/>
                      </a:cubicBezTo>
                      <a:cubicBezTo>
                        <a:pt x="393" y="87"/>
                        <a:pt x="393" y="87"/>
                        <a:pt x="393" y="87"/>
                      </a:cubicBezTo>
                      <a:cubicBezTo>
                        <a:pt x="392" y="87"/>
                        <a:pt x="392" y="88"/>
                        <a:pt x="391" y="88"/>
                      </a:cubicBezTo>
                      <a:cubicBezTo>
                        <a:pt x="391" y="88"/>
                        <a:pt x="391" y="88"/>
                        <a:pt x="391" y="88"/>
                      </a:cubicBezTo>
                      <a:cubicBezTo>
                        <a:pt x="389" y="89"/>
                        <a:pt x="386" y="90"/>
                        <a:pt x="383" y="90"/>
                      </a:cubicBezTo>
                      <a:cubicBezTo>
                        <a:pt x="383" y="90"/>
                        <a:pt x="383" y="90"/>
                        <a:pt x="383" y="90"/>
                      </a:cubicBezTo>
                      <a:cubicBezTo>
                        <a:pt x="383" y="90"/>
                        <a:pt x="383" y="90"/>
                        <a:pt x="383" y="90"/>
                      </a:cubicBezTo>
                      <a:cubicBezTo>
                        <a:pt x="383" y="90"/>
                        <a:pt x="383" y="90"/>
                        <a:pt x="383" y="90"/>
                      </a:cubicBezTo>
                      <a:cubicBezTo>
                        <a:pt x="383" y="125"/>
                        <a:pt x="383" y="125"/>
                        <a:pt x="383" y="125"/>
                      </a:cubicBezTo>
                      <a:cubicBezTo>
                        <a:pt x="366" y="124"/>
                        <a:pt x="366" y="124"/>
                        <a:pt x="366" y="124"/>
                      </a:cubicBezTo>
                      <a:cubicBezTo>
                        <a:pt x="366" y="113"/>
                        <a:pt x="366" y="107"/>
                        <a:pt x="366" y="107"/>
                      </a:cubicBezTo>
                      <a:cubicBezTo>
                        <a:pt x="366" y="101"/>
                        <a:pt x="261" y="94"/>
                        <a:pt x="216" y="91"/>
                      </a:cubicBezTo>
                      <a:cubicBezTo>
                        <a:pt x="213" y="91"/>
                        <a:pt x="213" y="91"/>
                        <a:pt x="213" y="91"/>
                      </a:cubicBezTo>
                      <a:cubicBezTo>
                        <a:pt x="73" y="91"/>
                        <a:pt x="73" y="91"/>
                        <a:pt x="73" y="91"/>
                      </a:cubicBezTo>
                      <a:cubicBezTo>
                        <a:pt x="73" y="91"/>
                        <a:pt x="70" y="96"/>
                        <a:pt x="69" y="104"/>
                      </a:cubicBezTo>
                      <a:cubicBezTo>
                        <a:pt x="66" y="104"/>
                        <a:pt x="66" y="104"/>
                        <a:pt x="66" y="104"/>
                      </a:cubicBezTo>
                      <a:cubicBezTo>
                        <a:pt x="65" y="104"/>
                        <a:pt x="65" y="104"/>
                        <a:pt x="65" y="104"/>
                      </a:cubicBezTo>
                      <a:cubicBezTo>
                        <a:pt x="65" y="104"/>
                        <a:pt x="65" y="104"/>
                        <a:pt x="65" y="104"/>
                      </a:cubicBezTo>
                      <a:cubicBezTo>
                        <a:pt x="49" y="103"/>
                        <a:pt x="49" y="103"/>
                        <a:pt x="49" y="103"/>
                      </a:cubicBezTo>
                      <a:cubicBezTo>
                        <a:pt x="40" y="102"/>
                        <a:pt x="40" y="102"/>
                        <a:pt x="40" y="102"/>
                      </a:cubicBezTo>
                      <a:cubicBezTo>
                        <a:pt x="40" y="95"/>
                        <a:pt x="40" y="91"/>
                        <a:pt x="40" y="91"/>
                      </a:cubicBezTo>
                      <a:cubicBezTo>
                        <a:pt x="30" y="91"/>
                        <a:pt x="30" y="91"/>
                        <a:pt x="30" y="91"/>
                      </a:cubicBezTo>
                      <a:cubicBezTo>
                        <a:pt x="22" y="91"/>
                        <a:pt x="16" y="90"/>
                        <a:pt x="11" y="88"/>
                      </a:cubicBezTo>
                      <a:cubicBezTo>
                        <a:pt x="17" y="88"/>
                        <a:pt x="23" y="88"/>
                        <a:pt x="30" y="87"/>
                      </a:cubicBezTo>
                      <a:cubicBezTo>
                        <a:pt x="35" y="87"/>
                        <a:pt x="35" y="87"/>
                        <a:pt x="35" y="87"/>
                      </a:cubicBezTo>
                      <a:cubicBezTo>
                        <a:pt x="26" y="85"/>
                        <a:pt x="16" y="81"/>
                        <a:pt x="13" y="78"/>
                      </a:cubicBezTo>
                      <a:cubicBezTo>
                        <a:pt x="9" y="72"/>
                        <a:pt x="7" y="67"/>
                        <a:pt x="7" y="55"/>
                      </a:cubicBezTo>
                      <a:cubicBezTo>
                        <a:pt x="7" y="46"/>
                        <a:pt x="7" y="34"/>
                        <a:pt x="7" y="28"/>
                      </a:cubicBezTo>
                      <a:cubicBezTo>
                        <a:pt x="6" y="28"/>
                        <a:pt x="3" y="28"/>
                        <a:pt x="0" y="28"/>
                      </a:cubicBezTo>
                      <a:cubicBezTo>
                        <a:pt x="0" y="26"/>
                        <a:pt x="0" y="25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5"/>
                        <a:pt x="0" y="25"/>
                        <a:pt x="1" y="24"/>
                      </a:cubicBezTo>
                      <a:cubicBezTo>
                        <a:pt x="1" y="24"/>
                        <a:pt x="1" y="24"/>
                        <a:pt x="1" y="24"/>
                      </a:cubicBezTo>
                      <a:cubicBezTo>
                        <a:pt x="3" y="24"/>
                        <a:pt x="6" y="24"/>
                        <a:pt x="12" y="24"/>
                      </a:cubicBezTo>
                      <a:cubicBezTo>
                        <a:pt x="13" y="24"/>
                        <a:pt x="13" y="24"/>
                        <a:pt x="14" y="24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5" y="24"/>
                        <a:pt x="15" y="24"/>
                        <a:pt x="15" y="24"/>
                      </a:cubicBezTo>
                      <a:cubicBezTo>
                        <a:pt x="23" y="23"/>
                        <a:pt x="34" y="23"/>
                        <a:pt x="48" y="22"/>
                      </a:cubicBezTo>
                      <a:cubicBezTo>
                        <a:pt x="48" y="22"/>
                        <a:pt x="48" y="22"/>
                        <a:pt x="48" y="22"/>
                      </a:cubicBezTo>
                      <a:cubicBezTo>
                        <a:pt x="89" y="20"/>
                        <a:pt x="149" y="18"/>
                        <a:pt x="201" y="18"/>
                      </a:cubicBezTo>
                      <a:cubicBezTo>
                        <a:pt x="249" y="18"/>
                        <a:pt x="304" y="20"/>
                        <a:pt x="344" y="22"/>
                      </a:cubicBezTo>
                      <a:cubicBezTo>
                        <a:pt x="367" y="21"/>
                        <a:pt x="406" y="19"/>
                        <a:pt x="406" y="12"/>
                      </a:cubicBezTo>
                      <a:cubicBezTo>
                        <a:pt x="406" y="3"/>
                        <a:pt x="400" y="0"/>
                        <a:pt x="400" y="0"/>
                      </a:cubicBezTo>
                      <a:cubicBezTo>
                        <a:pt x="401" y="0"/>
                        <a:pt x="402" y="0"/>
                        <a:pt x="402" y="0"/>
                      </a:cubicBezTo>
                      <a:cubicBezTo>
                        <a:pt x="402" y="0"/>
                        <a:pt x="413" y="6"/>
                        <a:pt x="412" y="14"/>
                      </a:cubicBezTo>
                      <a:close/>
                      <a:moveTo>
                        <a:pt x="33" y="55"/>
                      </a:moveTo>
                      <a:cubicBezTo>
                        <a:pt x="33" y="43"/>
                        <a:pt x="33" y="31"/>
                        <a:pt x="33" y="27"/>
                      </a:cubicBezTo>
                      <a:cubicBezTo>
                        <a:pt x="26" y="27"/>
                        <a:pt x="20" y="27"/>
                        <a:pt x="15" y="28"/>
                      </a:cubicBezTo>
                      <a:cubicBezTo>
                        <a:pt x="15" y="35"/>
                        <a:pt x="15" y="47"/>
                        <a:pt x="15" y="55"/>
                      </a:cubicBezTo>
                      <a:cubicBezTo>
                        <a:pt x="15" y="68"/>
                        <a:pt x="28" y="77"/>
                        <a:pt x="35" y="78"/>
                      </a:cubicBezTo>
                      <a:cubicBezTo>
                        <a:pt x="41" y="78"/>
                        <a:pt x="33" y="70"/>
                        <a:pt x="33" y="55"/>
                      </a:cubicBezTo>
                      <a:close/>
                      <a:moveTo>
                        <a:pt x="393" y="40"/>
                      </a:moveTo>
                      <a:cubicBezTo>
                        <a:pt x="393" y="33"/>
                        <a:pt x="379" y="29"/>
                        <a:pt x="364" y="26"/>
                      </a:cubicBezTo>
                      <a:cubicBezTo>
                        <a:pt x="323" y="25"/>
                        <a:pt x="257" y="22"/>
                        <a:pt x="201" y="22"/>
                      </a:cubicBezTo>
                      <a:cubicBezTo>
                        <a:pt x="155" y="22"/>
                        <a:pt x="102" y="24"/>
                        <a:pt x="62" y="25"/>
                      </a:cubicBezTo>
                      <a:cubicBezTo>
                        <a:pt x="62" y="33"/>
                        <a:pt x="62" y="56"/>
                        <a:pt x="62" y="65"/>
                      </a:cubicBezTo>
                      <a:cubicBezTo>
                        <a:pt x="62" y="76"/>
                        <a:pt x="66" y="83"/>
                        <a:pt x="70" y="87"/>
                      </a:cubicBezTo>
                      <a:cubicBezTo>
                        <a:pt x="285" y="87"/>
                        <a:pt x="285" y="87"/>
                        <a:pt x="285" y="87"/>
                      </a:cubicBezTo>
                      <a:cubicBezTo>
                        <a:pt x="337" y="85"/>
                        <a:pt x="393" y="81"/>
                        <a:pt x="393" y="73"/>
                      </a:cubicBezTo>
                      <a:lnTo>
                        <a:pt x="393" y="40"/>
                      </a:lnTo>
                      <a:close/>
                      <a:moveTo>
                        <a:pt x="366" y="153"/>
                      </a:moveTo>
                      <a:cubicBezTo>
                        <a:pt x="198" y="142"/>
                        <a:pt x="198" y="142"/>
                        <a:pt x="198" y="142"/>
                      </a:cubicBezTo>
                      <a:cubicBezTo>
                        <a:pt x="46" y="132"/>
                        <a:pt x="46" y="132"/>
                        <a:pt x="46" y="132"/>
                      </a:cubicBezTo>
                      <a:cubicBezTo>
                        <a:pt x="43" y="132"/>
                        <a:pt x="43" y="132"/>
                        <a:pt x="43" y="132"/>
                      </a:cubicBezTo>
                      <a:cubicBezTo>
                        <a:pt x="18" y="130"/>
                        <a:pt x="18" y="130"/>
                        <a:pt x="18" y="130"/>
                      </a:cubicBezTo>
                      <a:cubicBezTo>
                        <a:pt x="18" y="132"/>
                        <a:pt x="18" y="134"/>
                        <a:pt x="18" y="136"/>
                      </a:cubicBezTo>
                      <a:cubicBezTo>
                        <a:pt x="40" y="137"/>
                        <a:pt x="40" y="137"/>
                        <a:pt x="40" y="137"/>
                      </a:cubicBezTo>
                      <a:cubicBezTo>
                        <a:pt x="40" y="144"/>
                        <a:pt x="40" y="151"/>
                        <a:pt x="40" y="158"/>
                      </a:cubicBezTo>
                      <a:cubicBezTo>
                        <a:pt x="46" y="159"/>
                        <a:pt x="46" y="159"/>
                        <a:pt x="46" y="159"/>
                      </a:cubicBezTo>
                      <a:cubicBezTo>
                        <a:pt x="46" y="159"/>
                        <a:pt x="46" y="159"/>
                        <a:pt x="46" y="159"/>
                      </a:cubicBezTo>
                      <a:cubicBezTo>
                        <a:pt x="56" y="159"/>
                        <a:pt x="56" y="159"/>
                        <a:pt x="56" y="159"/>
                      </a:cubicBezTo>
                      <a:cubicBezTo>
                        <a:pt x="69" y="160"/>
                        <a:pt x="69" y="160"/>
                        <a:pt x="69" y="160"/>
                      </a:cubicBezTo>
                      <a:cubicBezTo>
                        <a:pt x="69" y="153"/>
                        <a:pt x="69" y="146"/>
                        <a:pt x="69" y="139"/>
                      </a:cubicBezTo>
                      <a:cubicBezTo>
                        <a:pt x="366" y="159"/>
                        <a:pt x="366" y="159"/>
                        <a:pt x="366" y="159"/>
                      </a:cubicBezTo>
                      <a:cubicBezTo>
                        <a:pt x="366" y="180"/>
                        <a:pt x="366" y="180"/>
                        <a:pt x="366" y="180"/>
                      </a:cubicBezTo>
                      <a:cubicBezTo>
                        <a:pt x="383" y="181"/>
                        <a:pt x="383" y="181"/>
                        <a:pt x="383" y="181"/>
                      </a:cubicBezTo>
                      <a:cubicBezTo>
                        <a:pt x="383" y="160"/>
                        <a:pt x="383" y="160"/>
                        <a:pt x="383" y="160"/>
                      </a:cubicBezTo>
                      <a:cubicBezTo>
                        <a:pt x="383" y="158"/>
                        <a:pt x="383" y="156"/>
                        <a:pt x="383" y="154"/>
                      </a:cubicBezTo>
                      <a:cubicBezTo>
                        <a:pt x="383" y="154"/>
                        <a:pt x="383" y="154"/>
                        <a:pt x="383" y="154"/>
                      </a:cubicBezTo>
                      <a:cubicBezTo>
                        <a:pt x="366" y="153"/>
                        <a:pt x="366" y="153"/>
                        <a:pt x="366" y="153"/>
                      </a:cubicBezTo>
                      <a:close/>
                      <a:moveTo>
                        <a:pt x="361" y="320"/>
                      </a:moveTo>
                      <a:cubicBezTo>
                        <a:pt x="377" y="322"/>
                        <a:pt x="377" y="322"/>
                        <a:pt x="377" y="322"/>
                      </a:cubicBezTo>
                      <a:cubicBezTo>
                        <a:pt x="376" y="323"/>
                        <a:pt x="374" y="325"/>
                        <a:pt x="372" y="327"/>
                      </a:cubicBezTo>
                      <a:cubicBezTo>
                        <a:pt x="367" y="327"/>
                        <a:pt x="367" y="327"/>
                        <a:pt x="367" y="327"/>
                      </a:cubicBezTo>
                      <a:cubicBezTo>
                        <a:pt x="361" y="329"/>
                        <a:pt x="351" y="331"/>
                        <a:pt x="337" y="332"/>
                      </a:cubicBezTo>
                      <a:cubicBezTo>
                        <a:pt x="304" y="336"/>
                        <a:pt x="212" y="332"/>
                        <a:pt x="212" y="332"/>
                      </a:cubicBezTo>
                      <a:cubicBezTo>
                        <a:pt x="212" y="332"/>
                        <a:pt x="224" y="326"/>
                        <a:pt x="224" y="319"/>
                      </a:cubicBezTo>
                      <a:cubicBezTo>
                        <a:pt x="224" y="319"/>
                        <a:pt x="222" y="318"/>
                        <a:pt x="220" y="317"/>
                      </a:cubicBezTo>
                      <a:cubicBezTo>
                        <a:pt x="69" y="307"/>
                        <a:pt x="69" y="307"/>
                        <a:pt x="69" y="307"/>
                      </a:cubicBezTo>
                      <a:cubicBezTo>
                        <a:pt x="71" y="319"/>
                        <a:pt x="79" y="326"/>
                        <a:pt x="92" y="334"/>
                      </a:cubicBezTo>
                      <a:cubicBezTo>
                        <a:pt x="103" y="341"/>
                        <a:pt x="128" y="349"/>
                        <a:pt x="139" y="353"/>
                      </a:cubicBezTo>
                      <a:cubicBezTo>
                        <a:pt x="159" y="354"/>
                        <a:pt x="181" y="354"/>
                        <a:pt x="205" y="354"/>
                      </a:cubicBezTo>
                      <a:cubicBezTo>
                        <a:pt x="207" y="354"/>
                        <a:pt x="208" y="354"/>
                        <a:pt x="210" y="354"/>
                      </a:cubicBezTo>
                      <a:cubicBezTo>
                        <a:pt x="211" y="354"/>
                        <a:pt x="213" y="354"/>
                        <a:pt x="215" y="354"/>
                      </a:cubicBezTo>
                      <a:cubicBezTo>
                        <a:pt x="256" y="354"/>
                        <a:pt x="294" y="354"/>
                        <a:pt x="322" y="350"/>
                      </a:cubicBezTo>
                      <a:cubicBezTo>
                        <a:pt x="322" y="350"/>
                        <a:pt x="322" y="350"/>
                        <a:pt x="322" y="350"/>
                      </a:cubicBezTo>
                      <a:cubicBezTo>
                        <a:pt x="322" y="354"/>
                        <a:pt x="322" y="360"/>
                        <a:pt x="322" y="362"/>
                      </a:cubicBezTo>
                      <a:cubicBezTo>
                        <a:pt x="322" y="366"/>
                        <a:pt x="286" y="415"/>
                        <a:pt x="284" y="417"/>
                      </a:cubicBezTo>
                      <a:cubicBezTo>
                        <a:pt x="284" y="417"/>
                        <a:pt x="284" y="417"/>
                        <a:pt x="284" y="417"/>
                      </a:cubicBezTo>
                      <a:cubicBezTo>
                        <a:pt x="284" y="417"/>
                        <a:pt x="284" y="417"/>
                        <a:pt x="284" y="418"/>
                      </a:cubicBezTo>
                      <a:cubicBezTo>
                        <a:pt x="284" y="418"/>
                        <a:pt x="284" y="418"/>
                        <a:pt x="284" y="418"/>
                      </a:cubicBezTo>
                      <a:cubicBezTo>
                        <a:pt x="284" y="418"/>
                        <a:pt x="284" y="418"/>
                        <a:pt x="284" y="418"/>
                      </a:cubicBezTo>
                      <a:cubicBezTo>
                        <a:pt x="283" y="418"/>
                        <a:pt x="283" y="418"/>
                        <a:pt x="283" y="418"/>
                      </a:cubicBezTo>
                      <a:cubicBezTo>
                        <a:pt x="283" y="418"/>
                        <a:pt x="283" y="418"/>
                        <a:pt x="283" y="418"/>
                      </a:cubicBezTo>
                      <a:cubicBezTo>
                        <a:pt x="283" y="418"/>
                        <a:pt x="282" y="418"/>
                        <a:pt x="282" y="418"/>
                      </a:cubicBezTo>
                      <a:cubicBezTo>
                        <a:pt x="282" y="418"/>
                        <a:pt x="282" y="418"/>
                        <a:pt x="282" y="418"/>
                      </a:cubicBezTo>
                      <a:cubicBezTo>
                        <a:pt x="282" y="418"/>
                        <a:pt x="281" y="418"/>
                        <a:pt x="281" y="418"/>
                      </a:cubicBezTo>
                      <a:cubicBezTo>
                        <a:pt x="281" y="419"/>
                        <a:pt x="281" y="419"/>
                        <a:pt x="281" y="419"/>
                      </a:cubicBezTo>
                      <a:cubicBezTo>
                        <a:pt x="280" y="419"/>
                        <a:pt x="280" y="419"/>
                        <a:pt x="280" y="419"/>
                      </a:cubicBezTo>
                      <a:cubicBezTo>
                        <a:pt x="279" y="421"/>
                        <a:pt x="279" y="423"/>
                        <a:pt x="278" y="424"/>
                      </a:cubicBezTo>
                      <a:cubicBezTo>
                        <a:pt x="275" y="429"/>
                        <a:pt x="238" y="440"/>
                        <a:pt x="215" y="440"/>
                      </a:cubicBezTo>
                      <a:cubicBezTo>
                        <a:pt x="213" y="440"/>
                        <a:pt x="212" y="440"/>
                        <a:pt x="210" y="440"/>
                      </a:cubicBezTo>
                      <a:cubicBezTo>
                        <a:pt x="208" y="440"/>
                        <a:pt x="207" y="440"/>
                        <a:pt x="205" y="440"/>
                      </a:cubicBezTo>
                      <a:cubicBezTo>
                        <a:pt x="181" y="440"/>
                        <a:pt x="144" y="429"/>
                        <a:pt x="142" y="424"/>
                      </a:cubicBezTo>
                      <a:cubicBezTo>
                        <a:pt x="141" y="423"/>
                        <a:pt x="140" y="421"/>
                        <a:pt x="140" y="419"/>
                      </a:cubicBezTo>
                      <a:cubicBezTo>
                        <a:pt x="140" y="419"/>
                        <a:pt x="139" y="419"/>
                        <a:pt x="139" y="419"/>
                      </a:cubicBezTo>
                      <a:cubicBezTo>
                        <a:pt x="139" y="419"/>
                        <a:pt x="139" y="419"/>
                        <a:pt x="139" y="418"/>
                      </a:cubicBezTo>
                      <a:cubicBezTo>
                        <a:pt x="138" y="418"/>
                        <a:pt x="138" y="418"/>
                        <a:pt x="138" y="418"/>
                      </a:cubicBezTo>
                      <a:cubicBezTo>
                        <a:pt x="138" y="418"/>
                        <a:pt x="138" y="418"/>
                        <a:pt x="138" y="418"/>
                      </a:cubicBezTo>
                      <a:cubicBezTo>
                        <a:pt x="137" y="418"/>
                        <a:pt x="137" y="418"/>
                        <a:pt x="137" y="418"/>
                      </a:cubicBezTo>
                      <a:cubicBezTo>
                        <a:pt x="137" y="418"/>
                        <a:pt x="137" y="418"/>
                        <a:pt x="137" y="418"/>
                      </a:cubicBezTo>
                      <a:cubicBezTo>
                        <a:pt x="137" y="418"/>
                        <a:pt x="136" y="418"/>
                        <a:pt x="136" y="418"/>
                      </a:cubicBezTo>
                      <a:cubicBezTo>
                        <a:pt x="136" y="418"/>
                        <a:pt x="136" y="418"/>
                        <a:pt x="136" y="418"/>
                      </a:cubicBezTo>
                      <a:cubicBezTo>
                        <a:pt x="136" y="418"/>
                        <a:pt x="136" y="418"/>
                        <a:pt x="136" y="418"/>
                      </a:cubicBezTo>
                      <a:cubicBezTo>
                        <a:pt x="136" y="417"/>
                        <a:pt x="136" y="417"/>
                        <a:pt x="136" y="417"/>
                      </a:cubicBezTo>
                      <a:cubicBezTo>
                        <a:pt x="135" y="417"/>
                        <a:pt x="135" y="417"/>
                        <a:pt x="135" y="417"/>
                      </a:cubicBezTo>
                      <a:cubicBezTo>
                        <a:pt x="133" y="415"/>
                        <a:pt x="98" y="366"/>
                        <a:pt x="98" y="362"/>
                      </a:cubicBezTo>
                      <a:cubicBezTo>
                        <a:pt x="98" y="360"/>
                        <a:pt x="98" y="354"/>
                        <a:pt x="98" y="350"/>
                      </a:cubicBezTo>
                      <a:cubicBezTo>
                        <a:pt x="101" y="351"/>
                        <a:pt x="105" y="351"/>
                        <a:pt x="108" y="351"/>
                      </a:cubicBezTo>
                      <a:cubicBezTo>
                        <a:pt x="88" y="348"/>
                        <a:pt x="66" y="343"/>
                        <a:pt x="58" y="334"/>
                      </a:cubicBezTo>
                      <a:cubicBezTo>
                        <a:pt x="45" y="320"/>
                        <a:pt x="41" y="313"/>
                        <a:pt x="40" y="305"/>
                      </a:cubicBezTo>
                      <a:cubicBezTo>
                        <a:pt x="25" y="304"/>
                        <a:pt x="25" y="304"/>
                        <a:pt x="25" y="304"/>
                      </a:cubicBezTo>
                      <a:cubicBezTo>
                        <a:pt x="24" y="302"/>
                        <a:pt x="24" y="300"/>
                        <a:pt x="23" y="298"/>
                      </a:cubicBezTo>
                      <a:cubicBezTo>
                        <a:pt x="40" y="299"/>
                        <a:pt x="40" y="299"/>
                        <a:pt x="40" y="299"/>
                      </a:cubicBezTo>
                      <a:cubicBezTo>
                        <a:pt x="56" y="300"/>
                        <a:pt x="56" y="300"/>
                        <a:pt x="56" y="300"/>
                      </a:cubicBezTo>
                      <a:cubicBezTo>
                        <a:pt x="56" y="300"/>
                        <a:pt x="56" y="300"/>
                        <a:pt x="56" y="300"/>
                      </a:cubicBezTo>
                      <a:cubicBezTo>
                        <a:pt x="92" y="303"/>
                        <a:pt x="92" y="303"/>
                        <a:pt x="92" y="303"/>
                      </a:cubicBezTo>
                      <a:cubicBezTo>
                        <a:pt x="92" y="303"/>
                        <a:pt x="92" y="303"/>
                        <a:pt x="92" y="303"/>
                      </a:cubicBezTo>
                      <a:cubicBezTo>
                        <a:pt x="69" y="301"/>
                        <a:pt x="69" y="301"/>
                        <a:pt x="69" y="301"/>
                      </a:cubicBezTo>
                      <a:cubicBezTo>
                        <a:pt x="69" y="301"/>
                        <a:pt x="69" y="301"/>
                        <a:pt x="69" y="301"/>
                      </a:cubicBezTo>
                      <a:cubicBezTo>
                        <a:pt x="161" y="307"/>
                        <a:pt x="161" y="307"/>
                        <a:pt x="161" y="307"/>
                      </a:cubicBezTo>
                      <a:cubicBezTo>
                        <a:pt x="161" y="307"/>
                        <a:pt x="161" y="307"/>
                        <a:pt x="161" y="307"/>
                      </a:cubicBezTo>
                      <a:cubicBezTo>
                        <a:pt x="347" y="320"/>
                        <a:pt x="347" y="320"/>
                        <a:pt x="347" y="320"/>
                      </a:cubicBezTo>
                      <a:cubicBezTo>
                        <a:pt x="347" y="320"/>
                        <a:pt x="347" y="320"/>
                        <a:pt x="347" y="320"/>
                      </a:cubicBezTo>
                      <a:cubicBezTo>
                        <a:pt x="347" y="320"/>
                        <a:pt x="347" y="320"/>
                        <a:pt x="347" y="320"/>
                      </a:cubicBezTo>
                      <a:cubicBezTo>
                        <a:pt x="361" y="320"/>
                        <a:pt x="361" y="320"/>
                        <a:pt x="361" y="320"/>
                      </a:cubicBezTo>
                      <a:close/>
                      <a:moveTo>
                        <a:pt x="195" y="426"/>
                      </a:moveTo>
                      <a:cubicBezTo>
                        <a:pt x="185" y="426"/>
                        <a:pt x="166" y="424"/>
                        <a:pt x="162" y="425"/>
                      </a:cubicBezTo>
                      <a:cubicBezTo>
                        <a:pt x="174" y="429"/>
                        <a:pt x="191" y="432"/>
                        <a:pt x="205" y="432"/>
                      </a:cubicBezTo>
                      <a:cubicBezTo>
                        <a:pt x="206" y="432"/>
                        <a:pt x="207" y="432"/>
                        <a:pt x="209" y="432"/>
                      </a:cubicBezTo>
                      <a:cubicBezTo>
                        <a:pt x="210" y="432"/>
                        <a:pt x="210" y="432"/>
                        <a:pt x="210" y="432"/>
                      </a:cubicBezTo>
                      <a:cubicBezTo>
                        <a:pt x="211" y="432"/>
                        <a:pt x="211" y="432"/>
                        <a:pt x="211" y="432"/>
                      </a:cubicBezTo>
                      <a:cubicBezTo>
                        <a:pt x="212" y="432"/>
                        <a:pt x="213" y="432"/>
                        <a:pt x="215" y="432"/>
                      </a:cubicBezTo>
                      <a:cubicBezTo>
                        <a:pt x="217" y="432"/>
                        <a:pt x="219" y="432"/>
                        <a:pt x="221" y="432"/>
                      </a:cubicBezTo>
                      <a:cubicBezTo>
                        <a:pt x="225" y="431"/>
                        <a:pt x="228" y="430"/>
                        <a:pt x="229" y="429"/>
                      </a:cubicBezTo>
                      <a:cubicBezTo>
                        <a:pt x="234" y="426"/>
                        <a:pt x="208" y="427"/>
                        <a:pt x="195" y="426"/>
                      </a:cubicBezTo>
                      <a:close/>
                      <a:moveTo>
                        <a:pt x="124" y="368"/>
                      </a:moveTo>
                      <a:cubicBezTo>
                        <a:pt x="124" y="375"/>
                        <a:pt x="142" y="410"/>
                        <a:pt x="146" y="411"/>
                      </a:cubicBezTo>
                      <a:cubicBezTo>
                        <a:pt x="150" y="412"/>
                        <a:pt x="191" y="415"/>
                        <a:pt x="210" y="415"/>
                      </a:cubicBezTo>
                      <a:cubicBezTo>
                        <a:pt x="226" y="414"/>
                        <a:pt x="250" y="380"/>
                        <a:pt x="262" y="361"/>
                      </a:cubicBezTo>
                      <a:cubicBezTo>
                        <a:pt x="247" y="361"/>
                        <a:pt x="231" y="361"/>
                        <a:pt x="215" y="361"/>
                      </a:cubicBezTo>
                      <a:cubicBezTo>
                        <a:pt x="213" y="361"/>
                        <a:pt x="212" y="361"/>
                        <a:pt x="210" y="361"/>
                      </a:cubicBezTo>
                      <a:cubicBezTo>
                        <a:pt x="208" y="361"/>
                        <a:pt x="207" y="361"/>
                        <a:pt x="205" y="361"/>
                      </a:cubicBezTo>
                      <a:cubicBezTo>
                        <a:pt x="176" y="361"/>
                        <a:pt x="148" y="361"/>
                        <a:pt x="124" y="360"/>
                      </a:cubicBezTo>
                      <a:cubicBezTo>
                        <a:pt x="124" y="363"/>
                        <a:pt x="124" y="365"/>
                        <a:pt x="124" y="368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latin typeface="+mn-ea"/>
                  </a:endParaRPr>
                </a:p>
              </p:txBody>
            </p:sp>
            <p:grpSp>
              <p:nvGrpSpPr>
                <p:cNvPr id="469" name="îṡľíḑè"/>
                <p:cNvGrpSpPr/>
                <p:nvPr/>
              </p:nvGrpSpPr>
              <p:grpSpPr>
                <a:xfrm>
                  <a:off x="6802438" y="5554662"/>
                  <a:ext cx="614363" cy="981075"/>
                  <a:chOff x="6802438" y="5554662"/>
                  <a:chExt cx="614363" cy="981075"/>
                </a:xfrm>
              </p:grpSpPr>
              <p:sp>
                <p:nvSpPr>
                  <p:cNvPr id="471" name="ï$1ïḓè"/>
                  <p:cNvSpPr/>
                  <p:nvPr/>
                </p:nvSpPr>
                <p:spPr bwMode="auto">
                  <a:xfrm>
                    <a:off x="6802438" y="5554662"/>
                    <a:ext cx="244475" cy="981075"/>
                  </a:xfrm>
                  <a:custGeom>
                    <a:avLst/>
                    <a:gdLst>
                      <a:gd name="T0" fmla="*/ 63 w 65"/>
                      <a:gd name="T1" fmla="*/ 241 h 261"/>
                      <a:gd name="T2" fmla="*/ 44 w 65"/>
                      <a:gd name="T3" fmla="*/ 260 h 261"/>
                      <a:gd name="T4" fmla="*/ 0 w 65"/>
                      <a:gd name="T5" fmla="*/ 261 h 261"/>
                      <a:gd name="T6" fmla="*/ 22 w 65"/>
                      <a:gd name="T7" fmla="*/ 241 h 261"/>
                      <a:gd name="T8" fmla="*/ 63 w 65"/>
                      <a:gd name="T9" fmla="*/ 241 h 261"/>
                      <a:gd name="T10" fmla="*/ 23 w 65"/>
                      <a:gd name="T11" fmla="*/ 165 h 261"/>
                      <a:gd name="T12" fmla="*/ 23 w 65"/>
                      <a:gd name="T13" fmla="*/ 165 h 261"/>
                      <a:gd name="T14" fmla="*/ 65 w 65"/>
                      <a:gd name="T15" fmla="*/ 168 h 261"/>
                      <a:gd name="T16" fmla="*/ 65 w 65"/>
                      <a:gd name="T17" fmla="*/ 168 h 261"/>
                      <a:gd name="T18" fmla="*/ 23 w 65"/>
                      <a:gd name="T19" fmla="*/ 165 h 261"/>
                      <a:gd name="T20" fmla="*/ 65 w 65"/>
                      <a:gd name="T21" fmla="*/ 174 h 261"/>
                      <a:gd name="T22" fmla="*/ 23 w 65"/>
                      <a:gd name="T23" fmla="*/ 171 h 261"/>
                      <a:gd name="T24" fmla="*/ 23 w 65"/>
                      <a:gd name="T25" fmla="*/ 192 h 261"/>
                      <a:gd name="T26" fmla="*/ 65 w 65"/>
                      <a:gd name="T27" fmla="*/ 194 h 261"/>
                      <a:gd name="T28" fmla="*/ 65 w 65"/>
                      <a:gd name="T29" fmla="*/ 174 h 261"/>
                      <a:gd name="T30" fmla="*/ 23 w 65"/>
                      <a:gd name="T31" fmla="*/ 130 h 261"/>
                      <a:gd name="T32" fmla="*/ 23 w 65"/>
                      <a:gd name="T33" fmla="*/ 136 h 261"/>
                      <a:gd name="T34" fmla="*/ 65 w 65"/>
                      <a:gd name="T35" fmla="*/ 139 h 261"/>
                      <a:gd name="T36" fmla="*/ 65 w 65"/>
                      <a:gd name="T37" fmla="*/ 118 h 261"/>
                      <a:gd name="T38" fmla="*/ 23 w 65"/>
                      <a:gd name="T39" fmla="*/ 115 h 261"/>
                      <a:gd name="T40" fmla="*/ 23 w 65"/>
                      <a:gd name="T41" fmla="*/ 130 h 261"/>
                      <a:gd name="T42" fmla="*/ 23 w 65"/>
                      <a:gd name="T43" fmla="*/ 19 h 261"/>
                      <a:gd name="T44" fmla="*/ 23 w 65"/>
                      <a:gd name="T45" fmla="*/ 24 h 261"/>
                      <a:gd name="T46" fmla="*/ 65 w 65"/>
                      <a:gd name="T47" fmla="*/ 27 h 261"/>
                      <a:gd name="T48" fmla="*/ 65 w 65"/>
                      <a:gd name="T49" fmla="*/ 24 h 261"/>
                      <a:gd name="T50" fmla="*/ 62 w 65"/>
                      <a:gd name="T51" fmla="*/ 4 h 261"/>
                      <a:gd name="T52" fmla="*/ 11 w 65"/>
                      <a:gd name="T53" fmla="*/ 0 h 261"/>
                      <a:gd name="T54" fmla="*/ 23 w 65"/>
                      <a:gd name="T55" fmla="*/ 19 h 261"/>
                      <a:gd name="T56" fmla="*/ 24 w 65"/>
                      <a:gd name="T57" fmla="*/ 53 h 261"/>
                      <a:gd name="T58" fmla="*/ 65 w 65"/>
                      <a:gd name="T59" fmla="*/ 56 h 261"/>
                      <a:gd name="T60" fmla="*/ 65 w 65"/>
                      <a:gd name="T61" fmla="*/ 56 h 261"/>
                      <a:gd name="T62" fmla="*/ 24 w 65"/>
                      <a:gd name="T63" fmla="*/ 53 h 261"/>
                      <a:gd name="T64" fmla="*/ 23 w 65"/>
                      <a:gd name="T65" fmla="*/ 221 h 261"/>
                      <a:gd name="T66" fmla="*/ 23 w 65"/>
                      <a:gd name="T67" fmla="*/ 221 h 261"/>
                      <a:gd name="T68" fmla="*/ 65 w 65"/>
                      <a:gd name="T69" fmla="*/ 224 h 261"/>
                      <a:gd name="T70" fmla="*/ 65 w 65"/>
                      <a:gd name="T71" fmla="*/ 224 h 261"/>
                      <a:gd name="T72" fmla="*/ 23 w 65"/>
                      <a:gd name="T73" fmla="*/ 221 h 261"/>
                      <a:gd name="T74" fmla="*/ 23 w 65"/>
                      <a:gd name="T75" fmla="*/ 109 h 261"/>
                      <a:gd name="T76" fmla="*/ 23 w 65"/>
                      <a:gd name="T77" fmla="*/ 109 h 261"/>
                      <a:gd name="T78" fmla="*/ 65 w 65"/>
                      <a:gd name="T79" fmla="*/ 112 h 261"/>
                      <a:gd name="T80" fmla="*/ 65 w 65"/>
                      <a:gd name="T81" fmla="*/ 112 h 261"/>
                      <a:gd name="T82" fmla="*/ 23 w 65"/>
                      <a:gd name="T83" fmla="*/ 109 h 261"/>
                      <a:gd name="T84" fmla="*/ 23 w 65"/>
                      <a:gd name="T85" fmla="*/ 80 h 261"/>
                      <a:gd name="T86" fmla="*/ 65 w 65"/>
                      <a:gd name="T87" fmla="*/ 83 h 261"/>
                      <a:gd name="T88" fmla="*/ 65 w 65"/>
                      <a:gd name="T89" fmla="*/ 62 h 261"/>
                      <a:gd name="T90" fmla="*/ 23 w 65"/>
                      <a:gd name="T91" fmla="*/ 59 h 261"/>
                      <a:gd name="T92" fmla="*/ 23 w 65"/>
                      <a:gd name="T93" fmla="*/ 80 h 2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65" h="261">
                        <a:moveTo>
                          <a:pt x="63" y="241"/>
                        </a:moveTo>
                        <a:cubicBezTo>
                          <a:pt x="60" y="249"/>
                          <a:pt x="51" y="256"/>
                          <a:pt x="44" y="260"/>
                        </a:cubicBezTo>
                        <a:cubicBezTo>
                          <a:pt x="30" y="260"/>
                          <a:pt x="16" y="261"/>
                          <a:pt x="0" y="261"/>
                        </a:cubicBezTo>
                        <a:cubicBezTo>
                          <a:pt x="7" y="258"/>
                          <a:pt x="18" y="253"/>
                          <a:pt x="22" y="241"/>
                        </a:cubicBezTo>
                        <a:cubicBezTo>
                          <a:pt x="35" y="241"/>
                          <a:pt x="50" y="241"/>
                          <a:pt x="63" y="241"/>
                        </a:cubicBezTo>
                        <a:close/>
                        <a:moveTo>
                          <a:pt x="23" y="165"/>
                        </a:moveTo>
                        <a:cubicBezTo>
                          <a:pt x="23" y="165"/>
                          <a:pt x="23" y="165"/>
                          <a:pt x="23" y="165"/>
                        </a:cubicBezTo>
                        <a:cubicBezTo>
                          <a:pt x="65" y="168"/>
                          <a:pt x="65" y="168"/>
                          <a:pt x="65" y="168"/>
                        </a:cubicBezTo>
                        <a:cubicBezTo>
                          <a:pt x="65" y="168"/>
                          <a:pt x="65" y="168"/>
                          <a:pt x="65" y="168"/>
                        </a:cubicBezTo>
                        <a:lnTo>
                          <a:pt x="23" y="165"/>
                        </a:lnTo>
                        <a:close/>
                        <a:moveTo>
                          <a:pt x="65" y="174"/>
                        </a:moveTo>
                        <a:cubicBezTo>
                          <a:pt x="23" y="171"/>
                          <a:pt x="23" y="171"/>
                          <a:pt x="23" y="171"/>
                        </a:cubicBezTo>
                        <a:cubicBezTo>
                          <a:pt x="23" y="178"/>
                          <a:pt x="23" y="185"/>
                          <a:pt x="23" y="192"/>
                        </a:cubicBezTo>
                        <a:cubicBezTo>
                          <a:pt x="65" y="194"/>
                          <a:pt x="65" y="194"/>
                          <a:pt x="65" y="194"/>
                        </a:cubicBezTo>
                        <a:cubicBezTo>
                          <a:pt x="65" y="188"/>
                          <a:pt x="65" y="181"/>
                          <a:pt x="65" y="174"/>
                        </a:cubicBezTo>
                        <a:close/>
                        <a:moveTo>
                          <a:pt x="23" y="130"/>
                        </a:moveTo>
                        <a:cubicBezTo>
                          <a:pt x="23" y="132"/>
                          <a:pt x="23" y="134"/>
                          <a:pt x="23" y="136"/>
                        </a:cubicBezTo>
                        <a:cubicBezTo>
                          <a:pt x="65" y="139"/>
                          <a:pt x="65" y="139"/>
                          <a:pt x="65" y="139"/>
                        </a:cubicBezTo>
                        <a:cubicBezTo>
                          <a:pt x="65" y="132"/>
                          <a:pt x="65" y="125"/>
                          <a:pt x="65" y="118"/>
                        </a:cubicBezTo>
                        <a:cubicBezTo>
                          <a:pt x="23" y="115"/>
                          <a:pt x="23" y="115"/>
                          <a:pt x="23" y="115"/>
                        </a:cubicBezTo>
                        <a:cubicBezTo>
                          <a:pt x="23" y="120"/>
                          <a:pt x="23" y="125"/>
                          <a:pt x="23" y="130"/>
                        </a:cubicBezTo>
                        <a:close/>
                        <a:moveTo>
                          <a:pt x="23" y="19"/>
                        </a:moveTo>
                        <a:cubicBezTo>
                          <a:pt x="23" y="21"/>
                          <a:pt x="23" y="22"/>
                          <a:pt x="23" y="24"/>
                        </a:cubicBezTo>
                        <a:cubicBezTo>
                          <a:pt x="65" y="27"/>
                          <a:pt x="65" y="27"/>
                          <a:pt x="65" y="27"/>
                        </a:cubicBezTo>
                        <a:cubicBezTo>
                          <a:pt x="65" y="26"/>
                          <a:pt x="65" y="25"/>
                          <a:pt x="65" y="24"/>
                        </a:cubicBezTo>
                        <a:cubicBezTo>
                          <a:pt x="65" y="15"/>
                          <a:pt x="64" y="8"/>
                          <a:pt x="62" y="4"/>
                        </a:cubicBezTo>
                        <a:cubicBezTo>
                          <a:pt x="45" y="3"/>
                          <a:pt x="27" y="2"/>
                          <a:pt x="11" y="0"/>
                        </a:cubicBezTo>
                        <a:cubicBezTo>
                          <a:pt x="16" y="2"/>
                          <a:pt x="23" y="7"/>
                          <a:pt x="23" y="19"/>
                        </a:cubicBezTo>
                        <a:close/>
                        <a:moveTo>
                          <a:pt x="24" y="53"/>
                        </a:moveTo>
                        <a:cubicBezTo>
                          <a:pt x="65" y="56"/>
                          <a:pt x="65" y="56"/>
                          <a:pt x="65" y="56"/>
                        </a:cubicBezTo>
                        <a:cubicBezTo>
                          <a:pt x="65" y="56"/>
                          <a:pt x="65" y="56"/>
                          <a:pt x="65" y="56"/>
                        </a:cubicBezTo>
                        <a:lnTo>
                          <a:pt x="24" y="53"/>
                        </a:lnTo>
                        <a:close/>
                        <a:moveTo>
                          <a:pt x="23" y="221"/>
                        </a:moveTo>
                        <a:cubicBezTo>
                          <a:pt x="23" y="221"/>
                          <a:pt x="23" y="221"/>
                          <a:pt x="23" y="221"/>
                        </a:cubicBezTo>
                        <a:cubicBezTo>
                          <a:pt x="65" y="224"/>
                          <a:pt x="65" y="224"/>
                          <a:pt x="65" y="224"/>
                        </a:cubicBezTo>
                        <a:cubicBezTo>
                          <a:pt x="65" y="224"/>
                          <a:pt x="65" y="224"/>
                          <a:pt x="65" y="224"/>
                        </a:cubicBezTo>
                        <a:lnTo>
                          <a:pt x="23" y="221"/>
                        </a:lnTo>
                        <a:close/>
                        <a:moveTo>
                          <a:pt x="23" y="109"/>
                        </a:moveTo>
                        <a:cubicBezTo>
                          <a:pt x="23" y="109"/>
                          <a:pt x="23" y="109"/>
                          <a:pt x="23" y="109"/>
                        </a:cubicBezTo>
                        <a:cubicBezTo>
                          <a:pt x="65" y="112"/>
                          <a:pt x="65" y="112"/>
                          <a:pt x="65" y="112"/>
                        </a:cubicBezTo>
                        <a:cubicBezTo>
                          <a:pt x="65" y="112"/>
                          <a:pt x="65" y="112"/>
                          <a:pt x="65" y="112"/>
                        </a:cubicBezTo>
                        <a:lnTo>
                          <a:pt x="23" y="109"/>
                        </a:lnTo>
                        <a:close/>
                        <a:moveTo>
                          <a:pt x="23" y="80"/>
                        </a:moveTo>
                        <a:cubicBezTo>
                          <a:pt x="65" y="83"/>
                          <a:pt x="65" y="83"/>
                          <a:pt x="65" y="83"/>
                        </a:cubicBezTo>
                        <a:cubicBezTo>
                          <a:pt x="65" y="75"/>
                          <a:pt x="65" y="68"/>
                          <a:pt x="65" y="62"/>
                        </a:cubicBezTo>
                        <a:cubicBezTo>
                          <a:pt x="23" y="59"/>
                          <a:pt x="23" y="59"/>
                          <a:pt x="23" y="59"/>
                        </a:cubicBezTo>
                        <a:cubicBezTo>
                          <a:pt x="23" y="66"/>
                          <a:pt x="23" y="73"/>
                          <a:pt x="23" y="8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>
                      <a:latin typeface="+mn-ea"/>
                    </a:endParaRPr>
                  </a:p>
                </p:txBody>
              </p:sp>
              <p:sp>
                <p:nvSpPr>
                  <p:cNvPr id="472" name="ïŝḻïdê"/>
                  <p:cNvSpPr/>
                  <p:nvPr/>
                </p:nvSpPr>
                <p:spPr bwMode="auto">
                  <a:xfrm>
                    <a:off x="7269163" y="5670549"/>
                    <a:ext cx="147638" cy="744538"/>
                  </a:xfrm>
                  <a:custGeom>
                    <a:avLst/>
                    <a:gdLst>
                      <a:gd name="T0" fmla="*/ 14 w 39"/>
                      <a:gd name="T1" fmla="*/ 12 h 198"/>
                      <a:gd name="T2" fmla="*/ 5 w 39"/>
                      <a:gd name="T3" fmla="*/ 0 h 198"/>
                      <a:gd name="T4" fmla="*/ 24 w 39"/>
                      <a:gd name="T5" fmla="*/ 1 h 198"/>
                      <a:gd name="T6" fmla="*/ 39 w 39"/>
                      <a:gd name="T7" fmla="*/ 17 h 198"/>
                      <a:gd name="T8" fmla="*/ 25 w 39"/>
                      <a:gd name="T9" fmla="*/ 31 h 198"/>
                      <a:gd name="T10" fmla="*/ 24 w 39"/>
                      <a:gd name="T11" fmla="*/ 31 h 198"/>
                      <a:gd name="T12" fmla="*/ 0 w 39"/>
                      <a:gd name="T13" fmla="*/ 29 h 198"/>
                      <a:gd name="T14" fmla="*/ 14 w 39"/>
                      <a:gd name="T15" fmla="*/ 12 h 198"/>
                      <a:gd name="T16" fmla="*/ 24 w 39"/>
                      <a:gd name="T17" fmla="*/ 113 h 198"/>
                      <a:gd name="T18" fmla="*/ 5 w 39"/>
                      <a:gd name="T19" fmla="*/ 112 h 198"/>
                      <a:gd name="T20" fmla="*/ 14 w 39"/>
                      <a:gd name="T21" fmla="*/ 124 h 198"/>
                      <a:gd name="T22" fmla="*/ 0 w 39"/>
                      <a:gd name="T23" fmla="*/ 141 h 198"/>
                      <a:gd name="T24" fmla="*/ 24 w 39"/>
                      <a:gd name="T25" fmla="*/ 142 h 198"/>
                      <a:gd name="T26" fmla="*/ 25 w 39"/>
                      <a:gd name="T27" fmla="*/ 142 h 198"/>
                      <a:gd name="T28" fmla="*/ 39 w 39"/>
                      <a:gd name="T29" fmla="*/ 129 h 198"/>
                      <a:gd name="T30" fmla="*/ 24 w 39"/>
                      <a:gd name="T31" fmla="*/ 113 h 198"/>
                      <a:gd name="T32" fmla="*/ 24 w 39"/>
                      <a:gd name="T33" fmla="*/ 57 h 198"/>
                      <a:gd name="T34" fmla="*/ 5 w 39"/>
                      <a:gd name="T35" fmla="*/ 56 h 198"/>
                      <a:gd name="T36" fmla="*/ 14 w 39"/>
                      <a:gd name="T37" fmla="*/ 68 h 198"/>
                      <a:gd name="T38" fmla="*/ 0 w 39"/>
                      <a:gd name="T39" fmla="*/ 85 h 198"/>
                      <a:gd name="T40" fmla="*/ 24 w 39"/>
                      <a:gd name="T41" fmla="*/ 86 h 198"/>
                      <a:gd name="T42" fmla="*/ 25 w 39"/>
                      <a:gd name="T43" fmla="*/ 86 h 198"/>
                      <a:gd name="T44" fmla="*/ 39 w 39"/>
                      <a:gd name="T45" fmla="*/ 73 h 198"/>
                      <a:gd name="T46" fmla="*/ 24 w 39"/>
                      <a:gd name="T47" fmla="*/ 57 h 198"/>
                      <a:gd name="T48" fmla="*/ 24 w 39"/>
                      <a:gd name="T49" fmla="*/ 169 h 198"/>
                      <a:gd name="T50" fmla="*/ 5 w 39"/>
                      <a:gd name="T51" fmla="*/ 168 h 198"/>
                      <a:gd name="T52" fmla="*/ 14 w 39"/>
                      <a:gd name="T53" fmla="*/ 179 h 198"/>
                      <a:gd name="T54" fmla="*/ 0 w 39"/>
                      <a:gd name="T55" fmla="*/ 197 h 198"/>
                      <a:gd name="T56" fmla="*/ 24 w 39"/>
                      <a:gd name="T57" fmla="*/ 198 h 198"/>
                      <a:gd name="T58" fmla="*/ 25 w 39"/>
                      <a:gd name="T59" fmla="*/ 198 h 198"/>
                      <a:gd name="T60" fmla="*/ 39 w 39"/>
                      <a:gd name="T61" fmla="*/ 185 h 198"/>
                      <a:gd name="T62" fmla="*/ 24 w 39"/>
                      <a:gd name="T63" fmla="*/ 169 h 1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9" h="198">
                        <a:moveTo>
                          <a:pt x="14" y="12"/>
                        </a:moveTo>
                        <a:cubicBezTo>
                          <a:pt x="14" y="5"/>
                          <a:pt x="11" y="2"/>
                          <a:pt x="5" y="0"/>
                        </a:cubicBezTo>
                        <a:cubicBezTo>
                          <a:pt x="24" y="1"/>
                          <a:pt x="24" y="1"/>
                          <a:pt x="24" y="1"/>
                        </a:cubicBezTo>
                        <a:cubicBezTo>
                          <a:pt x="32" y="2"/>
                          <a:pt x="39" y="9"/>
                          <a:pt x="39" y="17"/>
                        </a:cubicBezTo>
                        <a:cubicBezTo>
                          <a:pt x="39" y="25"/>
                          <a:pt x="33" y="31"/>
                          <a:pt x="25" y="31"/>
                        </a:cubicBezTo>
                        <a:cubicBezTo>
                          <a:pt x="25" y="31"/>
                          <a:pt x="25" y="31"/>
                          <a:pt x="24" y="31"/>
                        </a:cubicBezTo>
                        <a:cubicBezTo>
                          <a:pt x="0" y="29"/>
                          <a:pt x="0" y="29"/>
                          <a:pt x="0" y="29"/>
                        </a:cubicBezTo>
                        <a:cubicBezTo>
                          <a:pt x="8" y="27"/>
                          <a:pt x="14" y="22"/>
                          <a:pt x="14" y="12"/>
                        </a:cubicBezTo>
                        <a:close/>
                        <a:moveTo>
                          <a:pt x="24" y="113"/>
                        </a:moveTo>
                        <a:cubicBezTo>
                          <a:pt x="5" y="112"/>
                          <a:pt x="5" y="112"/>
                          <a:pt x="5" y="112"/>
                        </a:cubicBezTo>
                        <a:cubicBezTo>
                          <a:pt x="11" y="114"/>
                          <a:pt x="14" y="117"/>
                          <a:pt x="14" y="124"/>
                        </a:cubicBezTo>
                        <a:cubicBezTo>
                          <a:pt x="14" y="133"/>
                          <a:pt x="8" y="139"/>
                          <a:pt x="0" y="141"/>
                        </a:cubicBezTo>
                        <a:cubicBezTo>
                          <a:pt x="24" y="142"/>
                          <a:pt x="24" y="142"/>
                          <a:pt x="24" y="142"/>
                        </a:cubicBezTo>
                        <a:cubicBezTo>
                          <a:pt x="25" y="142"/>
                          <a:pt x="25" y="142"/>
                          <a:pt x="25" y="142"/>
                        </a:cubicBezTo>
                        <a:cubicBezTo>
                          <a:pt x="33" y="142"/>
                          <a:pt x="39" y="136"/>
                          <a:pt x="39" y="129"/>
                        </a:cubicBezTo>
                        <a:cubicBezTo>
                          <a:pt x="39" y="121"/>
                          <a:pt x="32" y="114"/>
                          <a:pt x="24" y="113"/>
                        </a:cubicBezTo>
                        <a:close/>
                        <a:moveTo>
                          <a:pt x="24" y="57"/>
                        </a:moveTo>
                        <a:cubicBezTo>
                          <a:pt x="5" y="56"/>
                          <a:pt x="5" y="56"/>
                          <a:pt x="5" y="56"/>
                        </a:cubicBezTo>
                        <a:cubicBezTo>
                          <a:pt x="11" y="58"/>
                          <a:pt x="14" y="61"/>
                          <a:pt x="14" y="68"/>
                        </a:cubicBezTo>
                        <a:cubicBezTo>
                          <a:pt x="14" y="77"/>
                          <a:pt x="8" y="83"/>
                          <a:pt x="0" y="85"/>
                        </a:cubicBezTo>
                        <a:cubicBezTo>
                          <a:pt x="24" y="86"/>
                          <a:pt x="24" y="86"/>
                          <a:pt x="24" y="86"/>
                        </a:cubicBezTo>
                        <a:cubicBezTo>
                          <a:pt x="25" y="86"/>
                          <a:pt x="25" y="86"/>
                          <a:pt x="25" y="86"/>
                        </a:cubicBezTo>
                        <a:cubicBezTo>
                          <a:pt x="33" y="86"/>
                          <a:pt x="39" y="81"/>
                          <a:pt x="39" y="73"/>
                        </a:cubicBezTo>
                        <a:cubicBezTo>
                          <a:pt x="39" y="65"/>
                          <a:pt x="32" y="58"/>
                          <a:pt x="24" y="57"/>
                        </a:cubicBezTo>
                        <a:close/>
                        <a:moveTo>
                          <a:pt x="24" y="169"/>
                        </a:moveTo>
                        <a:cubicBezTo>
                          <a:pt x="5" y="168"/>
                          <a:pt x="5" y="168"/>
                          <a:pt x="5" y="168"/>
                        </a:cubicBezTo>
                        <a:cubicBezTo>
                          <a:pt x="11" y="169"/>
                          <a:pt x="14" y="173"/>
                          <a:pt x="14" y="179"/>
                        </a:cubicBezTo>
                        <a:cubicBezTo>
                          <a:pt x="14" y="189"/>
                          <a:pt x="8" y="195"/>
                          <a:pt x="0" y="197"/>
                        </a:cubicBezTo>
                        <a:cubicBezTo>
                          <a:pt x="24" y="198"/>
                          <a:pt x="24" y="198"/>
                          <a:pt x="24" y="198"/>
                        </a:cubicBezTo>
                        <a:cubicBezTo>
                          <a:pt x="25" y="198"/>
                          <a:pt x="25" y="198"/>
                          <a:pt x="25" y="198"/>
                        </a:cubicBezTo>
                        <a:cubicBezTo>
                          <a:pt x="33" y="198"/>
                          <a:pt x="39" y="192"/>
                          <a:pt x="39" y="185"/>
                        </a:cubicBezTo>
                        <a:cubicBezTo>
                          <a:pt x="39" y="177"/>
                          <a:pt x="32" y="170"/>
                          <a:pt x="24" y="169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>
                      <a:latin typeface="+mn-ea"/>
                    </a:endParaRPr>
                  </a:p>
                </p:txBody>
              </p:sp>
            </p:grpSp>
            <p:sp>
              <p:nvSpPr>
                <p:cNvPr id="470" name="îṩļïḋe"/>
                <p:cNvSpPr/>
                <p:nvPr/>
              </p:nvSpPr>
              <p:spPr bwMode="auto">
                <a:xfrm>
                  <a:off x="6030913" y="5587999"/>
                  <a:ext cx="996950" cy="804863"/>
                </a:xfrm>
                <a:custGeom>
                  <a:avLst/>
                  <a:gdLst>
                    <a:gd name="T0" fmla="*/ 0 w 628"/>
                    <a:gd name="T1" fmla="*/ 265 h 507"/>
                    <a:gd name="T2" fmla="*/ 67 w 628"/>
                    <a:gd name="T3" fmla="*/ 270 h 507"/>
                    <a:gd name="T4" fmla="*/ 67 w 628"/>
                    <a:gd name="T5" fmla="*/ 339 h 507"/>
                    <a:gd name="T6" fmla="*/ 0 w 628"/>
                    <a:gd name="T7" fmla="*/ 334 h 507"/>
                    <a:gd name="T8" fmla="*/ 0 w 628"/>
                    <a:gd name="T9" fmla="*/ 265 h 507"/>
                    <a:gd name="T10" fmla="*/ 524 w 628"/>
                    <a:gd name="T11" fmla="*/ 369 h 507"/>
                    <a:gd name="T12" fmla="*/ 628 w 628"/>
                    <a:gd name="T13" fmla="*/ 374 h 507"/>
                    <a:gd name="T14" fmla="*/ 628 w 628"/>
                    <a:gd name="T15" fmla="*/ 306 h 507"/>
                    <a:gd name="T16" fmla="*/ 524 w 628"/>
                    <a:gd name="T17" fmla="*/ 298 h 507"/>
                    <a:gd name="T18" fmla="*/ 524 w 628"/>
                    <a:gd name="T19" fmla="*/ 369 h 507"/>
                    <a:gd name="T20" fmla="*/ 0 w 628"/>
                    <a:gd name="T21" fmla="*/ 201 h 507"/>
                    <a:gd name="T22" fmla="*/ 67 w 628"/>
                    <a:gd name="T23" fmla="*/ 206 h 507"/>
                    <a:gd name="T24" fmla="*/ 67 w 628"/>
                    <a:gd name="T25" fmla="*/ 138 h 507"/>
                    <a:gd name="T26" fmla="*/ 0 w 628"/>
                    <a:gd name="T27" fmla="*/ 133 h 507"/>
                    <a:gd name="T28" fmla="*/ 0 w 628"/>
                    <a:gd name="T29" fmla="*/ 201 h 507"/>
                    <a:gd name="T30" fmla="*/ 524 w 628"/>
                    <a:gd name="T31" fmla="*/ 237 h 507"/>
                    <a:gd name="T32" fmla="*/ 628 w 628"/>
                    <a:gd name="T33" fmla="*/ 244 h 507"/>
                    <a:gd name="T34" fmla="*/ 628 w 628"/>
                    <a:gd name="T35" fmla="*/ 173 h 507"/>
                    <a:gd name="T36" fmla="*/ 524 w 628"/>
                    <a:gd name="T37" fmla="*/ 166 h 507"/>
                    <a:gd name="T38" fmla="*/ 524 w 628"/>
                    <a:gd name="T39" fmla="*/ 237 h 507"/>
                    <a:gd name="T40" fmla="*/ 0 w 628"/>
                    <a:gd name="T41" fmla="*/ 69 h 507"/>
                    <a:gd name="T42" fmla="*/ 67 w 628"/>
                    <a:gd name="T43" fmla="*/ 74 h 507"/>
                    <a:gd name="T44" fmla="*/ 67 w 628"/>
                    <a:gd name="T45" fmla="*/ 5 h 507"/>
                    <a:gd name="T46" fmla="*/ 0 w 628"/>
                    <a:gd name="T47" fmla="*/ 0 h 507"/>
                    <a:gd name="T48" fmla="*/ 0 w 628"/>
                    <a:gd name="T49" fmla="*/ 69 h 507"/>
                    <a:gd name="T50" fmla="*/ 524 w 628"/>
                    <a:gd name="T51" fmla="*/ 36 h 507"/>
                    <a:gd name="T52" fmla="*/ 524 w 628"/>
                    <a:gd name="T53" fmla="*/ 104 h 507"/>
                    <a:gd name="T54" fmla="*/ 628 w 628"/>
                    <a:gd name="T55" fmla="*/ 112 h 507"/>
                    <a:gd name="T56" fmla="*/ 628 w 628"/>
                    <a:gd name="T57" fmla="*/ 41 h 507"/>
                    <a:gd name="T58" fmla="*/ 524 w 628"/>
                    <a:gd name="T59" fmla="*/ 36 h 507"/>
                    <a:gd name="T60" fmla="*/ 524 w 628"/>
                    <a:gd name="T61" fmla="*/ 500 h 507"/>
                    <a:gd name="T62" fmla="*/ 628 w 628"/>
                    <a:gd name="T63" fmla="*/ 507 h 507"/>
                    <a:gd name="T64" fmla="*/ 628 w 628"/>
                    <a:gd name="T65" fmla="*/ 438 h 507"/>
                    <a:gd name="T66" fmla="*/ 524 w 628"/>
                    <a:gd name="T67" fmla="*/ 431 h 507"/>
                    <a:gd name="T68" fmla="*/ 524 w 628"/>
                    <a:gd name="T69" fmla="*/ 500 h 507"/>
                    <a:gd name="T70" fmla="*/ 0 w 628"/>
                    <a:gd name="T71" fmla="*/ 466 h 507"/>
                    <a:gd name="T72" fmla="*/ 67 w 628"/>
                    <a:gd name="T73" fmla="*/ 471 h 507"/>
                    <a:gd name="T74" fmla="*/ 67 w 628"/>
                    <a:gd name="T75" fmla="*/ 400 h 507"/>
                    <a:gd name="T76" fmla="*/ 0 w 628"/>
                    <a:gd name="T77" fmla="*/ 398 h 507"/>
                    <a:gd name="T78" fmla="*/ 0 w 628"/>
                    <a:gd name="T79" fmla="*/ 466 h 5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628" h="507">
                      <a:moveTo>
                        <a:pt x="0" y="265"/>
                      </a:moveTo>
                      <a:lnTo>
                        <a:pt x="67" y="270"/>
                      </a:lnTo>
                      <a:lnTo>
                        <a:pt x="67" y="339"/>
                      </a:lnTo>
                      <a:lnTo>
                        <a:pt x="0" y="334"/>
                      </a:lnTo>
                      <a:lnTo>
                        <a:pt x="0" y="265"/>
                      </a:lnTo>
                      <a:close/>
                      <a:moveTo>
                        <a:pt x="524" y="369"/>
                      </a:moveTo>
                      <a:lnTo>
                        <a:pt x="628" y="374"/>
                      </a:lnTo>
                      <a:lnTo>
                        <a:pt x="628" y="306"/>
                      </a:lnTo>
                      <a:lnTo>
                        <a:pt x="524" y="298"/>
                      </a:lnTo>
                      <a:lnTo>
                        <a:pt x="524" y="369"/>
                      </a:lnTo>
                      <a:close/>
                      <a:moveTo>
                        <a:pt x="0" y="201"/>
                      </a:moveTo>
                      <a:lnTo>
                        <a:pt x="67" y="206"/>
                      </a:lnTo>
                      <a:lnTo>
                        <a:pt x="67" y="138"/>
                      </a:lnTo>
                      <a:lnTo>
                        <a:pt x="0" y="133"/>
                      </a:lnTo>
                      <a:lnTo>
                        <a:pt x="0" y="201"/>
                      </a:lnTo>
                      <a:close/>
                      <a:moveTo>
                        <a:pt x="524" y="237"/>
                      </a:moveTo>
                      <a:lnTo>
                        <a:pt x="628" y="244"/>
                      </a:lnTo>
                      <a:lnTo>
                        <a:pt x="628" y="173"/>
                      </a:lnTo>
                      <a:lnTo>
                        <a:pt x="524" y="166"/>
                      </a:lnTo>
                      <a:lnTo>
                        <a:pt x="524" y="237"/>
                      </a:lnTo>
                      <a:close/>
                      <a:moveTo>
                        <a:pt x="0" y="69"/>
                      </a:moveTo>
                      <a:lnTo>
                        <a:pt x="67" y="74"/>
                      </a:lnTo>
                      <a:lnTo>
                        <a:pt x="67" y="5"/>
                      </a:lnTo>
                      <a:lnTo>
                        <a:pt x="0" y="0"/>
                      </a:lnTo>
                      <a:lnTo>
                        <a:pt x="0" y="69"/>
                      </a:lnTo>
                      <a:close/>
                      <a:moveTo>
                        <a:pt x="524" y="36"/>
                      </a:moveTo>
                      <a:lnTo>
                        <a:pt x="524" y="104"/>
                      </a:lnTo>
                      <a:lnTo>
                        <a:pt x="628" y="112"/>
                      </a:lnTo>
                      <a:lnTo>
                        <a:pt x="628" y="41"/>
                      </a:lnTo>
                      <a:lnTo>
                        <a:pt x="524" y="36"/>
                      </a:lnTo>
                      <a:close/>
                      <a:moveTo>
                        <a:pt x="524" y="500"/>
                      </a:moveTo>
                      <a:lnTo>
                        <a:pt x="628" y="507"/>
                      </a:lnTo>
                      <a:lnTo>
                        <a:pt x="628" y="438"/>
                      </a:lnTo>
                      <a:lnTo>
                        <a:pt x="524" y="431"/>
                      </a:lnTo>
                      <a:lnTo>
                        <a:pt x="524" y="500"/>
                      </a:lnTo>
                      <a:close/>
                      <a:moveTo>
                        <a:pt x="0" y="466"/>
                      </a:moveTo>
                      <a:lnTo>
                        <a:pt x="67" y="471"/>
                      </a:lnTo>
                      <a:lnTo>
                        <a:pt x="67" y="400"/>
                      </a:lnTo>
                      <a:lnTo>
                        <a:pt x="0" y="398"/>
                      </a:lnTo>
                      <a:lnTo>
                        <a:pt x="0" y="46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latin typeface="+mn-ea"/>
                  </a:endParaRPr>
                </a:p>
              </p:txBody>
            </p:sp>
          </p:grpSp>
        </p:grpSp>
      </p:grpSp>
      <p:pic>
        <p:nvPicPr>
          <p:cNvPr id="499" name="图片 4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146" y="2269726"/>
            <a:ext cx="775303" cy="489724"/>
          </a:xfrm>
          <a:prstGeom prst="rect">
            <a:avLst/>
          </a:prstGeom>
        </p:spPr>
      </p:pic>
      <p:grpSp>
        <p:nvGrpSpPr>
          <p:cNvPr id="500" name="组合 499"/>
          <p:cNvGrpSpPr/>
          <p:nvPr/>
        </p:nvGrpSpPr>
        <p:grpSpPr>
          <a:xfrm>
            <a:off x="2390107" y="1424744"/>
            <a:ext cx="2141070" cy="932194"/>
            <a:chOff x="6636192" y="-1121569"/>
            <a:chExt cx="1212408" cy="644292"/>
          </a:xfrm>
          <a:scene3d>
            <a:camera prst="isometricLeftDown"/>
            <a:lightRig rig="threePt" dir="t"/>
          </a:scene3d>
        </p:grpSpPr>
        <p:sp>
          <p:nvSpPr>
            <p:cNvPr id="501" name="任意多边形: 形状 500"/>
            <p:cNvSpPr/>
            <p:nvPr/>
          </p:nvSpPr>
          <p:spPr>
            <a:xfrm>
              <a:off x="6636192" y="-1121569"/>
              <a:ext cx="1212408" cy="644292"/>
            </a:xfrm>
            <a:custGeom>
              <a:avLst/>
              <a:gdLst>
                <a:gd name="connsiteX0" fmla="*/ 25975 w 1212408"/>
                <a:gd name="connsiteY0" fmla="*/ 0 h 644292"/>
                <a:gd name="connsiteX1" fmla="*/ 1186433 w 1212408"/>
                <a:gd name="connsiteY1" fmla="*/ 0 h 644292"/>
                <a:gd name="connsiteX2" fmla="*/ 1212408 w 1212408"/>
                <a:gd name="connsiteY2" fmla="*/ 25975 h 644292"/>
                <a:gd name="connsiteX3" fmla="*/ 1212408 w 1212408"/>
                <a:gd name="connsiteY3" fmla="*/ 524927 h 644292"/>
                <a:gd name="connsiteX4" fmla="*/ 1186433 w 1212408"/>
                <a:gd name="connsiteY4" fmla="*/ 550902 h 644292"/>
                <a:gd name="connsiteX5" fmla="*/ 660371 w 1212408"/>
                <a:gd name="connsiteY5" fmla="*/ 550902 h 644292"/>
                <a:gd name="connsiteX6" fmla="*/ 606205 w 1212408"/>
                <a:gd name="connsiteY6" fmla="*/ 644292 h 644292"/>
                <a:gd name="connsiteX7" fmla="*/ 552039 w 1212408"/>
                <a:gd name="connsiteY7" fmla="*/ 550902 h 644292"/>
                <a:gd name="connsiteX8" fmla="*/ 25975 w 1212408"/>
                <a:gd name="connsiteY8" fmla="*/ 550902 h 644292"/>
                <a:gd name="connsiteX9" fmla="*/ 0 w 1212408"/>
                <a:gd name="connsiteY9" fmla="*/ 524927 h 644292"/>
                <a:gd name="connsiteX10" fmla="*/ 0 w 1212408"/>
                <a:gd name="connsiteY10" fmla="*/ 25975 h 644292"/>
                <a:gd name="connsiteX11" fmla="*/ 25975 w 1212408"/>
                <a:gd name="connsiteY11" fmla="*/ 0 h 644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2408" h="644292">
                  <a:moveTo>
                    <a:pt x="25975" y="0"/>
                  </a:moveTo>
                  <a:lnTo>
                    <a:pt x="1186433" y="0"/>
                  </a:lnTo>
                  <a:cubicBezTo>
                    <a:pt x="1200779" y="0"/>
                    <a:pt x="1212408" y="11629"/>
                    <a:pt x="1212408" y="25975"/>
                  </a:cubicBezTo>
                  <a:lnTo>
                    <a:pt x="1212408" y="524927"/>
                  </a:lnTo>
                  <a:cubicBezTo>
                    <a:pt x="1212408" y="539273"/>
                    <a:pt x="1200779" y="550902"/>
                    <a:pt x="1186433" y="550902"/>
                  </a:cubicBezTo>
                  <a:lnTo>
                    <a:pt x="660371" y="550902"/>
                  </a:lnTo>
                  <a:lnTo>
                    <a:pt x="606205" y="644292"/>
                  </a:lnTo>
                  <a:lnTo>
                    <a:pt x="552039" y="550902"/>
                  </a:lnTo>
                  <a:lnTo>
                    <a:pt x="25975" y="550902"/>
                  </a:lnTo>
                  <a:cubicBezTo>
                    <a:pt x="11629" y="550902"/>
                    <a:pt x="0" y="539273"/>
                    <a:pt x="0" y="524927"/>
                  </a:cubicBezTo>
                  <a:lnTo>
                    <a:pt x="0" y="25975"/>
                  </a:lnTo>
                  <a:cubicBezTo>
                    <a:pt x="0" y="11629"/>
                    <a:pt x="11629" y="0"/>
                    <a:pt x="25975" y="0"/>
                  </a:cubicBezTo>
                  <a:close/>
                </a:path>
              </a:pathLst>
            </a:custGeom>
            <a:solidFill>
              <a:srgbClr val="1393D9"/>
            </a:solidFill>
            <a:ln w="12700" cap="flat" cmpd="sng" algn="ctr">
              <a:noFill/>
              <a:prstDash val="solid"/>
              <a:miter lim="800000"/>
            </a:ln>
            <a:effectLst/>
            <a:sp3d>
              <a:bevelT w="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02" name="矩形 501"/>
            <p:cNvSpPr/>
            <p:nvPr/>
          </p:nvSpPr>
          <p:spPr>
            <a:xfrm>
              <a:off x="6719535" y="-1101383"/>
              <a:ext cx="1045720" cy="510532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en-US" altLang="zh-CN" sz="2400" b="1" dirty="0">
                  <a:effectLst>
                    <a:outerShdw blurRad="177800" dist="38100" dir="2700000" algn="tl" rotWithShape="0">
                      <a:srgbClr val="179595"/>
                    </a:outerShdw>
                  </a:effectLst>
                  <a:latin typeface="+mn-ea"/>
                </a:rPr>
                <a:t>Business consulting</a:t>
              </a:r>
            </a:p>
          </p:txBody>
        </p:sp>
      </p:grpSp>
      <p:grpSp>
        <p:nvGrpSpPr>
          <p:cNvPr id="503" name="组合 502"/>
          <p:cNvGrpSpPr>
            <a:grpSpLocks noChangeAspect="1"/>
          </p:cNvGrpSpPr>
          <p:nvPr/>
        </p:nvGrpSpPr>
        <p:grpSpPr>
          <a:xfrm>
            <a:off x="4521778" y="1826849"/>
            <a:ext cx="114459" cy="2952000"/>
            <a:chOff x="4082366" y="1330009"/>
            <a:chExt cx="103291" cy="2664000"/>
          </a:xfrm>
          <a:scene3d>
            <a:camera prst="isometricTopUp"/>
            <a:lightRig rig="threePt" dir="t"/>
          </a:scene3d>
        </p:grpSpPr>
        <p:sp>
          <p:nvSpPr>
            <p:cNvPr id="504" name="任意多边形: 形状 503"/>
            <p:cNvSpPr/>
            <p:nvPr/>
          </p:nvSpPr>
          <p:spPr>
            <a:xfrm rot="10800000">
              <a:off x="4082366" y="3604841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505" name="任意多边形: 形状 504"/>
            <p:cNvSpPr/>
            <p:nvPr/>
          </p:nvSpPr>
          <p:spPr>
            <a:xfrm rot="10800000">
              <a:off x="4082366" y="3889199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506" name="任意多边形: 形状 505"/>
            <p:cNvSpPr/>
            <p:nvPr/>
          </p:nvSpPr>
          <p:spPr>
            <a:xfrm rot="10800000">
              <a:off x="4082366" y="3320487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507" name="任意多边形: 形状 506"/>
            <p:cNvSpPr/>
            <p:nvPr/>
          </p:nvSpPr>
          <p:spPr>
            <a:xfrm rot="10800000">
              <a:off x="4082366" y="3036133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508" name="任意多边形: 形状 507"/>
            <p:cNvSpPr/>
            <p:nvPr/>
          </p:nvSpPr>
          <p:spPr>
            <a:xfrm rot="10800000">
              <a:off x="4082366" y="2751779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509" name="任意多边形: 形状 508"/>
            <p:cNvSpPr/>
            <p:nvPr/>
          </p:nvSpPr>
          <p:spPr>
            <a:xfrm rot="10800000">
              <a:off x="4082366" y="2467425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510" name="任意多边形: 形状 509"/>
            <p:cNvSpPr/>
            <p:nvPr/>
          </p:nvSpPr>
          <p:spPr>
            <a:xfrm rot="10800000">
              <a:off x="4082366" y="2183071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511" name="任意多边形: 形状 510"/>
            <p:cNvSpPr/>
            <p:nvPr/>
          </p:nvSpPr>
          <p:spPr>
            <a:xfrm rot="10800000">
              <a:off x="4082366" y="1898717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512" name="任意多边形: 形状 511"/>
            <p:cNvSpPr/>
            <p:nvPr/>
          </p:nvSpPr>
          <p:spPr>
            <a:xfrm rot="10800000">
              <a:off x="4082366" y="1614363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513" name="任意多边形: 形状 512"/>
            <p:cNvSpPr/>
            <p:nvPr/>
          </p:nvSpPr>
          <p:spPr>
            <a:xfrm rot="10800000">
              <a:off x="4082366" y="1330009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grpSp>
        <p:nvGrpSpPr>
          <p:cNvPr id="514" name="组合 513"/>
          <p:cNvGrpSpPr>
            <a:grpSpLocks noChangeAspect="1"/>
          </p:cNvGrpSpPr>
          <p:nvPr/>
        </p:nvGrpSpPr>
        <p:grpSpPr>
          <a:xfrm flipH="1">
            <a:off x="8844867" y="3615065"/>
            <a:ext cx="114459" cy="2007157"/>
            <a:chOff x="4082366" y="2467425"/>
            <a:chExt cx="103291" cy="1811337"/>
          </a:xfrm>
          <a:scene3d>
            <a:camera prst="isometricBottomDown"/>
            <a:lightRig rig="threePt" dir="t"/>
          </a:scene3d>
        </p:grpSpPr>
        <p:sp>
          <p:nvSpPr>
            <p:cNvPr id="515" name="任意多边形: 形状 514"/>
            <p:cNvSpPr/>
            <p:nvPr/>
          </p:nvSpPr>
          <p:spPr>
            <a:xfrm rot="10800000">
              <a:off x="4082366" y="3604841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516" name="任意多边形: 形状 515"/>
            <p:cNvSpPr/>
            <p:nvPr/>
          </p:nvSpPr>
          <p:spPr>
            <a:xfrm rot="10800000">
              <a:off x="4082366" y="3889199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517" name="任意多边形: 形状 516"/>
            <p:cNvSpPr/>
            <p:nvPr/>
          </p:nvSpPr>
          <p:spPr>
            <a:xfrm rot="10800000">
              <a:off x="4082366" y="3320487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518" name="任意多边形: 形状 517"/>
            <p:cNvSpPr/>
            <p:nvPr/>
          </p:nvSpPr>
          <p:spPr>
            <a:xfrm rot="10800000">
              <a:off x="4082366" y="3036133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519" name="任意多边形: 形状 518"/>
            <p:cNvSpPr/>
            <p:nvPr/>
          </p:nvSpPr>
          <p:spPr>
            <a:xfrm rot="10800000">
              <a:off x="4082366" y="2751779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520" name="任意多边形: 形状 519"/>
            <p:cNvSpPr/>
            <p:nvPr/>
          </p:nvSpPr>
          <p:spPr>
            <a:xfrm rot="10800000">
              <a:off x="4082366" y="2467425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521" name="任意多边形: 形状 520"/>
            <p:cNvSpPr/>
            <p:nvPr/>
          </p:nvSpPr>
          <p:spPr>
            <a:xfrm rot="10800000">
              <a:off x="4082366" y="4173952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grpSp>
        <p:nvGrpSpPr>
          <p:cNvPr id="522" name="组合 521"/>
          <p:cNvGrpSpPr>
            <a:grpSpLocks noChangeAspect="1"/>
          </p:cNvGrpSpPr>
          <p:nvPr/>
        </p:nvGrpSpPr>
        <p:grpSpPr>
          <a:xfrm>
            <a:off x="2600493" y="2754251"/>
            <a:ext cx="114459" cy="2952000"/>
            <a:chOff x="4082366" y="1330009"/>
            <a:chExt cx="103291" cy="2664000"/>
          </a:xfrm>
          <a:scene3d>
            <a:camera prst="isometricTopUp"/>
            <a:lightRig rig="threePt" dir="t"/>
          </a:scene3d>
        </p:grpSpPr>
        <p:sp>
          <p:nvSpPr>
            <p:cNvPr id="523" name="任意多边形: 形状 522"/>
            <p:cNvSpPr/>
            <p:nvPr/>
          </p:nvSpPr>
          <p:spPr>
            <a:xfrm rot="10800000">
              <a:off x="4082366" y="3604841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524" name="任意多边形: 形状 523"/>
            <p:cNvSpPr/>
            <p:nvPr/>
          </p:nvSpPr>
          <p:spPr>
            <a:xfrm rot="10800000">
              <a:off x="4082366" y="3889199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525" name="任意多边形: 形状 524"/>
            <p:cNvSpPr/>
            <p:nvPr/>
          </p:nvSpPr>
          <p:spPr>
            <a:xfrm rot="10800000">
              <a:off x="4082366" y="3320487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526" name="任意多边形: 形状 525"/>
            <p:cNvSpPr/>
            <p:nvPr/>
          </p:nvSpPr>
          <p:spPr>
            <a:xfrm rot="10800000">
              <a:off x="4082366" y="3036133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527" name="任意多边形: 形状 526"/>
            <p:cNvSpPr/>
            <p:nvPr/>
          </p:nvSpPr>
          <p:spPr>
            <a:xfrm rot="10800000">
              <a:off x="4082366" y="2751779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528" name="任意多边形: 形状 527"/>
            <p:cNvSpPr/>
            <p:nvPr/>
          </p:nvSpPr>
          <p:spPr>
            <a:xfrm rot="10800000">
              <a:off x="4082366" y="2467425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529" name="任意多边形: 形状 528"/>
            <p:cNvSpPr/>
            <p:nvPr/>
          </p:nvSpPr>
          <p:spPr>
            <a:xfrm rot="10800000">
              <a:off x="4082366" y="2183071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530" name="任意多边形: 形状 529"/>
            <p:cNvSpPr/>
            <p:nvPr/>
          </p:nvSpPr>
          <p:spPr>
            <a:xfrm rot="10800000">
              <a:off x="4082366" y="1898717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531" name="任意多边形: 形状 530"/>
            <p:cNvSpPr/>
            <p:nvPr/>
          </p:nvSpPr>
          <p:spPr>
            <a:xfrm rot="10800000">
              <a:off x="4082366" y="1614363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532" name="任意多边形: 形状 531"/>
            <p:cNvSpPr/>
            <p:nvPr/>
          </p:nvSpPr>
          <p:spPr>
            <a:xfrm rot="10800000">
              <a:off x="4082366" y="1330009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grpSp>
        <p:nvGrpSpPr>
          <p:cNvPr id="533" name="组合 532"/>
          <p:cNvGrpSpPr>
            <a:grpSpLocks noChangeAspect="1"/>
          </p:cNvGrpSpPr>
          <p:nvPr/>
        </p:nvGrpSpPr>
        <p:grpSpPr>
          <a:xfrm>
            <a:off x="6333604" y="505711"/>
            <a:ext cx="114459" cy="3272466"/>
            <a:chOff x="4082366" y="1040808"/>
            <a:chExt cx="103291" cy="2953201"/>
          </a:xfrm>
          <a:scene3d>
            <a:camera prst="isometricTopUp"/>
            <a:lightRig rig="threePt" dir="t"/>
          </a:scene3d>
        </p:grpSpPr>
        <p:sp>
          <p:nvSpPr>
            <p:cNvPr id="534" name="任意多边形: 形状 533"/>
            <p:cNvSpPr/>
            <p:nvPr/>
          </p:nvSpPr>
          <p:spPr>
            <a:xfrm rot="10800000">
              <a:off x="4082366" y="3604841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5" name="任意多边形: 形状 534"/>
            <p:cNvSpPr/>
            <p:nvPr/>
          </p:nvSpPr>
          <p:spPr>
            <a:xfrm rot="10800000">
              <a:off x="4082366" y="3889199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6" name="任意多边形: 形状 535"/>
            <p:cNvSpPr/>
            <p:nvPr/>
          </p:nvSpPr>
          <p:spPr>
            <a:xfrm rot="10800000">
              <a:off x="4082366" y="3320487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7" name="任意多边形: 形状 536"/>
            <p:cNvSpPr/>
            <p:nvPr/>
          </p:nvSpPr>
          <p:spPr>
            <a:xfrm rot="10800000">
              <a:off x="4082366" y="3036133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8" name="任意多边形: 形状 537"/>
            <p:cNvSpPr/>
            <p:nvPr/>
          </p:nvSpPr>
          <p:spPr>
            <a:xfrm rot="10800000">
              <a:off x="4082366" y="2751779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9" name="任意多边形: 形状 538"/>
            <p:cNvSpPr/>
            <p:nvPr/>
          </p:nvSpPr>
          <p:spPr>
            <a:xfrm rot="10800000">
              <a:off x="4082366" y="2467425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0" name="任意多边形: 形状 539"/>
            <p:cNvSpPr/>
            <p:nvPr/>
          </p:nvSpPr>
          <p:spPr>
            <a:xfrm rot="10800000">
              <a:off x="4082366" y="2183071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1" name="任意多边形: 形状 540"/>
            <p:cNvSpPr/>
            <p:nvPr/>
          </p:nvSpPr>
          <p:spPr>
            <a:xfrm rot="10800000">
              <a:off x="4082366" y="1898717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2" name="任意多边形: 形状 541"/>
            <p:cNvSpPr/>
            <p:nvPr/>
          </p:nvSpPr>
          <p:spPr>
            <a:xfrm rot="10800000">
              <a:off x="4082366" y="1614363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3" name="任意多边形: 形状 542"/>
            <p:cNvSpPr/>
            <p:nvPr/>
          </p:nvSpPr>
          <p:spPr>
            <a:xfrm rot="10800000">
              <a:off x="4082366" y="1330009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4" name="任意多边形: 形状 543"/>
            <p:cNvSpPr/>
            <p:nvPr/>
          </p:nvSpPr>
          <p:spPr>
            <a:xfrm rot="10800000">
              <a:off x="4082366" y="1040808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45" name="图片 5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523" y="4720776"/>
            <a:ext cx="1581066" cy="1247430"/>
          </a:xfrm>
          <a:prstGeom prst="rect">
            <a:avLst/>
          </a:prstGeom>
        </p:spPr>
      </p:pic>
      <p:grpSp>
        <p:nvGrpSpPr>
          <p:cNvPr id="546" name="组合 545"/>
          <p:cNvGrpSpPr/>
          <p:nvPr/>
        </p:nvGrpSpPr>
        <p:grpSpPr>
          <a:xfrm rot="10800000">
            <a:off x="9839748" y="5481178"/>
            <a:ext cx="209207" cy="1616194"/>
            <a:chOff x="4092476" y="3953826"/>
            <a:chExt cx="683666" cy="5281550"/>
          </a:xfr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0"/>
                </a:schemeClr>
              </a:gs>
            </a:gsLst>
            <a:lin ang="16200000" scaled="1"/>
            <a:tileRect/>
          </a:gradFill>
          <a:scene3d>
            <a:camera prst="isometricTopUp"/>
            <a:lightRig rig="threePt" dir="t"/>
          </a:scene3d>
        </p:grpSpPr>
        <p:sp>
          <p:nvSpPr>
            <p:cNvPr id="547" name="footprint_124919"/>
            <p:cNvSpPr>
              <a:spLocks noChangeAspect="1"/>
            </p:cNvSpPr>
            <p:nvPr/>
          </p:nvSpPr>
          <p:spPr bwMode="auto">
            <a:xfrm>
              <a:off x="4528148" y="3953826"/>
              <a:ext cx="247994" cy="609684"/>
            </a:xfrm>
            <a:custGeom>
              <a:avLst/>
              <a:gdLst>
                <a:gd name="connsiteX0" fmla="*/ 44202 w 245928"/>
                <a:gd name="connsiteY0" fmla="*/ 442233 h 604604"/>
                <a:gd name="connsiteX1" fmla="*/ 220616 w 245928"/>
                <a:gd name="connsiteY1" fmla="*/ 442233 h 604604"/>
                <a:gd name="connsiteX2" fmla="*/ 220616 w 245928"/>
                <a:gd name="connsiteY2" fmla="*/ 462529 h 604604"/>
                <a:gd name="connsiteX3" fmla="*/ 133120 w 245928"/>
                <a:gd name="connsiteY3" fmla="*/ 604604 h 604604"/>
                <a:gd name="connsiteX4" fmla="*/ 66051 w 245928"/>
                <a:gd name="connsiteY4" fmla="*/ 559039 h 604604"/>
                <a:gd name="connsiteX5" fmla="*/ 44202 w 245928"/>
                <a:gd name="connsiteY5" fmla="*/ 462529 h 604604"/>
                <a:gd name="connsiteX6" fmla="*/ 121409 w 245928"/>
                <a:gd name="connsiteY6" fmla="*/ 0 h 604604"/>
                <a:gd name="connsiteX7" fmla="*/ 194681 w 245928"/>
                <a:gd name="connsiteY7" fmla="*/ 36221 h 604604"/>
                <a:gd name="connsiteX8" fmla="*/ 244783 w 245928"/>
                <a:gd name="connsiteY8" fmla="*/ 252328 h 604604"/>
                <a:gd name="connsiteX9" fmla="*/ 225067 w 245928"/>
                <a:gd name="connsiteY9" fmla="*/ 386761 h 604604"/>
                <a:gd name="connsiteX10" fmla="*/ 221206 w 245928"/>
                <a:gd name="connsiteY10" fmla="*/ 402081 h 604604"/>
                <a:gd name="connsiteX11" fmla="*/ 43869 w 245928"/>
                <a:gd name="connsiteY11" fmla="*/ 402081 h 604604"/>
                <a:gd name="connsiteX12" fmla="*/ 41531 w 245928"/>
                <a:gd name="connsiteY12" fmla="*/ 384529 h 604604"/>
                <a:gd name="connsiteX13" fmla="*/ 13889 w 245928"/>
                <a:gd name="connsiteY13" fmla="*/ 248878 h 604604"/>
                <a:gd name="connsiteX14" fmla="*/ 779 w 245928"/>
                <a:gd name="connsiteY14" fmla="*/ 150260 h 604604"/>
                <a:gd name="connsiteX15" fmla="*/ 38584 w 245928"/>
                <a:gd name="connsiteY15" fmla="*/ 46671 h 604604"/>
                <a:gd name="connsiteX16" fmla="*/ 121409 w 245928"/>
                <a:gd name="connsiteY16" fmla="*/ 0 h 60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928" h="604604">
                  <a:moveTo>
                    <a:pt x="44202" y="442233"/>
                  </a:moveTo>
                  <a:lnTo>
                    <a:pt x="220616" y="442233"/>
                  </a:lnTo>
                  <a:lnTo>
                    <a:pt x="220616" y="462529"/>
                  </a:lnTo>
                  <a:cubicBezTo>
                    <a:pt x="220514" y="546150"/>
                    <a:pt x="184541" y="604604"/>
                    <a:pt x="133120" y="604604"/>
                  </a:cubicBezTo>
                  <a:cubicBezTo>
                    <a:pt x="106191" y="604604"/>
                    <a:pt x="82310" y="588367"/>
                    <a:pt x="66051" y="559039"/>
                  </a:cubicBezTo>
                  <a:cubicBezTo>
                    <a:pt x="52027" y="533668"/>
                    <a:pt x="44304" y="499469"/>
                    <a:pt x="44202" y="462529"/>
                  </a:cubicBezTo>
                  <a:close/>
                  <a:moveTo>
                    <a:pt x="121409" y="0"/>
                  </a:moveTo>
                  <a:cubicBezTo>
                    <a:pt x="139803" y="0"/>
                    <a:pt x="167446" y="6290"/>
                    <a:pt x="194681" y="36221"/>
                  </a:cubicBezTo>
                  <a:cubicBezTo>
                    <a:pt x="233807" y="79442"/>
                    <a:pt x="250677" y="152087"/>
                    <a:pt x="244783" y="252328"/>
                  </a:cubicBezTo>
                  <a:cubicBezTo>
                    <a:pt x="240413" y="324567"/>
                    <a:pt x="225677" y="384224"/>
                    <a:pt x="225067" y="386761"/>
                  </a:cubicBezTo>
                  <a:lnTo>
                    <a:pt x="221206" y="402081"/>
                  </a:lnTo>
                  <a:lnTo>
                    <a:pt x="43869" y="402081"/>
                  </a:lnTo>
                  <a:lnTo>
                    <a:pt x="41531" y="384529"/>
                  </a:lnTo>
                  <a:cubicBezTo>
                    <a:pt x="32690" y="318276"/>
                    <a:pt x="22222" y="279722"/>
                    <a:pt x="13889" y="248878"/>
                  </a:cubicBezTo>
                  <a:cubicBezTo>
                    <a:pt x="4438" y="214179"/>
                    <a:pt x="-2371" y="189221"/>
                    <a:pt x="779" y="150260"/>
                  </a:cubicBezTo>
                  <a:cubicBezTo>
                    <a:pt x="3930" y="111402"/>
                    <a:pt x="17344" y="74674"/>
                    <a:pt x="38584" y="46671"/>
                  </a:cubicBezTo>
                  <a:cubicBezTo>
                    <a:pt x="61552" y="16538"/>
                    <a:pt x="90921" y="0"/>
                    <a:pt x="121409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8" name="footprint_124919"/>
            <p:cNvSpPr>
              <a:spLocks noChangeAspect="1"/>
            </p:cNvSpPr>
            <p:nvPr/>
          </p:nvSpPr>
          <p:spPr bwMode="auto">
            <a:xfrm flipH="1">
              <a:off x="4092476" y="4596617"/>
              <a:ext cx="247994" cy="609684"/>
            </a:xfrm>
            <a:custGeom>
              <a:avLst/>
              <a:gdLst>
                <a:gd name="connsiteX0" fmla="*/ 44202 w 245928"/>
                <a:gd name="connsiteY0" fmla="*/ 442233 h 604604"/>
                <a:gd name="connsiteX1" fmla="*/ 220616 w 245928"/>
                <a:gd name="connsiteY1" fmla="*/ 442233 h 604604"/>
                <a:gd name="connsiteX2" fmla="*/ 220616 w 245928"/>
                <a:gd name="connsiteY2" fmla="*/ 462529 h 604604"/>
                <a:gd name="connsiteX3" fmla="*/ 133120 w 245928"/>
                <a:gd name="connsiteY3" fmla="*/ 604604 h 604604"/>
                <a:gd name="connsiteX4" fmla="*/ 66051 w 245928"/>
                <a:gd name="connsiteY4" fmla="*/ 559039 h 604604"/>
                <a:gd name="connsiteX5" fmla="*/ 44202 w 245928"/>
                <a:gd name="connsiteY5" fmla="*/ 462529 h 604604"/>
                <a:gd name="connsiteX6" fmla="*/ 121409 w 245928"/>
                <a:gd name="connsiteY6" fmla="*/ 0 h 604604"/>
                <a:gd name="connsiteX7" fmla="*/ 194681 w 245928"/>
                <a:gd name="connsiteY7" fmla="*/ 36221 h 604604"/>
                <a:gd name="connsiteX8" fmla="*/ 244783 w 245928"/>
                <a:gd name="connsiteY8" fmla="*/ 252328 h 604604"/>
                <a:gd name="connsiteX9" fmla="*/ 225067 w 245928"/>
                <a:gd name="connsiteY9" fmla="*/ 386761 h 604604"/>
                <a:gd name="connsiteX10" fmla="*/ 221206 w 245928"/>
                <a:gd name="connsiteY10" fmla="*/ 402081 h 604604"/>
                <a:gd name="connsiteX11" fmla="*/ 43869 w 245928"/>
                <a:gd name="connsiteY11" fmla="*/ 402081 h 604604"/>
                <a:gd name="connsiteX12" fmla="*/ 41531 w 245928"/>
                <a:gd name="connsiteY12" fmla="*/ 384529 h 604604"/>
                <a:gd name="connsiteX13" fmla="*/ 13889 w 245928"/>
                <a:gd name="connsiteY13" fmla="*/ 248878 h 604604"/>
                <a:gd name="connsiteX14" fmla="*/ 779 w 245928"/>
                <a:gd name="connsiteY14" fmla="*/ 150260 h 604604"/>
                <a:gd name="connsiteX15" fmla="*/ 38584 w 245928"/>
                <a:gd name="connsiteY15" fmla="*/ 46671 h 604604"/>
                <a:gd name="connsiteX16" fmla="*/ 121409 w 245928"/>
                <a:gd name="connsiteY16" fmla="*/ 0 h 60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928" h="604604">
                  <a:moveTo>
                    <a:pt x="44202" y="442233"/>
                  </a:moveTo>
                  <a:lnTo>
                    <a:pt x="220616" y="442233"/>
                  </a:lnTo>
                  <a:lnTo>
                    <a:pt x="220616" y="462529"/>
                  </a:lnTo>
                  <a:cubicBezTo>
                    <a:pt x="220514" y="546150"/>
                    <a:pt x="184541" y="604604"/>
                    <a:pt x="133120" y="604604"/>
                  </a:cubicBezTo>
                  <a:cubicBezTo>
                    <a:pt x="106191" y="604604"/>
                    <a:pt x="82310" y="588367"/>
                    <a:pt x="66051" y="559039"/>
                  </a:cubicBezTo>
                  <a:cubicBezTo>
                    <a:pt x="52027" y="533668"/>
                    <a:pt x="44304" y="499469"/>
                    <a:pt x="44202" y="462529"/>
                  </a:cubicBezTo>
                  <a:close/>
                  <a:moveTo>
                    <a:pt x="121409" y="0"/>
                  </a:moveTo>
                  <a:cubicBezTo>
                    <a:pt x="139803" y="0"/>
                    <a:pt x="167446" y="6290"/>
                    <a:pt x="194681" y="36221"/>
                  </a:cubicBezTo>
                  <a:cubicBezTo>
                    <a:pt x="233807" y="79442"/>
                    <a:pt x="250677" y="152087"/>
                    <a:pt x="244783" y="252328"/>
                  </a:cubicBezTo>
                  <a:cubicBezTo>
                    <a:pt x="240413" y="324567"/>
                    <a:pt x="225677" y="384224"/>
                    <a:pt x="225067" y="386761"/>
                  </a:cubicBezTo>
                  <a:lnTo>
                    <a:pt x="221206" y="402081"/>
                  </a:lnTo>
                  <a:lnTo>
                    <a:pt x="43869" y="402081"/>
                  </a:lnTo>
                  <a:lnTo>
                    <a:pt x="41531" y="384529"/>
                  </a:lnTo>
                  <a:cubicBezTo>
                    <a:pt x="32690" y="318276"/>
                    <a:pt x="22222" y="279722"/>
                    <a:pt x="13889" y="248878"/>
                  </a:cubicBezTo>
                  <a:cubicBezTo>
                    <a:pt x="4438" y="214179"/>
                    <a:pt x="-2371" y="189221"/>
                    <a:pt x="779" y="150260"/>
                  </a:cubicBezTo>
                  <a:cubicBezTo>
                    <a:pt x="3930" y="111402"/>
                    <a:pt x="17344" y="74674"/>
                    <a:pt x="38584" y="46671"/>
                  </a:cubicBezTo>
                  <a:cubicBezTo>
                    <a:pt x="61552" y="16538"/>
                    <a:pt x="90921" y="0"/>
                    <a:pt x="121409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9" name="footprint_124919"/>
            <p:cNvSpPr>
              <a:spLocks noChangeAspect="1"/>
            </p:cNvSpPr>
            <p:nvPr/>
          </p:nvSpPr>
          <p:spPr bwMode="auto">
            <a:xfrm>
              <a:off x="4528148" y="5296851"/>
              <a:ext cx="247994" cy="609684"/>
            </a:xfrm>
            <a:custGeom>
              <a:avLst/>
              <a:gdLst>
                <a:gd name="connsiteX0" fmla="*/ 44202 w 245928"/>
                <a:gd name="connsiteY0" fmla="*/ 442233 h 604604"/>
                <a:gd name="connsiteX1" fmla="*/ 220616 w 245928"/>
                <a:gd name="connsiteY1" fmla="*/ 442233 h 604604"/>
                <a:gd name="connsiteX2" fmla="*/ 220616 w 245928"/>
                <a:gd name="connsiteY2" fmla="*/ 462529 h 604604"/>
                <a:gd name="connsiteX3" fmla="*/ 133120 w 245928"/>
                <a:gd name="connsiteY3" fmla="*/ 604604 h 604604"/>
                <a:gd name="connsiteX4" fmla="*/ 66051 w 245928"/>
                <a:gd name="connsiteY4" fmla="*/ 559039 h 604604"/>
                <a:gd name="connsiteX5" fmla="*/ 44202 w 245928"/>
                <a:gd name="connsiteY5" fmla="*/ 462529 h 604604"/>
                <a:gd name="connsiteX6" fmla="*/ 121409 w 245928"/>
                <a:gd name="connsiteY6" fmla="*/ 0 h 604604"/>
                <a:gd name="connsiteX7" fmla="*/ 194681 w 245928"/>
                <a:gd name="connsiteY7" fmla="*/ 36221 h 604604"/>
                <a:gd name="connsiteX8" fmla="*/ 244783 w 245928"/>
                <a:gd name="connsiteY8" fmla="*/ 252328 h 604604"/>
                <a:gd name="connsiteX9" fmla="*/ 225067 w 245928"/>
                <a:gd name="connsiteY9" fmla="*/ 386761 h 604604"/>
                <a:gd name="connsiteX10" fmla="*/ 221206 w 245928"/>
                <a:gd name="connsiteY10" fmla="*/ 402081 h 604604"/>
                <a:gd name="connsiteX11" fmla="*/ 43869 w 245928"/>
                <a:gd name="connsiteY11" fmla="*/ 402081 h 604604"/>
                <a:gd name="connsiteX12" fmla="*/ 41531 w 245928"/>
                <a:gd name="connsiteY12" fmla="*/ 384529 h 604604"/>
                <a:gd name="connsiteX13" fmla="*/ 13889 w 245928"/>
                <a:gd name="connsiteY13" fmla="*/ 248878 h 604604"/>
                <a:gd name="connsiteX14" fmla="*/ 779 w 245928"/>
                <a:gd name="connsiteY14" fmla="*/ 150260 h 604604"/>
                <a:gd name="connsiteX15" fmla="*/ 38584 w 245928"/>
                <a:gd name="connsiteY15" fmla="*/ 46671 h 604604"/>
                <a:gd name="connsiteX16" fmla="*/ 121409 w 245928"/>
                <a:gd name="connsiteY16" fmla="*/ 0 h 60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928" h="604604">
                  <a:moveTo>
                    <a:pt x="44202" y="442233"/>
                  </a:moveTo>
                  <a:lnTo>
                    <a:pt x="220616" y="442233"/>
                  </a:lnTo>
                  <a:lnTo>
                    <a:pt x="220616" y="462529"/>
                  </a:lnTo>
                  <a:cubicBezTo>
                    <a:pt x="220514" y="546150"/>
                    <a:pt x="184541" y="604604"/>
                    <a:pt x="133120" y="604604"/>
                  </a:cubicBezTo>
                  <a:cubicBezTo>
                    <a:pt x="106191" y="604604"/>
                    <a:pt x="82310" y="588367"/>
                    <a:pt x="66051" y="559039"/>
                  </a:cubicBezTo>
                  <a:cubicBezTo>
                    <a:pt x="52027" y="533668"/>
                    <a:pt x="44304" y="499469"/>
                    <a:pt x="44202" y="462529"/>
                  </a:cubicBezTo>
                  <a:close/>
                  <a:moveTo>
                    <a:pt x="121409" y="0"/>
                  </a:moveTo>
                  <a:cubicBezTo>
                    <a:pt x="139803" y="0"/>
                    <a:pt x="167446" y="6290"/>
                    <a:pt x="194681" y="36221"/>
                  </a:cubicBezTo>
                  <a:cubicBezTo>
                    <a:pt x="233807" y="79442"/>
                    <a:pt x="250677" y="152087"/>
                    <a:pt x="244783" y="252328"/>
                  </a:cubicBezTo>
                  <a:cubicBezTo>
                    <a:pt x="240413" y="324567"/>
                    <a:pt x="225677" y="384224"/>
                    <a:pt x="225067" y="386761"/>
                  </a:cubicBezTo>
                  <a:lnTo>
                    <a:pt x="221206" y="402081"/>
                  </a:lnTo>
                  <a:lnTo>
                    <a:pt x="43869" y="402081"/>
                  </a:lnTo>
                  <a:lnTo>
                    <a:pt x="41531" y="384529"/>
                  </a:lnTo>
                  <a:cubicBezTo>
                    <a:pt x="32690" y="318276"/>
                    <a:pt x="22222" y="279722"/>
                    <a:pt x="13889" y="248878"/>
                  </a:cubicBezTo>
                  <a:cubicBezTo>
                    <a:pt x="4438" y="214179"/>
                    <a:pt x="-2371" y="189221"/>
                    <a:pt x="779" y="150260"/>
                  </a:cubicBezTo>
                  <a:cubicBezTo>
                    <a:pt x="3930" y="111402"/>
                    <a:pt x="17344" y="74674"/>
                    <a:pt x="38584" y="46671"/>
                  </a:cubicBezTo>
                  <a:cubicBezTo>
                    <a:pt x="61552" y="16538"/>
                    <a:pt x="90921" y="0"/>
                    <a:pt x="121409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0" name="footprint_124919"/>
            <p:cNvSpPr>
              <a:spLocks noChangeAspect="1"/>
            </p:cNvSpPr>
            <p:nvPr/>
          </p:nvSpPr>
          <p:spPr bwMode="auto">
            <a:xfrm flipH="1">
              <a:off x="4092476" y="5939642"/>
              <a:ext cx="247994" cy="609684"/>
            </a:xfrm>
            <a:custGeom>
              <a:avLst/>
              <a:gdLst>
                <a:gd name="connsiteX0" fmla="*/ 44202 w 245928"/>
                <a:gd name="connsiteY0" fmla="*/ 442233 h 604604"/>
                <a:gd name="connsiteX1" fmla="*/ 220616 w 245928"/>
                <a:gd name="connsiteY1" fmla="*/ 442233 h 604604"/>
                <a:gd name="connsiteX2" fmla="*/ 220616 w 245928"/>
                <a:gd name="connsiteY2" fmla="*/ 462529 h 604604"/>
                <a:gd name="connsiteX3" fmla="*/ 133120 w 245928"/>
                <a:gd name="connsiteY3" fmla="*/ 604604 h 604604"/>
                <a:gd name="connsiteX4" fmla="*/ 66051 w 245928"/>
                <a:gd name="connsiteY4" fmla="*/ 559039 h 604604"/>
                <a:gd name="connsiteX5" fmla="*/ 44202 w 245928"/>
                <a:gd name="connsiteY5" fmla="*/ 462529 h 604604"/>
                <a:gd name="connsiteX6" fmla="*/ 121409 w 245928"/>
                <a:gd name="connsiteY6" fmla="*/ 0 h 604604"/>
                <a:gd name="connsiteX7" fmla="*/ 194681 w 245928"/>
                <a:gd name="connsiteY7" fmla="*/ 36221 h 604604"/>
                <a:gd name="connsiteX8" fmla="*/ 244783 w 245928"/>
                <a:gd name="connsiteY8" fmla="*/ 252328 h 604604"/>
                <a:gd name="connsiteX9" fmla="*/ 225067 w 245928"/>
                <a:gd name="connsiteY9" fmla="*/ 386761 h 604604"/>
                <a:gd name="connsiteX10" fmla="*/ 221206 w 245928"/>
                <a:gd name="connsiteY10" fmla="*/ 402081 h 604604"/>
                <a:gd name="connsiteX11" fmla="*/ 43869 w 245928"/>
                <a:gd name="connsiteY11" fmla="*/ 402081 h 604604"/>
                <a:gd name="connsiteX12" fmla="*/ 41531 w 245928"/>
                <a:gd name="connsiteY12" fmla="*/ 384529 h 604604"/>
                <a:gd name="connsiteX13" fmla="*/ 13889 w 245928"/>
                <a:gd name="connsiteY13" fmla="*/ 248878 h 604604"/>
                <a:gd name="connsiteX14" fmla="*/ 779 w 245928"/>
                <a:gd name="connsiteY14" fmla="*/ 150260 h 604604"/>
                <a:gd name="connsiteX15" fmla="*/ 38584 w 245928"/>
                <a:gd name="connsiteY15" fmla="*/ 46671 h 604604"/>
                <a:gd name="connsiteX16" fmla="*/ 121409 w 245928"/>
                <a:gd name="connsiteY16" fmla="*/ 0 h 60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928" h="604604">
                  <a:moveTo>
                    <a:pt x="44202" y="442233"/>
                  </a:moveTo>
                  <a:lnTo>
                    <a:pt x="220616" y="442233"/>
                  </a:lnTo>
                  <a:lnTo>
                    <a:pt x="220616" y="462529"/>
                  </a:lnTo>
                  <a:cubicBezTo>
                    <a:pt x="220514" y="546150"/>
                    <a:pt x="184541" y="604604"/>
                    <a:pt x="133120" y="604604"/>
                  </a:cubicBezTo>
                  <a:cubicBezTo>
                    <a:pt x="106191" y="604604"/>
                    <a:pt x="82310" y="588367"/>
                    <a:pt x="66051" y="559039"/>
                  </a:cubicBezTo>
                  <a:cubicBezTo>
                    <a:pt x="52027" y="533668"/>
                    <a:pt x="44304" y="499469"/>
                    <a:pt x="44202" y="462529"/>
                  </a:cubicBezTo>
                  <a:close/>
                  <a:moveTo>
                    <a:pt x="121409" y="0"/>
                  </a:moveTo>
                  <a:cubicBezTo>
                    <a:pt x="139803" y="0"/>
                    <a:pt x="167446" y="6290"/>
                    <a:pt x="194681" y="36221"/>
                  </a:cubicBezTo>
                  <a:cubicBezTo>
                    <a:pt x="233807" y="79442"/>
                    <a:pt x="250677" y="152087"/>
                    <a:pt x="244783" y="252328"/>
                  </a:cubicBezTo>
                  <a:cubicBezTo>
                    <a:pt x="240413" y="324567"/>
                    <a:pt x="225677" y="384224"/>
                    <a:pt x="225067" y="386761"/>
                  </a:cubicBezTo>
                  <a:lnTo>
                    <a:pt x="221206" y="402081"/>
                  </a:lnTo>
                  <a:lnTo>
                    <a:pt x="43869" y="402081"/>
                  </a:lnTo>
                  <a:lnTo>
                    <a:pt x="41531" y="384529"/>
                  </a:lnTo>
                  <a:cubicBezTo>
                    <a:pt x="32690" y="318276"/>
                    <a:pt x="22222" y="279722"/>
                    <a:pt x="13889" y="248878"/>
                  </a:cubicBezTo>
                  <a:cubicBezTo>
                    <a:pt x="4438" y="214179"/>
                    <a:pt x="-2371" y="189221"/>
                    <a:pt x="779" y="150260"/>
                  </a:cubicBezTo>
                  <a:cubicBezTo>
                    <a:pt x="3930" y="111402"/>
                    <a:pt x="17344" y="74674"/>
                    <a:pt x="38584" y="46671"/>
                  </a:cubicBezTo>
                  <a:cubicBezTo>
                    <a:pt x="61552" y="16538"/>
                    <a:pt x="90921" y="0"/>
                    <a:pt x="121409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1" name="footprint_124919"/>
            <p:cNvSpPr>
              <a:spLocks noChangeAspect="1"/>
            </p:cNvSpPr>
            <p:nvPr/>
          </p:nvSpPr>
          <p:spPr bwMode="auto">
            <a:xfrm>
              <a:off x="4528148" y="6639876"/>
              <a:ext cx="247994" cy="609684"/>
            </a:xfrm>
            <a:custGeom>
              <a:avLst/>
              <a:gdLst>
                <a:gd name="connsiteX0" fmla="*/ 44202 w 245928"/>
                <a:gd name="connsiteY0" fmla="*/ 442233 h 604604"/>
                <a:gd name="connsiteX1" fmla="*/ 220616 w 245928"/>
                <a:gd name="connsiteY1" fmla="*/ 442233 h 604604"/>
                <a:gd name="connsiteX2" fmla="*/ 220616 w 245928"/>
                <a:gd name="connsiteY2" fmla="*/ 462529 h 604604"/>
                <a:gd name="connsiteX3" fmla="*/ 133120 w 245928"/>
                <a:gd name="connsiteY3" fmla="*/ 604604 h 604604"/>
                <a:gd name="connsiteX4" fmla="*/ 66051 w 245928"/>
                <a:gd name="connsiteY4" fmla="*/ 559039 h 604604"/>
                <a:gd name="connsiteX5" fmla="*/ 44202 w 245928"/>
                <a:gd name="connsiteY5" fmla="*/ 462529 h 604604"/>
                <a:gd name="connsiteX6" fmla="*/ 121409 w 245928"/>
                <a:gd name="connsiteY6" fmla="*/ 0 h 604604"/>
                <a:gd name="connsiteX7" fmla="*/ 194681 w 245928"/>
                <a:gd name="connsiteY7" fmla="*/ 36221 h 604604"/>
                <a:gd name="connsiteX8" fmla="*/ 244783 w 245928"/>
                <a:gd name="connsiteY8" fmla="*/ 252328 h 604604"/>
                <a:gd name="connsiteX9" fmla="*/ 225067 w 245928"/>
                <a:gd name="connsiteY9" fmla="*/ 386761 h 604604"/>
                <a:gd name="connsiteX10" fmla="*/ 221206 w 245928"/>
                <a:gd name="connsiteY10" fmla="*/ 402081 h 604604"/>
                <a:gd name="connsiteX11" fmla="*/ 43869 w 245928"/>
                <a:gd name="connsiteY11" fmla="*/ 402081 h 604604"/>
                <a:gd name="connsiteX12" fmla="*/ 41531 w 245928"/>
                <a:gd name="connsiteY12" fmla="*/ 384529 h 604604"/>
                <a:gd name="connsiteX13" fmla="*/ 13889 w 245928"/>
                <a:gd name="connsiteY13" fmla="*/ 248878 h 604604"/>
                <a:gd name="connsiteX14" fmla="*/ 779 w 245928"/>
                <a:gd name="connsiteY14" fmla="*/ 150260 h 604604"/>
                <a:gd name="connsiteX15" fmla="*/ 38584 w 245928"/>
                <a:gd name="connsiteY15" fmla="*/ 46671 h 604604"/>
                <a:gd name="connsiteX16" fmla="*/ 121409 w 245928"/>
                <a:gd name="connsiteY16" fmla="*/ 0 h 60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928" h="604604">
                  <a:moveTo>
                    <a:pt x="44202" y="442233"/>
                  </a:moveTo>
                  <a:lnTo>
                    <a:pt x="220616" y="442233"/>
                  </a:lnTo>
                  <a:lnTo>
                    <a:pt x="220616" y="462529"/>
                  </a:lnTo>
                  <a:cubicBezTo>
                    <a:pt x="220514" y="546150"/>
                    <a:pt x="184541" y="604604"/>
                    <a:pt x="133120" y="604604"/>
                  </a:cubicBezTo>
                  <a:cubicBezTo>
                    <a:pt x="106191" y="604604"/>
                    <a:pt x="82310" y="588367"/>
                    <a:pt x="66051" y="559039"/>
                  </a:cubicBezTo>
                  <a:cubicBezTo>
                    <a:pt x="52027" y="533668"/>
                    <a:pt x="44304" y="499469"/>
                    <a:pt x="44202" y="462529"/>
                  </a:cubicBezTo>
                  <a:close/>
                  <a:moveTo>
                    <a:pt x="121409" y="0"/>
                  </a:moveTo>
                  <a:cubicBezTo>
                    <a:pt x="139803" y="0"/>
                    <a:pt x="167446" y="6290"/>
                    <a:pt x="194681" y="36221"/>
                  </a:cubicBezTo>
                  <a:cubicBezTo>
                    <a:pt x="233807" y="79442"/>
                    <a:pt x="250677" y="152087"/>
                    <a:pt x="244783" y="252328"/>
                  </a:cubicBezTo>
                  <a:cubicBezTo>
                    <a:pt x="240413" y="324567"/>
                    <a:pt x="225677" y="384224"/>
                    <a:pt x="225067" y="386761"/>
                  </a:cubicBezTo>
                  <a:lnTo>
                    <a:pt x="221206" y="402081"/>
                  </a:lnTo>
                  <a:lnTo>
                    <a:pt x="43869" y="402081"/>
                  </a:lnTo>
                  <a:lnTo>
                    <a:pt x="41531" y="384529"/>
                  </a:lnTo>
                  <a:cubicBezTo>
                    <a:pt x="32690" y="318276"/>
                    <a:pt x="22222" y="279722"/>
                    <a:pt x="13889" y="248878"/>
                  </a:cubicBezTo>
                  <a:cubicBezTo>
                    <a:pt x="4438" y="214179"/>
                    <a:pt x="-2371" y="189221"/>
                    <a:pt x="779" y="150260"/>
                  </a:cubicBezTo>
                  <a:cubicBezTo>
                    <a:pt x="3930" y="111402"/>
                    <a:pt x="17344" y="74674"/>
                    <a:pt x="38584" y="46671"/>
                  </a:cubicBezTo>
                  <a:cubicBezTo>
                    <a:pt x="61552" y="16538"/>
                    <a:pt x="90921" y="0"/>
                    <a:pt x="121409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2" name="footprint_124919"/>
            <p:cNvSpPr>
              <a:spLocks noChangeAspect="1"/>
            </p:cNvSpPr>
            <p:nvPr/>
          </p:nvSpPr>
          <p:spPr bwMode="auto">
            <a:xfrm flipH="1">
              <a:off x="4092476" y="7282667"/>
              <a:ext cx="247994" cy="609684"/>
            </a:xfrm>
            <a:custGeom>
              <a:avLst/>
              <a:gdLst>
                <a:gd name="connsiteX0" fmla="*/ 44202 w 245928"/>
                <a:gd name="connsiteY0" fmla="*/ 442233 h 604604"/>
                <a:gd name="connsiteX1" fmla="*/ 220616 w 245928"/>
                <a:gd name="connsiteY1" fmla="*/ 442233 h 604604"/>
                <a:gd name="connsiteX2" fmla="*/ 220616 w 245928"/>
                <a:gd name="connsiteY2" fmla="*/ 462529 h 604604"/>
                <a:gd name="connsiteX3" fmla="*/ 133120 w 245928"/>
                <a:gd name="connsiteY3" fmla="*/ 604604 h 604604"/>
                <a:gd name="connsiteX4" fmla="*/ 66051 w 245928"/>
                <a:gd name="connsiteY4" fmla="*/ 559039 h 604604"/>
                <a:gd name="connsiteX5" fmla="*/ 44202 w 245928"/>
                <a:gd name="connsiteY5" fmla="*/ 462529 h 604604"/>
                <a:gd name="connsiteX6" fmla="*/ 121409 w 245928"/>
                <a:gd name="connsiteY6" fmla="*/ 0 h 604604"/>
                <a:gd name="connsiteX7" fmla="*/ 194681 w 245928"/>
                <a:gd name="connsiteY7" fmla="*/ 36221 h 604604"/>
                <a:gd name="connsiteX8" fmla="*/ 244783 w 245928"/>
                <a:gd name="connsiteY8" fmla="*/ 252328 h 604604"/>
                <a:gd name="connsiteX9" fmla="*/ 225067 w 245928"/>
                <a:gd name="connsiteY9" fmla="*/ 386761 h 604604"/>
                <a:gd name="connsiteX10" fmla="*/ 221206 w 245928"/>
                <a:gd name="connsiteY10" fmla="*/ 402081 h 604604"/>
                <a:gd name="connsiteX11" fmla="*/ 43869 w 245928"/>
                <a:gd name="connsiteY11" fmla="*/ 402081 h 604604"/>
                <a:gd name="connsiteX12" fmla="*/ 41531 w 245928"/>
                <a:gd name="connsiteY12" fmla="*/ 384529 h 604604"/>
                <a:gd name="connsiteX13" fmla="*/ 13889 w 245928"/>
                <a:gd name="connsiteY13" fmla="*/ 248878 h 604604"/>
                <a:gd name="connsiteX14" fmla="*/ 779 w 245928"/>
                <a:gd name="connsiteY14" fmla="*/ 150260 h 604604"/>
                <a:gd name="connsiteX15" fmla="*/ 38584 w 245928"/>
                <a:gd name="connsiteY15" fmla="*/ 46671 h 604604"/>
                <a:gd name="connsiteX16" fmla="*/ 121409 w 245928"/>
                <a:gd name="connsiteY16" fmla="*/ 0 h 60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928" h="604604">
                  <a:moveTo>
                    <a:pt x="44202" y="442233"/>
                  </a:moveTo>
                  <a:lnTo>
                    <a:pt x="220616" y="442233"/>
                  </a:lnTo>
                  <a:lnTo>
                    <a:pt x="220616" y="462529"/>
                  </a:lnTo>
                  <a:cubicBezTo>
                    <a:pt x="220514" y="546150"/>
                    <a:pt x="184541" y="604604"/>
                    <a:pt x="133120" y="604604"/>
                  </a:cubicBezTo>
                  <a:cubicBezTo>
                    <a:pt x="106191" y="604604"/>
                    <a:pt x="82310" y="588367"/>
                    <a:pt x="66051" y="559039"/>
                  </a:cubicBezTo>
                  <a:cubicBezTo>
                    <a:pt x="52027" y="533668"/>
                    <a:pt x="44304" y="499469"/>
                    <a:pt x="44202" y="462529"/>
                  </a:cubicBezTo>
                  <a:close/>
                  <a:moveTo>
                    <a:pt x="121409" y="0"/>
                  </a:moveTo>
                  <a:cubicBezTo>
                    <a:pt x="139803" y="0"/>
                    <a:pt x="167446" y="6290"/>
                    <a:pt x="194681" y="36221"/>
                  </a:cubicBezTo>
                  <a:cubicBezTo>
                    <a:pt x="233807" y="79442"/>
                    <a:pt x="250677" y="152087"/>
                    <a:pt x="244783" y="252328"/>
                  </a:cubicBezTo>
                  <a:cubicBezTo>
                    <a:pt x="240413" y="324567"/>
                    <a:pt x="225677" y="384224"/>
                    <a:pt x="225067" y="386761"/>
                  </a:cubicBezTo>
                  <a:lnTo>
                    <a:pt x="221206" y="402081"/>
                  </a:lnTo>
                  <a:lnTo>
                    <a:pt x="43869" y="402081"/>
                  </a:lnTo>
                  <a:lnTo>
                    <a:pt x="41531" y="384529"/>
                  </a:lnTo>
                  <a:cubicBezTo>
                    <a:pt x="32690" y="318276"/>
                    <a:pt x="22222" y="279722"/>
                    <a:pt x="13889" y="248878"/>
                  </a:cubicBezTo>
                  <a:cubicBezTo>
                    <a:pt x="4438" y="214179"/>
                    <a:pt x="-2371" y="189221"/>
                    <a:pt x="779" y="150260"/>
                  </a:cubicBezTo>
                  <a:cubicBezTo>
                    <a:pt x="3930" y="111402"/>
                    <a:pt x="17344" y="74674"/>
                    <a:pt x="38584" y="46671"/>
                  </a:cubicBezTo>
                  <a:cubicBezTo>
                    <a:pt x="61552" y="16538"/>
                    <a:pt x="90921" y="0"/>
                    <a:pt x="121409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3" name="footprint_124919"/>
            <p:cNvSpPr>
              <a:spLocks noChangeAspect="1"/>
            </p:cNvSpPr>
            <p:nvPr/>
          </p:nvSpPr>
          <p:spPr bwMode="auto">
            <a:xfrm>
              <a:off x="4528148" y="7982901"/>
              <a:ext cx="247994" cy="609684"/>
            </a:xfrm>
            <a:custGeom>
              <a:avLst/>
              <a:gdLst>
                <a:gd name="connsiteX0" fmla="*/ 44202 w 245928"/>
                <a:gd name="connsiteY0" fmla="*/ 442233 h 604604"/>
                <a:gd name="connsiteX1" fmla="*/ 220616 w 245928"/>
                <a:gd name="connsiteY1" fmla="*/ 442233 h 604604"/>
                <a:gd name="connsiteX2" fmla="*/ 220616 w 245928"/>
                <a:gd name="connsiteY2" fmla="*/ 462529 h 604604"/>
                <a:gd name="connsiteX3" fmla="*/ 133120 w 245928"/>
                <a:gd name="connsiteY3" fmla="*/ 604604 h 604604"/>
                <a:gd name="connsiteX4" fmla="*/ 66051 w 245928"/>
                <a:gd name="connsiteY4" fmla="*/ 559039 h 604604"/>
                <a:gd name="connsiteX5" fmla="*/ 44202 w 245928"/>
                <a:gd name="connsiteY5" fmla="*/ 462529 h 604604"/>
                <a:gd name="connsiteX6" fmla="*/ 121409 w 245928"/>
                <a:gd name="connsiteY6" fmla="*/ 0 h 604604"/>
                <a:gd name="connsiteX7" fmla="*/ 194681 w 245928"/>
                <a:gd name="connsiteY7" fmla="*/ 36221 h 604604"/>
                <a:gd name="connsiteX8" fmla="*/ 244783 w 245928"/>
                <a:gd name="connsiteY8" fmla="*/ 252328 h 604604"/>
                <a:gd name="connsiteX9" fmla="*/ 225067 w 245928"/>
                <a:gd name="connsiteY9" fmla="*/ 386761 h 604604"/>
                <a:gd name="connsiteX10" fmla="*/ 221206 w 245928"/>
                <a:gd name="connsiteY10" fmla="*/ 402081 h 604604"/>
                <a:gd name="connsiteX11" fmla="*/ 43869 w 245928"/>
                <a:gd name="connsiteY11" fmla="*/ 402081 h 604604"/>
                <a:gd name="connsiteX12" fmla="*/ 41531 w 245928"/>
                <a:gd name="connsiteY12" fmla="*/ 384529 h 604604"/>
                <a:gd name="connsiteX13" fmla="*/ 13889 w 245928"/>
                <a:gd name="connsiteY13" fmla="*/ 248878 h 604604"/>
                <a:gd name="connsiteX14" fmla="*/ 779 w 245928"/>
                <a:gd name="connsiteY14" fmla="*/ 150260 h 604604"/>
                <a:gd name="connsiteX15" fmla="*/ 38584 w 245928"/>
                <a:gd name="connsiteY15" fmla="*/ 46671 h 604604"/>
                <a:gd name="connsiteX16" fmla="*/ 121409 w 245928"/>
                <a:gd name="connsiteY16" fmla="*/ 0 h 60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928" h="604604">
                  <a:moveTo>
                    <a:pt x="44202" y="442233"/>
                  </a:moveTo>
                  <a:lnTo>
                    <a:pt x="220616" y="442233"/>
                  </a:lnTo>
                  <a:lnTo>
                    <a:pt x="220616" y="462529"/>
                  </a:lnTo>
                  <a:cubicBezTo>
                    <a:pt x="220514" y="546150"/>
                    <a:pt x="184541" y="604604"/>
                    <a:pt x="133120" y="604604"/>
                  </a:cubicBezTo>
                  <a:cubicBezTo>
                    <a:pt x="106191" y="604604"/>
                    <a:pt x="82310" y="588367"/>
                    <a:pt x="66051" y="559039"/>
                  </a:cubicBezTo>
                  <a:cubicBezTo>
                    <a:pt x="52027" y="533668"/>
                    <a:pt x="44304" y="499469"/>
                    <a:pt x="44202" y="462529"/>
                  </a:cubicBezTo>
                  <a:close/>
                  <a:moveTo>
                    <a:pt x="121409" y="0"/>
                  </a:moveTo>
                  <a:cubicBezTo>
                    <a:pt x="139803" y="0"/>
                    <a:pt x="167446" y="6290"/>
                    <a:pt x="194681" y="36221"/>
                  </a:cubicBezTo>
                  <a:cubicBezTo>
                    <a:pt x="233807" y="79442"/>
                    <a:pt x="250677" y="152087"/>
                    <a:pt x="244783" y="252328"/>
                  </a:cubicBezTo>
                  <a:cubicBezTo>
                    <a:pt x="240413" y="324567"/>
                    <a:pt x="225677" y="384224"/>
                    <a:pt x="225067" y="386761"/>
                  </a:cubicBezTo>
                  <a:lnTo>
                    <a:pt x="221206" y="402081"/>
                  </a:lnTo>
                  <a:lnTo>
                    <a:pt x="43869" y="402081"/>
                  </a:lnTo>
                  <a:lnTo>
                    <a:pt x="41531" y="384529"/>
                  </a:lnTo>
                  <a:cubicBezTo>
                    <a:pt x="32690" y="318276"/>
                    <a:pt x="22222" y="279722"/>
                    <a:pt x="13889" y="248878"/>
                  </a:cubicBezTo>
                  <a:cubicBezTo>
                    <a:pt x="4438" y="214179"/>
                    <a:pt x="-2371" y="189221"/>
                    <a:pt x="779" y="150260"/>
                  </a:cubicBezTo>
                  <a:cubicBezTo>
                    <a:pt x="3930" y="111402"/>
                    <a:pt x="17344" y="74674"/>
                    <a:pt x="38584" y="46671"/>
                  </a:cubicBezTo>
                  <a:cubicBezTo>
                    <a:pt x="61552" y="16538"/>
                    <a:pt x="90921" y="0"/>
                    <a:pt x="121409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4" name="footprint_124919"/>
            <p:cNvSpPr>
              <a:spLocks noChangeAspect="1"/>
            </p:cNvSpPr>
            <p:nvPr/>
          </p:nvSpPr>
          <p:spPr bwMode="auto">
            <a:xfrm flipH="1">
              <a:off x="4092476" y="8625692"/>
              <a:ext cx="247994" cy="609684"/>
            </a:xfrm>
            <a:custGeom>
              <a:avLst/>
              <a:gdLst>
                <a:gd name="connsiteX0" fmla="*/ 44202 w 245928"/>
                <a:gd name="connsiteY0" fmla="*/ 442233 h 604604"/>
                <a:gd name="connsiteX1" fmla="*/ 220616 w 245928"/>
                <a:gd name="connsiteY1" fmla="*/ 442233 h 604604"/>
                <a:gd name="connsiteX2" fmla="*/ 220616 w 245928"/>
                <a:gd name="connsiteY2" fmla="*/ 462529 h 604604"/>
                <a:gd name="connsiteX3" fmla="*/ 133120 w 245928"/>
                <a:gd name="connsiteY3" fmla="*/ 604604 h 604604"/>
                <a:gd name="connsiteX4" fmla="*/ 66051 w 245928"/>
                <a:gd name="connsiteY4" fmla="*/ 559039 h 604604"/>
                <a:gd name="connsiteX5" fmla="*/ 44202 w 245928"/>
                <a:gd name="connsiteY5" fmla="*/ 462529 h 604604"/>
                <a:gd name="connsiteX6" fmla="*/ 121409 w 245928"/>
                <a:gd name="connsiteY6" fmla="*/ 0 h 604604"/>
                <a:gd name="connsiteX7" fmla="*/ 194681 w 245928"/>
                <a:gd name="connsiteY7" fmla="*/ 36221 h 604604"/>
                <a:gd name="connsiteX8" fmla="*/ 244783 w 245928"/>
                <a:gd name="connsiteY8" fmla="*/ 252328 h 604604"/>
                <a:gd name="connsiteX9" fmla="*/ 225067 w 245928"/>
                <a:gd name="connsiteY9" fmla="*/ 386761 h 604604"/>
                <a:gd name="connsiteX10" fmla="*/ 221206 w 245928"/>
                <a:gd name="connsiteY10" fmla="*/ 402081 h 604604"/>
                <a:gd name="connsiteX11" fmla="*/ 43869 w 245928"/>
                <a:gd name="connsiteY11" fmla="*/ 402081 h 604604"/>
                <a:gd name="connsiteX12" fmla="*/ 41531 w 245928"/>
                <a:gd name="connsiteY12" fmla="*/ 384529 h 604604"/>
                <a:gd name="connsiteX13" fmla="*/ 13889 w 245928"/>
                <a:gd name="connsiteY13" fmla="*/ 248878 h 604604"/>
                <a:gd name="connsiteX14" fmla="*/ 779 w 245928"/>
                <a:gd name="connsiteY14" fmla="*/ 150260 h 604604"/>
                <a:gd name="connsiteX15" fmla="*/ 38584 w 245928"/>
                <a:gd name="connsiteY15" fmla="*/ 46671 h 604604"/>
                <a:gd name="connsiteX16" fmla="*/ 121409 w 245928"/>
                <a:gd name="connsiteY16" fmla="*/ 0 h 60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928" h="604604">
                  <a:moveTo>
                    <a:pt x="44202" y="442233"/>
                  </a:moveTo>
                  <a:lnTo>
                    <a:pt x="220616" y="442233"/>
                  </a:lnTo>
                  <a:lnTo>
                    <a:pt x="220616" y="462529"/>
                  </a:lnTo>
                  <a:cubicBezTo>
                    <a:pt x="220514" y="546150"/>
                    <a:pt x="184541" y="604604"/>
                    <a:pt x="133120" y="604604"/>
                  </a:cubicBezTo>
                  <a:cubicBezTo>
                    <a:pt x="106191" y="604604"/>
                    <a:pt x="82310" y="588367"/>
                    <a:pt x="66051" y="559039"/>
                  </a:cubicBezTo>
                  <a:cubicBezTo>
                    <a:pt x="52027" y="533668"/>
                    <a:pt x="44304" y="499469"/>
                    <a:pt x="44202" y="462529"/>
                  </a:cubicBezTo>
                  <a:close/>
                  <a:moveTo>
                    <a:pt x="121409" y="0"/>
                  </a:moveTo>
                  <a:cubicBezTo>
                    <a:pt x="139803" y="0"/>
                    <a:pt x="167446" y="6290"/>
                    <a:pt x="194681" y="36221"/>
                  </a:cubicBezTo>
                  <a:cubicBezTo>
                    <a:pt x="233807" y="79442"/>
                    <a:pt x="250677" y="152087"/>
                    <a:pt x="244783" y="252328"/>
                  </a:cubicBezTo>
                  <a:cubicBezTo>
                    <a:pt x="240413" y="324567"/>
                    <a:pt x="225677" y="384224"/>
                    <a:pt x="225067" y="386761"/>
                  </a:cubicBezTo>
                  <a:lnTo>
                    <a:pt x="221206" y="402081"/>
                  </a:lnTo>
                  <a:lnTo>
                    <a:pt x="43869" y="402081"/>
                  </a:lnTo>
                  <a:lnTo>
                    <a:pt x="41531" y="384529"/>
                  </a:lnTo>
                  <a:cubicBezTo>
                    <a:pt x="32690" y="318276"/>
                    <a:pt x="22222" y="279722"/>
                    <a:pt x="13889" y="248878"/>
                  </a:cubicBezTo>
                  <a:cubicBezTo>
                    <a:pt x="4438" y="214179"/>
                    <a:pt x="-2371" y="189221"/>
                    <a:pt x="779" y="150260"/>
                  </a:cubicBezTo>
                  <a:cubicBezTo>
                    <a:pt x="3930" y="111402"/>
                    <a:pt x="17344" y="74674"/>
                    <a:pt x="38584" y="46671"/>
                  </a:cubicBezTo>
                  <a:cubicBezTo>
                    <a:pt x="61552" y="16538"/>
                    <a:pt x="90921" y="0"/>
                    <a:pt x="121409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pic>
        <p:nvPicPr>
          <p:cNvPr id="555" name="图片 5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8825" y="3454825"/>
            <a:ext cx="1878161" cy="1151131"/>
          </a:xfrm>
          <a:prstGeom prst="rect">
            <a:avLst/>
          </a:prstGeom>
        </p:spPr>
      </p:pic>
      <p:pic>
        <p:nvPicPr>
          <p:cNvPr id="556" name="图片 555"/>
          <p:cNvPicPr/>
          <p:nvPr/>
        </p:nvPicPr>
        <p:blipFill>
          <a:blip r:embed="rId6"/>
          <a:stretch>
            <a:fillRect/>
          </a:stretch>
        </p:blipFill>
        <p:spPr>
          <a:xfrm>
            <a:off x="5422799" y="3573288"/>
            <a:ext cx="843552" cy="599766"/>
          </a:xfrm>
          <a:prstGeom prst="rect">
            <a:avLst/>
          </a:prstGeom>
          <a:effectLst>
            <a:outerShdw blurRad="101600" dist="381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557" name="组合 556"/>
          <p:cNvGrpSpPr/>
          <p:nvPr/>
        </p:nvGrpSpPr>
        <p:grpSpPr>
          <a:xfrm>
            <a:off x="4559413" y="2480329"/>
            <a:ext cx="2034884" cy="1041021"/>
            <a:chOff x="4559413" y="2068938"/>
            <a:chExt cx="2034884" cy="1041021"/>
          </a:xfrm>
          <a:scene3d>
            <a:camera prst="isometricRightUp"/>
            <a:lightRig rig="threePt" dir="t"/>
          </a:scene3d>
        </p:grpSpPr>
        <p:sp>
          <p:nvSpPr>
            <p:cNvPr id="558" name="任意多边形: 形状 557"/>
            <p:cNvSpPr/>
            <p:nvPr/>
          </p:nvSpPr>
          <p:spPr>
            <a:xfrm>
              <a:off x="4573871" y="2068938"/>
              <a:ext cx="2005968" cy="1041021"/>
            </a:xfrm>
            <a:custGeom>
              <a:avLst/>
              <a:gdLst>
                <a:gd name="connsiteX0" fmla="*/ 25975 w 1212408"/>
                <a:gd name="connsiteY0" fmla="*/ 0 h 644292"/>
                <a:gd name="connsiteX1" fmla="*/ 1186433 w 1212408"/>
                <a:gd name="connsiteY1" fmla="*/ 0 h 644292"/>
                <a:gd name="connsiteX2" fmla="*/ 1212408 w 1212408"/>
                <a:gd name="connsiteY2" fmla="*/ 25975 h 644292"/>
                <a:gd name="connsiteX3" fmla="*/ 1212408 w 1212408"/>
                <a:gd name="connsiteY3" fmla="*/ 524927 h 644292"/>
                <a:gd name="connsiteX4" fmla="*/ 1186433 w 1212408"/>
                <a:gd name="connsiteY4" fmla="*/ 550902 h 644292"/>
                <a:gd name="connsiteX5" fmla="*/ 660371 w 1212408"/>
                <a:gd name="connsiteY5" fmla="*/ 550902 h 644292"/>
                <a:gd name="connsiteX6" fmla="*/ 606205 w 1212408"/>
                <a:gd name="connsiteY6" fmla="*/ 644292 h 644292"/>
                <a:gd name="connsiteX7" fmla="*/ 552039 w 1212408"/>
                <a:gd name="connsiteY7" fmla="*/ 550902 h 644292"/>
                <a:gd name="connsiteX8" fmla="*/ 25975 w 1212408"/>
                <a:gd name="connsiteY8" fmla="*/ 550902 h 644292"/>
                <a:gd name="connsiteX9" fmla="*/ 0 w 1212408"/>
                <a:gd name="connsiteY9" fmla="*/ 524927 h 644292"/>
                <a:gd name="connsiteX10" fmla="*/ 0 w 1212408"/>
                <a:gd name="connsiteY10" fmla="*/ 25975 h 644292"/>
                <a:gd name="connsiteX11" fmla="*/ 25975 w 1212408"/>
                <a:gd name="connsiteY11" fmla="*/ 0 h 644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2408" h="644292">
                  <a:moveTo>
                    <a:pt x="25975" y="0"/>
                  </a:moveTo>
                  <a:lnTo>
                    <a:pt x="1186433" y="0"/>
                  </a:lnTo>
                  <a:cubicBezTo>
                    <a:pt x="1200779" y="0"/>
                    <a:pt x="1212408" y="11629"/>
                    <a:pt x="1212408" y="25975"/>
                  </a:cubicBezTo>
                  <a:lnTo>
                    <a:pt x="1212408" y="524927"/>
                  </a:lnTo>
                  <a:cubicBezTo>
                    <a:pt x="1212408" y="539273"/>
                    <a:pt x="1200779" y="550902"/>
                    <a:pt x="1186433" y="550902"/>
                  </a:cubicBezTo>
                  <a:lnTo>
                    <a:pt x="660371" y="550902"/>
                  </a:lnTo>
                  <a:lnTo>
                    <a:pt x="606205" y="644292"/>
                  </a:lnTo>
                  <a:lnTo>
                    <a:pt x="552039" y="550902"/>
                  </a:lnTo>
                  <a:lnTo>
                    <a:pt x="25975" y="550902"/>
                  </a:lnTo>
                  <a:cubicBezTo>
                    <a:pt x="11629" y="550902"/>
                    <a:pt x="0" y="539273"/>
                    <a:pt x="0" y="524927"/>
                  </a:cubicBezTo>
                  <a:lnTo>
                    <a:pt x="0" y="25975"/>
                  </a:lnTo>
                  <a:cubicBezTo>
                    <a:pt x="0" y="11629"/>
                    <a:pt x="11629" y="0"/>
                    <a:pt x="25975" y="0"/>
                  </a:cubicBezTo>
                  <a:close/>
                </a:path>
              </a:pathLst>
            </a:custGeom>
            <a:solidFill>
              <a:srgbClr val="1393D9"/>
            </a:solidFill>
            <a:ln w="12700" cap="flat" cmpd="sng" algn="ctr">
              <a:noFill/>
              <a:prstDash val="solid"/>
              <a:miter lim="800000"/>
            </a:ln>
            <a:effectLst/>
            <a:sp3d>
              <a:bevelT w="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59" name="矩形 558"/>
            <p:cNvSpPr/>
            <p:nvPr/>
          </p:nvSpPr>
          <p:spPr>
            <a:xfrm>
              <a:off x="4559413" y="2089055"/>
              <a:ext cx="2034884" cy="83099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en-US" dirty="0">
                  <a:effectLst>
                    <a:outerShdw blurRad="177800" dist="38100" dir="2700000" algn="tl" rotWithShape="0">
                      <a:srgbClr val="179595"/>
                    </a:outerShdw>
                  </a:effectLst>
                  <a:latin typeface="+mn-ea"/>
                </a:rPr>
                <a:t>Cloud  and intelligence platform</a:t>
              </a:r>
            </a:p>
          </p:txBody>
        </p:sp>
      </p:grpSp>
      <p:pic>
        <p:nvPicPr>
          <p:cNvPr id="560" name="图片 5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7184" y="4575382"/>
            <a:ext cx="1878161" cy="1151131"/>
          </a:xfrm>
          <a:prstGeom prst="rect">
            <a:avLst/>
          </a:prstGeom>
        </p:spPr>
      </p:pic>
      <p:pic>
        <p:nvPicPr>
          <p:cNvPr id="561" name="图片 5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9343" y="4630879"/>
            <a:ext cx="651013" cy="491917"/>
          </a:xfrm>
          <a:prstGeom prst="rect">
            <a:avLst/>
          </a:prstGeom>
          <a:effectLst>
            <a:outerShdw blurRad="101600" dist="381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562" name="图片 56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0986" y="4859223"/>
            <a:ext cx="575278" cy="503794"/>
          </a:xfrm>
          <a:prstGeom prst="rect">
            <a:avLst/>
          </a:prstGeom>
          <a:effectLst>
            <a:outerShdw blurRad="101600" dist="381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563" name="组合 562"/>
          <p:cNvGrpSpPr/>
          <p:nvPr/>
        </p:nvGrpSpPr>
        <p:grpSpPr>
          <a:xfrm>
            <a:off x="3545226" y="4074007"/>
            <a:ext cx="1181618" cy="444196"/>
            <a:chOff x="6636192" y="-1121569"/>
            <a:chExt cx="1212408" cy="644292"/>
          </a:xfrm>
          <a:scene3d>
            <a:camera prst="isometricRightUp"/>
            <a:lightRig rig="threePt" dir="t"/>
          </a:scene3d>
        </p:grpSpPr>
        <p:sp>
          <p:nvSpPr>
            <p:cNvPr id="564" name="任意多边形: 形状 563"/>
            <p:cNvSpPr/>
            <p:nvPr/>
          </p:nvSpPr>
          <p:spPr>
            <a:xfrm>
              <a:off x="6636192" y="-1121569"/>
              <a:ext cx="1212408" cy="644292"/>
            </a:xfrm>
            <a:custGeom>
              <a:avLst/>
              <a:gdLst>
                <a:gd name="connsiteX0" fmla="*/ 25975 w 1212408"/>
                <a:gd name="connsiteY0" fmla="*/ 0 h 644292"/>
                <a:gd name="connsiteX1" fmla="*/ 1186433 w 1212408"/>
                <a:gd name="connsiteY1" fmla="*/ 0 h 644292"/>
                <a:gd name="connsiteX2" fmla="*/ 1212408 w 1212408"/>
                <a:gd name="connsiteY2" fmla="*/ 25975 h 644292"/>
                <a:gd name="connsiteX3" fmla="*/ 1212408 w 1212408"/>
                <a:gd name="connsiteY3" fmla="*/ 524927 h 644292"/>
                <a:gd name="connsiteX4" fmla="*/ 1186433 w 1212408"/>
                <a:gd name="connsiteY4" fmla="*/ 550902 h 644292"/>
                <a:gd name="connsiteX5" fmla="*/ 660371 w 1212408"/>
                <a:gd name="connsiteY5" fmla="*/ 550902 h 644292"/>
                <a:gd name="connsiteX6" fmla="*/ 606205 w 1212408"/>
                <a:gd name="connsiteY6" fmla="*/ 644292 h 644292"/>
                <a:gd name="connsiteX7" fmla="*/ 552039 w 1212408"/>
                <a:gd name="connsiteY7" fmla="*/ 550902 h 644292"/>
                <a:gd name="connsiteX8" fmla="*/ 25975 w 1212408"/>
                <a:gd name="connsiteY8" fmla="*/ 550902 h 644292"/>
                <a:gd name="connsiteX9" fmla="*/ 0 w 1212408"/>
                <a:gd name="connsiteY9" fmla="*/ 524927 h 644292"/>
                <a:gd name="connsiteX10" fmla="*/ 0 w 1212408"/>
                <a:gd name="connsiteY10" fmla="*/ 25975 h 644292"/>
                <a:gd name="connsiteX11" fmla="*/ 25975 w 1212408"/>
                <a:gd name="connsiteY11" fmla="*/ 0 h 644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2408" h="644292">
                  <a:moveTo>
                    <a:pt x="25975" y="0"/>
                  </a:moveTo>
                  <a:lnTo>
                    <a:pt x="1186433" y="0"/>
                  </a:lnTo>
                  <a:cubicBezTo>
                    <a:pt x="1200779" y="0"/>
                    <a:pt x="1212408" y="11629"/>
                    <a:pt x="1212408" y="25975"/>
                  </a:cubicBezTo>
                  <a:lnTo>
                    <a:pt x="1212408" y="524927"/>
                  </a:lnTo>
                  <a:cubicBezTo>
                    <a:pt x="1212408" y="539273"/>
                    <a:pt x="1200779" y="550902"/>
                    <a:pt x="1186433" y="550902"/>
                  </a:cubicBezTo>
                  <a:lnTo>
                    <a:pt x="660371" y="550902"/>
                  </a:lnTo>
                  <a:lnTo>
                    <a:pt x="606205" y="644292"/>
                  </a:lnTo>
                  <a:lnTo>
                    <a:pt x="552039" y="550902"/>
                  </a:lnTo>
                  <a:lnTo>
                    <a:pt x="25975" y="550902"/>
                  </a:lnTo>
                  <a:cubicBezTo>
                    <a:pt x="11629" y="550902"/>
                    <a:pt x="0" y="539273"/>
                    <a:pt x="0" y="524927"/>
                  </a:cubicBezTo>
                  <a:lnTo>
                    <a:pt x="0" y="25975"/>
                  </a:lnTo>
                  <a:cubicBezTo>
                    <a:pt x="0" y="11629"/>
                    <a:pt x="11629" y="0"/>
                    <a:pt x="25975" y="0"/>
                  </a:cubicBezTo>
                  <a:close/>
                </a:path>
              </a:pathLst>
            </a:custGeom>
            <a:solidFill>
              <a:srgbClr val="7159E0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  <a:sp3d>
              <a:bevelT w="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65" name="矩形 564"/>
            <p:cNvSpPr/>
            <p:nvPr/>
          </p:nvSpPr>
          <p:spPr>
            <a:xfrm>
              <a:off x="6636192" y="-1024686"/>
              <a:ext cx="1212408" cy="357136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en-US" altLang="zh-CN" sz="1600" dirty="0">
                  <a:effectLst>
                    <a:outerShdw blurRad="177800" dist="38100" dir="2700000" algn="tl" rotWithShape="0">
                      <a:srgbClr val="3720AC"/>
                    </a:outerShdw>
                  </a:effectLst>
                  <a:latin typeface="+mn-ea"/>
                </a:rPr>
                <a:t>Smart City</a:t>
              </a:r>
            </a:p>
          </p:txBody>
        </p:sp>
      </p:grpSp>
      <p:grpSp>
        <p:nvGrpSpPr>
          <p:cNvPr id="566" name="组合 565"/>
          <p:cNvGrpSpPr/>
          <p:nvPr/>
        </p:nvGrpSpPr>
        <p:grpSpPr>
          <a:xfrm>
            <a:off x="2725825" y="4531915"/>
            <a:ext cx="1230439" cy="444196"/>
            <a:chOff x="6719536" y="-1121571"/>
            <a:chExt cx="1045719" cy="644293"/>
          </a:xfrm>
          <a:scene3d>
            <a:camera prst="isometricRightUp"/>
            <a:lightRig rig="threePt" dir="t"/>
          </a:scene3d>
        </p:grpSpPr>
        <p:sp>
          <p:nvSpPr>
            <p:cNvPr id="567" name="任意多边形: 形状 566"/>
            <p:cNvSpPr/>
            <p:nvPr/>
          </p:nvSpPr>
          <p:spPr>
            <a:xfrm>
              <a:off x="6872439" y="-1121571"/>
              <a:ext cx="739907" cy="644293"/>
            </a:xfrm>
            <a:custGeom>
              <a:avLst/>
              <a:gdLst>
                <a:gd name="connsiteX0" fmla="*/ 25975 w 1212408"/>
                <a:gd name="connsiteY0" fmla="*/ 0 h 644292"/>
                <a:gd name="connsiteX1" fmla="*/ 1186433 w 1212408"/>
                <a:gd name="connsiteY1" fmla="*/ 0 h 644292"/>
                <a:gd name="connsiteX2" fmla="*/ 1212408 w 1212408"/>
                <a:gd name="connsiteY2" fmla="*/ 25975 h 644292"/>
                <a:gd name="connsiteX3" fmla="*/ 1212408 w 1212408"/>
                <a:gd name="connsiteY3" fmla="*/ 524927 h 644292"/>
                <a:gd name="connsiteX4" fmla="*/ 1186433 w 1212408"/>
                <a:gd name="connsiteY4" fmla="*/ 550902 h 644292"/>
                <a:gd name="connsiteX5" fmla="*/ 660371 w 1212408"/>
                <a:gd name="connsiteY5" fmla="*/ 550902 h 644292"/>
                <a:gd name="connsiteX6" fmla="*/ 606205 w 1212408"/>
                <a:gd name="connsiteY6" fmla="*/ 644292 h 644292"/>
                <a:gd name="connsiteX7" fmla="*/ 552039 w 1212408"/>
                <a:gd name="connsiteY7" fmla="*/ 550902 h 644292"/>
                <a:gd name="connsiteX8" fmla="*/ 25975 w 1212408"/>
                <a:gd name="connsiteY8" fmla="*/ 550902 h 644292"/>
                <a:gd name="connsiteX9" fmla="*/ 0 w 1212408"/>
                <a:gd name="connsiteY9" fmla="*/ 524927 h 644292"/>
                <a:gd name="connsiteX10" fmla="*/ 0 w 1212408"/>
                <a:gd name="connsiteY10" fmla="*/ 25975 h 644292"/>
                <a:gd name="connsiteX11" fmla="*/ 25975 w 1212408"/>
                <a:gd name="connsiteY11" fmla="*/ 0 h 644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2408" h="644292">
                  <a:moveTo>
                    <a:pt x="25975" y="0"/>
                  </a:moveTo>
                  <a:lnTo>
                    <a:pt x="1186433" y="0"/>
                  </a:lnTo>
                  <a:cubicBezTo>
                    <a:pt x="1200779" y="0"/>
                    <a:pt x="1212408" y="11629"/>
                    <a:pt x="1212408" y="25975"/>
                  </a:cubicBezTo>
                  <a:lnTo>
                    <a:pt x="1212408" y="524927"/>
                  </a:lnTo>
                  <a:cubicBezTo>
                    <a:pt x="1212408" y="539273"/>
                    <a:pt x="1200779" y="550902"/>
                    <a:pt x="1186433" y="550902"/>
                  </a:cubicBezTo>
                  <a:lnTo>
                    <a:pt x="660371" y="550902"/>
                  </a:lnTo>
                  <a:lnTo>
                    <a:pt x="606205" y="644292"/>
                  </a:lnTo>
                  <a:lnTo>
                    <a:pt x="552039" y="550902"/>
                  </a:lnTo>
                  <a:lnTo>
                    <a:pt x="25975" y="550902"/>
                  </a:lnTo>
                  <a:cubicBezTo>
                    <a:pt x="11629" y="550902"/>
                    <a:pt x="0" y="539273"/>
                    <a:pt x="0" y="524927"/>
                  </a:cubicBezTo>
                  <a:lnTo>
                    <a:pt x="0" y="25975"/>
                  </a:lnTo>
                  <a:cubicBezTo>
                    <a:pt x="0" y="11629"/>
                    <a:pt x="11629" y="0"/>
                    <a:pt x="25975" y="0"/>
                  </a:cubicBezTo>
                  <a:close/>
                </a:path>
              </a:pathLst>
            </a:custGeom>
            <a:solidFill>
              <a:srgbClr val="7159E0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  <a:sp3d>
              <a:bevelT w="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68" name="矩形 567"/>
            <p:cNvSpPr/>
            <p:nvPr/>
          </p:nvSpPr>
          <p:spPr>
            <a:xfrm>
              <a:off x="6719536" y="-1024685"/>
              <a:ext cx="1045719" cy="357136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en-US" altLang="zh-CN" sz="1600" dirty="0">
                  <a:effectLst>
                    <a:outerShdw blurRad="177800" dist="38100" dir="2700000" algn="tl" rotWithShape="0">
                      <a:srgbClr val="3720AC"/>
                    </a:outerShdw>
                  </a:effectLst>
                  <a:latin typeface="+mn-ea"/>
                </a:rPr>
                <a:t>Fintech</a:t>
              </a:r>
            </a:p>
          </p:txBody>
        </p:sp>
      </p:grpSp>
      <p:grpSp>
        <p:nvGrpSpPr>
          <p:cNvPr id="569" name="组合 568"/>
          <p:cNvGrpSpPr/>
          <p:nvPr/>
        </p:nvGrpSpPr>
        <p:grpSpPr>
          <a:xfrm>
            <a:off x="2683563" y="3585127"/>
            <a:ext cx="2160000" cy="696198"/>
            <a:chOff x="2694815" y="3232271"/>
            <a:chExt cx="2254890" cy="696198"/>
          </a:xfrm>
          <a:scene3d>
            <a:camera prst="isometricRightUp"/>
            <a:lightRig rig="threePt" dir="t"/>
          </a:scene3d>
        </p:grpSpPr>
        <p:sp>
          <p:nvSpPr>
            <p:cNvPr id="570" name="任意多边形: 形状 569"/>
            <p:cNvSpPr/>
            <p:nvPr/>
          </p:nvSpPr>
          <p:spPr>
            <a:xfrm>
              <a:off x="2694815" y="3232271"/>
              <a:ext cx="2254890" cy="696198"/>
            </a:xfrm>
            <a:custGeom>
              <a:avLst/>
              <a:gdLst>
                <a:gd name="connsiteX0" fmla="*/ 25975 w 1212408"/>
                <a:gd name="connsiteY0" fmla="*/ 0 h 644292"/>
                <a:gd name="connsiteX1" fmla="*/ 1186433 w 1212408"/>
                <a:gd name="connsiteY1" fmla="*/ 0 h 644292"/>
                <a:gd name="connsiteX2" fmla="*/ 1212408 w 1212408"/>
                <a:gd name="connsiteY2" fmla="*/ 25975 h 644292"/>
                <a:gd name="connsiteX3" fmla="*/ 1212408 w 1212408"/>
                <a:gd name="connsiteY3" fmla="*/ 524927 h 644292"/>
                <a:gd name="connsiteX4" fmla="*/ 1186433 w 1212408"/>
                <a:gd name="connsiteY4" fmla="*/ 550902 h 644292"/>
                <a:gd name="connsiteX5" fmla="*/ 660371 w 1212408"/>
                <a:gd name="connsiteY5" fmla="*/ 550902 h 644292"/>
                <a:gd name="connsiteX6" fmla="*/ 606205 w 1212408"/>
                <a:gd name="connsiteY6" fmla="*/ 644292 h 644292"/>
                <a:gd name="connsiteX7" fmla="*/ 552039 w 1212408"/>
                <a:gd name="connsiteY7" fmla="*/ 550902 h 644292"/>
                <a:gd name="connsiteX8" fmla="*/ 25975 w 1212408"/>
                <a:gd name="connsiteY8" fmla="*/ 550902 h 644292"/>
                <a:gd name="connsiteX9" fmla="*/ 0 w 1212408"/>
                <a:gd name="connsiteY9" fmla="*/ 524927 h 644292"/>
                <a:gd name="connsiteX10" fmla="*/ 0 w 1212408"/>
                <a:gd name="connsiteY10" fmla="*/ 25975 h 644292"/>
                <a:gd name="connsiteX11" fmla="*/ 25975 w 1212408"/>
                <a:gd name="connsiteY11" fmla="*/ 0 h 644292"/>
                <a:gd name="connsiteX0-1" fmla="*/ 25975 w 1212408"/>
                <a:gd name="connsiteY0-2" fmla="*/ 0 h 550902"/>
                <a:gd name="connsiteX1-3" fmla="*/ 1186433 w 1212408"/>
                <a:gd name="connsiteY1-4" fmla="*/ 0 h 550902"/>
                <a:gd name="connsiteX2-5" fmla="*/ 1212408 w 1212408"/>
                <a:gd name="connsiteY2-6" fmla="*/ 25975 h 550902"/>
                <a:gd name="connsiteX3-7" fmla="*/ 1212408 w 1212408"/>
                <a:gd name="connsiteY3-8" fmla="*/ 524927 h 550902"/>
                <a:gd name="connsiteX4-9" fmla="*/ 1186433 w 1212408"/>
                <a:gd name="connsiteY4-10" fmla="*/ 550902 h 550902"/>
                <a:gd name="connsiteX5-11" fmla="*/ 660371 w 1212408"/>
                <a:gd name="connsiteY5-12" fmla="*/ 550902 h 550902"/>
                <a:gd name="connsiteX6-13" fmla="*/ 552039 w 1212408"/>
                <a:gd name="connsiteY6-14" fmla="*/ 550902 h 550902"/>
                <a:gd name="connsiteX7-15" fmla="*/ 25975 w 1212408"/>
                <a:gd name="connsiteY7-16" fmla="*/ 550902 h 550902"/>
                <a:gd name="connsiteX8-17" fmla="*/ 0 w 1212408"/>
                <a:gd name="connsiteY8-18" fmla="*/ 524927 h 550902"/>
                <a:gd name="connsiteX9-19" fmla="*/ 0 w 1212408"/>
                <a:gd name="connsiteY9-20" fmla="*/ 25975 h 550902"/>
                <a:gd name="connsiteX10-21" fmla="*/ 25975 w 1212408"/>
                <a:gd name="connsiteY10-22" fmla="*/ 0 h 5509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</a:cxnLst>
              <a:rect l="l" t="t" r="r" b="b"/>
              <a:pathLst>
                <a:path w="1212408" h="550902">
                  <a:moveTo>
                    <a:pt x="25975" y="0"/>
                  </a:moveTo>
                  <a:lnTo>
                    <a:pt x="1186433" y="0"/>
                  </a:lnTo>
                  <a:cubicBezTo>
                    <a:pt x="1200779" y="0"/>
                    <a:pt x="1212408" y="11629"/>
                    <a:pt x="1212408" y="25975"/>
                  </a:cubicBezTo>
                  <a:lnTo>
                    <a:pt x="1212408" y="524927"/>
                  </a:lnTo>
                  <a:cubicBezTo>
                    <a:pt x="1212408" y="539273"/>
                    <a:pt x="1200779" y="550902"/>
                    <a:pt x="1186433" y="550902"/>
                  </a:cubicBezTo>
                  <a:lnTo>
                    <a:pt x="660371" y="550902"/>
                  </a:lnTo>
                  <a:lnTo>
                    <a:pt x="552039" y="550902"/>
                  </a:lnTo>
                  <a:lnTo>
                    <a:pt x="25975" y="550902"/>
                  </a:lnTo>
                  <a:cubicBezTo>
                    <a:pt x="11629" y="550902"/>
                    <a:pt x="0" y="539273"/>
                    <a:pt x="0" y="524927"/>
                  </a:cubicBezTo>
                  <a:lnTo>
                    <a:pt x="0" y="25975"/>
                  </a:lnTo>
                  <a:cubicBezTo>
                    <a:pt x="0" y="11629"/>
                    <a:pt x="11629" y="0"/>
                    <a:pt x="25975" y="0"/>
                  </a:cubicBezTo>
                  <a:close/>
                </a:path>
              </a:pathLst>
            </a:custGeom>
            <a:solidFill>
              <a:srgbClr val="1393D9"/>
            </a:solidFill>
            <a:ln w="12700" cap="flat" cmpd="sng" algn="ctr">
              <a:noFill/>
              <a:prstDash val="solid"/>
              <a:miter lim="800000"/>
            </a:ln>
            <a:effectLst/>
            <a:sp3d>
              <a:bevelT w="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71" name="矩形 570"/>
            <p:cNvSpPr/>
            <p:nvPr/>
          </p:nvSpPr>
          <p:spPr>
            <a:xfrm>
              <a:off x="2900106" y="3303373"/>
              <a:ext cx="1844306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en-US" dirty="0">
                  <a:effectLst>
                    <a:outerShdw blurRad="177800" dist="38100" dir="2700000" algn="tl" rotWithShape="0">
                      <a:srgbClr val="179595"/>
                    </a:outerShdw>
                  </a:effectLst>
                  <a:latin typeface="+mn-ea"/>
                </a:rPr>
                <a:t>Telco B2B solutions</a:t>
              </a:r>
            </a:p>
          </p:txBody>
        </p:sp>
      </p:grpSp>
      <p:pic>
        <p:nvPicPr>
          <p:cNvPr id="572" name="图片 5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3111" y="2332864"/>
            <a:ext cx="1878161" cy="1151131"/>
          </a:xfrm>
          <a:prstGeom prst="rect">
            <a:avLst/>
          </a:prstGeom>
        </p:spPr>
      </p:pic>
      <p:grpSp>
        <p:nvGrpSpPr>
          <p:cNvPr id="573" name="组合 572"/>
          <p:cNvGrpSpPr/>
          <p:nvPr/>
        </p:nvGrpSpPr>
        <p:grpSpPr>
          <a:xfrm>
            <a:off x="7174212" y="1813612"/>
            <a:ext cx="1417303" cy="444196"/>
            <a:chOff x="6636192" y="-1121569"/>
            <a:chExt cx="1212408" cy="644292"/>
          </a:xfrm>
          <a:scene3d>
            <a:camera prst="isometricRightUp"/>
            <a:lightRig rig="threePt" dir="t"/>
          </a:scene3d>
        </p:grpSpPr>
        <p:sp>
          <p:nvSpPr>
            <p:cNvPr id="574" name="任意多边形: 形状 573"/>
            <p:cNvSpPr/>
            <p:nvPr/>
          </p:nvSpPr>
          <p:spPr>
            <a:xfrm>
              <a:off x="6636192" y="-1121569"/>
              <a:ext cx="1212408" cy="644292"/>
            </a:xfrm>
            <a:custGeom>
              <a:avLst/>
              <a:gdLst>
                <a:gd name="connsiteX0" fmla="*/ 25975 w 1212408"/>
                <a:gd name="connsiteY0" fmla="*/ 0 h 644292"/>
                <a:gd name="connsiteX1" fmla="*/ 1186433 w 1212408"/>
                <a:gd name="connsiteY1" fmla="*/ 0 h 644292"/>
                <a:gd name="connsiteX2" fmla="*/ 1212408 w 1212408"/>
                <a:gd name="connsiteY2" fmla="*/ 25975 h 644292"/>
                <a:gd name="connsiteX3" fmla="*/ 1212408 w 1212408"/>
                <a:gd name="connsiteY3" fmla="*/ 524927 h 644292"/>
                <a:gd name="connsiteX4" fmla="*/ 1186433 w 1212408"/>
                <a:gd name="connsiteY4" fmla="*/ 550902 h 644292"/>
                <a:gd name="connsiteX5" fmla="*/ 660371 w 1212408"/>
                <a:gd name="connsiteY5" fmla="*/ 550902 h 644292"/>
                <a:gd name="connsiteX6" fmla="*/ 606205 w 1212408"/>
                <a:gd name="connsiteY6" fmla="*/ 644292 h 644292"/>
                <a:gd name="connsiteX7" fmla="*/ 552039 w 1212408"/>
                <a:gd name="connsiteY7" fmla="*/ 550902 h 644292"/>
                <a:gd name="connsiteX8" fmla="*/ 25975 w 1212408"/>
                <a:gd name="connsiteY8" fmla="*/ 550902 h 644292"/>
                <a:gd name="connsiteX9" fmla="*/ 0 w 1212408"/>
                <a:gd name="connsiteY9" fmla="*/ 524927 h 644292"/>
                <a:gd name="connsiteX10" fmla="*/ 0 w 1212408"/>
                <a:gd name="connsiteY10" fmla="*/ 25975 h 644292"/>
                <a:gd name="connsiteX11" fmla="*/ 25975 w 1212408"/>
                <a:gd name="connsiteY11" fmla="*/ 0 h 644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2408" h="644292">
                  <a:moveTo>
                    <a:pt x="25975" y="0"/>
                  </a:moveTo>
                  <a:lnTo>
                    <a:pt x="1186433" y="0"/>
                  </a:lnTo>
                  <a:cubicBezTo>
                    <a:pt x="1200779" y="0"/>
                    <a:pt x="1212408" y="11629"/>
                    <a:pt x="1212408" y="25975"/>
                  </a:cubicBezTo>
                  <a:lnTo>
                    <a:pt x="1212408" y="524927"/>
                  </a:lnTo>
                  <a:cubicBezTo>
                    <a:pt x="1212408" y="539273"/>
                    <a:pt x="1200779" y="550902"/>
                    <a:pt x="1186433" y="550902"/>
                  </a:cubicBezTo>
                  <a:lnTo>
                    <a:pt x="660371" y="550902"/>
                  </a:lnTo>
                  <a:lnTo>
                    <a:pt x="606205" y="644292"/>
                  </a:lnTo>
                  <a:lnTo>
                    <a:pt x="552039" y="550902"/>
                  </a:lnTo>
                  <a:lnTo>
                    <a:pt x="25975" y="550902"/>
                  </a:lnTo>
                  <a:cubicBezTo>
                    <a:pt x="11629" y="550902"/>
                    <a:pt x="0" y="539273"/>
                    <a:pt x="0" y="524927"/>
                  </a:cubicBezTo>
                  <a:lnTo>
                    <a:pt x="0" y="25975"/>
                  </a:lnTo>
                  <a:cubicBezTo>
                    <a:pt x="0" y="11629"/>
                    <a:pt x="11629" y="0"/>
                    <a:pt x="25975" y="0"/>
                  </a:cubicBezTo>
                  <a:close/>
                </a:path>
              </a:pathLst>
            </a:custGeom>
            <a:solidFill>
              <a:srgbClr val="7159E0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  <a:sp3d>
              <a:bevelT w="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75" name="矩形 574"/>
            <p:cNvSpPr/>
            <p:nvPr/>
          </p:nvSpPr>
          <p:spPr>
            <a:xfrm>
              <a:off x="6719536" y="-1024686"/>
              <a:ext cx="1045720" cy="357136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en-US" altLang="zh-CN" sz="1600" spc="-100" dirty="0" err="1">
                  <a:effectLst>
                    <a:outerShdw blurRad="177800" dist="38100" dir="2700000" algn="tl" rotWithShape="0">
                      <a:srgbClr val="3720AC"/>
                    </a:outerShdw>
                  </a:effectLst>
                  <a:latin typeface="+mn-ea"/>
                </a:rPr>
                <a:t>5G</a:t>
              </a:r>
              <a:r>
                <a:rPr lang="en-US" altLang="zh-CN" sz="1600" spc="-100" dirty="0">
                  <a:effectLst>
                    <a:outerShdw blurRad="177800" dist="38100" dir="2700000" algn="tl" rotWithShape="0">
                      <a:srgbClr val="3720AC"/>
                    </a:outerShdw>
                  </a:effectLst>
                  <a:latin typeface="+mn-ea"/>
                </a:rPr>
                <a:t> Master</a:t>
              </a:r>
            </a:p>
          </p:txBody>
        </p:sp>
      </p:grpSp>
      <p:grpSp>
        <p:nvGrpSpPr>
          <p:cNvPr id="576" name="组合 575"/>
          <p:cNvGrpSpPr/>
          <p:nvPr/>
        </p:nvGrpSpPr>
        <p:grpSpPr>
          <a:xfrm>
            <a:off x="6564696" y="2283300"/>
            <a:ext cx="1019162" cy="444196"/>
            <a:chOff x="6719536" y="-1121571"/>
            <a:chExt cx="1045719" cy="644293"/>
          </a:xfrm>
          <a:scene3d>
            <a:camera prst="isometricRightUp"/>
            <a:lightRig rig="threePt" dir="t"/>
          </a:scene3d>
        </p:grpSpPr>
        <p:sp>
          <p:nvSpPr>
            <p:cNvPr id="577" name="任意多边形: 形状 576"/>
            <p:cNvSpPr/>
            <p:nvPr/>
          </p:nvSpPr>
          <p:spPr>
            <a:xfrm>
              <a:off x="6872439" y="-1121571"/>
              <a:ext cx="739907" cy="644293"/>
            </a:xfrm>
            <a:custGeom>
              <a:avLst/>
              <a:gdLst>
                <a:gd name="connsiteX0" fmla="*/ 25975 w 1212408"/>
                <a:gd name="connsiteY0" fmla="*/ 0 h 644292"/>
                <a:gd name="connsiteX1" fmla="*/ 1186433 w 1212408"/>
                <a:gd name="connsiteY1" fmla="*/ 0 h 644292"/>
                <a:gd name="connsiteX2" fmla="*/ 1212408 w 1212408"/>
                <a:gd name="connsiteY2" fmla="*/ 25975 h 644292"/>
                <a:gd name="connsiteX3" fmla="*/ 1212408 w 1212408"/>
                <a:gd name="connsiteY3" fmla="*/ 524927 h 644292"/>
                <a:gd name="connsiteX4" fmla="*/ 1186433 w 1212408"/>
                <a:gd name="connsiteY4" fmla="*/ 550902 h 644292"/>
                <a:gd name="connsiteX5" fmla="*/ 660371 w 1212408"/>
                <a:gd name="connsiteY5" fmla="*/ 550902 h 644292"/>
                <a:gd name="connsiteX6" fmla="*/ 606205 w 1212408"/>
                <a:gd name="connsiteY6" fmla="*/ 644292 h 644292"/>
                <a:gd name="connsiteX7" fmla="*/ 552039 w 1212408"/>
                <a:gd name="connsiteY7" fmla="*/ 550902 h 644292"/>
                <a:gd name="connsiteX8" fmla="*/ 25975 w 1212408"/>
                <a:gd name="connsiteY8" fmla="*/ 550902 h 644292"/>
                <a:gd name="connsiteX9" fmla="*/ 0 w 1212408"/>
                <a:gd name="connsiteY9" fmla="*/ 524927 h 644292"/>
                <a:gd name="connsiteX10" fmla="*/ 0 w 1212408"/>
                <a:gd name="connsiteY10" fmla="*/ 25975 h 644292"/>
                <a:gd name="connsiteX11" fmla="*/ 25975 w 1212408"/>
                <a:gd name="connsiteY11" fmla="*/ 0 h 644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2408" h="644292">
                  <a:moveTo>
                    <a:pt x="25975" y="0"/>
                  </a:moveTo>
                  <a:lnTo>
                    <a:pt x="1186433" y="0"/>
                  </a:lnTo>
                  <a:cubicBezTo>
                    <a:pt x="1200779" y="0"/>
                    <a:pt x="1212408" y="11629"/>
                    <a:pt x="1212408" y="25975"/>
                  </a:cubicBezTo>
                  <a:lnTo>
                    <a:pt x="1212408" y="524927"/>
                  </a:lnTo>
                  <a:cubicBezTo>
                    <a:pt x="1212408" y="539273"/>
                    <a:pt x="1200779" y="550902"/>
                    <a:pt x="1186433" y="550902"/>
                  </a:cubicBezTo>
                  <a:lnTo>
                    <a:pt x="660371" y="550902"/>
                  </a:lnTo>
                  <a:lnTo>
                    <a:pt x="606205" y="644292"/>
                  </a:lnTo>
                  <a:lnTo>
                    <a:pt x="552039" y="550902"/>
                  </a:lnTo>
                  <a:lnTo>
                    <a:pt x="25975" y="550902"/>
                  </a:lnTo>
                  <a:cubicBezTo>
                    <a:pt x="11629" y="550902"/>
                    <a:pt x="0" y="539273"/>
                    <a:pt x="0" y="524927"/>
                  </a:cubicBezTo>
                  <a:lnTo>
                    <a:pt x="0" y="25975"/>
                  </a:lnTo>
                  <a:cubicBezTo>
                    <a:pt x="0" y="11629"/>
                    <a:pt x="11629" y="0"/>
                    <a:pt x="25975" y="0"/>
                  </a:cubicBezTo>
                  <a:close/>
                </a:path>
              </a:pathLst>
            </a:custGeom>
            <a:solidFill>
              <a:srgbClr val="7159E0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  <a:sp3d>
              <a:bevelT w="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78" name="矩形 577"/>
            <p:cNvSpPr/>
            <p:nvPr/>
          </p:nvSpPr>
          <p:spPr>
            <a:xfrm>
              <a:off x="6719536" y="-1024685"/>
              <a:ext cx="1045719" cy="357136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en-US" altLang="zh-CN" sz="1600" dirty="0" err="1">
                  <a:effectLst>
                    <a:outerShdw blurRad="177800" dist="38100" dir="2700000" algn="tl" rotWithShape="0">
                      <a:srgbClr val="3720AC"/>
                    </a:outerShdw>
                  </a:effectLst>
                  <a:latin typeface="+mn-ea"/>
                </a:rPr>
                <a:t>dBEP</a:t>
              </a:r>
              <a:endParaRPr lang="en-US" altLang="zh-CN" sz="1600" dirty="0">
                <a:effectLst>
                  <a:outerShdw blurRad="177800" dist="38100" dir="2700000" algn="tl" rotWithShape="0">
                    <a:srgbClr val="3720AC"/>
                  </a:outerShdw>
                </a:effectLst>
                <a:latin typeface="+mn-ea"/>
              </a:endParaRPr>
            </a:p>
          </p:txBody>
        </p:sp>
      </p:grpSp>
      <p:grpSp>
        <p:nvGrpSpPr>
          <p:cNvPr id="579" name="组合 578"/>
          <p:cNvGrpSpPr/>
          <p:nvPr/>
        </p:nvGrpSpPr>
        <p:grpSpPr>
          <a:xfrm>
            <a:off x="6426141" y="1339301"/>
            <a:ext cx="2261086" cy="696200"/>
            <a:chOff x="6381455" y="946025"/>
            <a:chExt cx="2261086" cy="696200"/>
          </a:xfrm>
          <a:scene3d>
            <a:camera prst="isometricRightUp"/>
            <a:lightRig rig="threePt" dir="t"/>
          </a:scene3d>
        </p:grpSpPr>
        <p:sp>
          <p:nvSpPr>
            <p:cNvPr id="580" name="任意多边形: 形状 579"/>
            <p:cNvSpPr/>
            <p:nvPr/>
          </p:nvSpPr>
          <p:spPr>
            <a:xfrm>
              <a:off x="6381455" y="946025"/>
              <a:ext cx="2261086" cy="696200"/>
            </a:xfrm>
            <a:custGeom>
              <a:avLst/>
              <a:gdLst>
                <a:gd name="connsiteX0" fmla="*/ 25975 w 1212408"/>
                <a:gd name="connsiteY0" fmla="*/ 0 h 644292"/>
                <a:gd name="connsiteX1" fmla="*/ 1186433 w 1212408"/>
                <a:gd name="connsiteY1" fmla="*/ 0 h 644292"/>
                <a:gd name="connsiteX2" fmla="*/ 1212408 w 1212408"/>
                <a:gd name="connsiteY2" fmla="*/ 25975 h 644292"/>
                <a:gd name="connsiteX3" fmla="*/ 1212408 w 1212408"/>
                <a:gd name="connsiteY3" fmla="*/ 524927 h 644292"/>
                <a:gd name="connsiteX4" fmla="*/ 1186433 w 1212408"/>
                <a:gd name="connsiteY4" fmla="*/ 550902 h 644292"/>
                <a:gd name="connsiteX5" fmla="*/ 660371 w 1212408"/>
                <a:gd name="connsiteY5" fmla="*/ 550902 h 644292"/>
                <a:gd name="connsiteX6" fmla="*/ 606205 w 1212408"/>
                <a:gd name="connsiteY6" fmla="*/ 644292 h 644292"/>
                <a:gd name="connsiteX7" fmla="*/ 552039 w 1212408"/>
                <a:gd name="connsiteY7" fmla="*/ 550902 h 644292"/>
                <a:gd name="connsiteX8" fmla="*/ 25975 w 1212408"/>
                <a:gd name="connsiteY8" fmla="*/ 550902 h 644292"/>
                <a:gd name="connsiteX9" fmla="*/ 0 w 1212408"/>
                <a:gd name="connsiteY9" fmla="*/ 524927 h 644292"/>
                <a:gd name="connsiteX10" fmla="*/ 0 w 1212408"/>
                <a:gd name="connsiteY10" fmla="*/ 25975 h 644292"/>
                <a:gd name="connsiteX11" fmla="*/ 25975 w 1212408"/>
                <a:gd name="connsiteY11" fmla="*/ 0 h 644292"/>
                <a:gd name="connsiteX0-1" fmla="*/ 25975 w 1212408"/>
                <a:gd name="connsiteY0-2" fmla="*/ 0 h 550902"/>
                <a:gd name="connsiteX1-3" fmla="*/ 1186433 w 1212408"/>
                <a:gd name="connsiteY1-4" fmla="*/ 0 h 550902"/>
                <a:gd name="connsiteX2-5" fmla="*/ 1212408 w 1212408"/>
                <a:gd name="connsiteY2-6" fmla="*/ 25975 h 550902"/>
                <a:gd name="connsiteX3-7" fmla="*/ 1212408 w 1212408"/>
                <a:gd name="connsiteY3-8" fmla="*/ 524927 h 550902"/>
                <a:gd name="connsiteX4-9" fmla="*/ 1186433 w 1212408"/>
                <a:gd name="connsiteY4-10" fmla="*/ 550902 h 550902"/>
                <a:gd name="connsiteX5-11" fmla="*/ 660371 w 1212408"/>
                <a:gd name="connsiteY5-12" fmla="*/ 550902 h 550902"/>
                <a:gd name="connsiteX6-13" fmla="*/ 552039 w 1212408"/>
                <a:gd name="connsiteY6-14" fmla="*/ 550902 h 550902"/>
                <a:gd name="connsiteX7-15" fmla="*/ 25975 w 1212408"/>
                <a:gd name="connsiteY7-16" fmla="*/ 550902 h 550902"/>
                <a:gd name="connsiteX8-17" fmla="*/ 0 w 1212408"/>
                <a:gd name="connsiteY8-18" fmla="*/ 524927 h 550902"/>
                <a:gd name="connsiteX9-19" fmla="*/ 0 w 1212408"/>
                <a:gd name="connsiteY9-20" fmla="*/ 25975 h 550902"/>
                <a:gd name="connsiteX10-21" fmla="*/ 25975 w 1212408"/>
                <a:gd name="connsiteY10-22" fmla="*/ 0 h 5509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</a:cxnLst>
              <a:rect l="l" t="t" r="r" b="b"/>
              <a:pathLst>
                <a:path w="1212408" h="550902">
                  <a:moveTo>
                    <a:pt x="25975" y="0"/>
                  </a:moveTo>
                  <a:lnTo>
                    <a:pt x="1186433" y="0"/>
                  </a:lnTo>
                  <a:cubicBezTo>
                    <a:pt x="1200779" y="0"/>
                    <a:pt x="1212408" y="11629"/>
                    <a:pt x="1212408" y="25975"/>
                  </a:cubicBezTo>
                  <a:lnTo>
                    <a:pt x="1212408" y="524927"/>
                  </a:lnTo>
                  <a:cubicBezTo>
                    <a:pt x="1212408" y="539273"/>
                    <a:pt x="1200779" y="550902"/>
                    <a:pt x="1186433" y="550902"/>
                  </a:cubicBezTo>
                  <a:lnTo>
                    <a:pt x="660371" y="550902"/>
                  </a:lnTo>
                  <a:lnTo>
                    <a:pt x="552039" y="550902"/>
                  </a:lnTo>
                  <a:lnTo>
                    <a:pt x="25975" y="550902"/>
                  </a:lnTo>
                  <a:cubicBezTo>
                    <a:pt x="11629" y="550902"/>
                    <a:pt x="0" y="539273"/>
                    <a:pt x="0" y="524927"/>
                  </a:cubicBezTo>
                  <a:lnTo>
                    <a:pt x="0" y="25975"/>
                  </a:lnTo>
                  <a:cubicBezTo>
                    <a:pt x="0" y="11629"/>
                    <a:pt x="11629" y="0"/>
                    <a:pt x="25975" y="0"/>
                  </a:cubicBezTo>
                  <a:close/>
                </a:path>
              </a:pathLst>
            </a:custGeom>
            <a:solidFill>
              <a:srgbClr val="1393D9"/>
            </a:solidFill>
            <a:ln w="12700" cap="flat" cmpd="sng" algn="ctr">
              <a:noFill/>
              <a:prstDash val="solid"/>
              <a:miter lim="800000"/>
            </a:ln>
            <a:effectLst/>
            <a:sp3d>
              <a:bevelT w="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81" name="矩形 580"/>
            <p:cNvSpPr/>
            <p:nvPr/>
          </p:nvSpPr>
          <p:spPr>
            <a:xfrm>
              <a:off x="6587312" y="1019694"/>
              <a:ext cx="1849374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en-US" altLang="zh-CN" dirty="0">
                  <a:effectLst>
                    <a:outerShdw blurRad="177800" dist="38100" dir="2700000" algn="tl" rotWithShape="0">
                      <a:srgbClr val="179595"/>
                    </a:outerShdw>
                  </a:effectLst>
                  <a:latin typeface="+mn-ea"/>
                </a:rPr>
                <a:t>Telco support solutions</a:t>
              </a:r>
            </a:p>
          </p:txBody>
        </p:sp>
      </p:grpSp>
      <p:sp>
        <p:nvSpPr>
          <p:cNvPr id="582" name="任意多边形: 形状 581"/>
          <p:cNvSpPr/>
          <p:nvPr/>
        </p:nvSpPr>
        <p:spPr>
          <a:xfrm flipH="1">
            <a:off x="7182264" y="2567209"/>
            <a:ext cx="659468" cy="454447"/>
          </a:xfrm>
          <a:custGeom>
            <a:avLst/>
            <a:gdLst>
              <a:gd name="connsiteX0" fmla="*/ 159479 w 1366679"/>
              <a:gd name="connsiteY0" fmla="*/ 68803 h 941793"/>
              <a:gd name="connsiteX1" fmla="*/ 275856 w 1366679"/>
              <a:gd name="connsiteY1" fmla="*/ 9454 h 941793"/>
              <a:gd name="connsiteX2" fmla="*/ 308680 w 1366679"/>
              <a:gd name="connsiteY2" fmla="*/ 37636 h 941793"/>
              <a:gd name="connsiteX3" fmla="*/ 426714 w 1366679"/>
              <a:gd name="connsiteY3" fmla="*/ 258122 h 941793"/>
              <a:gd name="connsiteX4" fmla="*/ 504630 w 1366679"/>
              <a:gd name="connsiteY4" fmla="*/ 372841 h 941793"/>
              <a:gd name="connsiteX5" fmla="*/ 511262 w 1366679"/>
              <a:gd name="connsiteY5" fmla="*/ 376156 h 941793"/>
              <a:gd name="connsiteX6" fmla="*/ 615702 w 1366679"/>
              <a:gd name="connsiteY6" fmla="*/ 355268 h 941793"/>
              <a:gd name="connsiteX7" fmla="*/ 617692 w 1366679"/>
              <a:gd name="connsiteY7" fmla="*/ 356594 h 941793"/>
              <a:gd name="connsiteX8" fmla="*/ 698260 w 1366679"/>
              <a:gd name="connsiteY8" fmla="*/ 470650 h 941793"/>
              <a:gd name="connsiteX9" fmla="*/ 725116 w 1366679"/>
              <a:gd name="connsiteY9" fmla="*/ 493859 h 941793"/>
              <a:gd name="connsiteX10" fmla="*/ 788775 w 1366679"/>
              <a:gd name="connsiteY10" fmla="*/ 494191 h 941793"/>
              <a:gd name="connsiteX11" fmla="*/ 790101 w 1366679"/>
              <a:gd name="connsiteY11" fmla="*/ 493196 h 941793"/>
              <a:gd name="connsiteX12" fmla="*/ 857408 w 1366679"/>
              <a:gd name="connsiteY12" fmla="*/ 382787 h 941793"/>
              <a:gd name="connsiteX13" fmla="*/ 981742 w 1366679"/>
              <a:gd name="connsiteY13" fmla="*/ 344327 h 941793"/>
              <a:gd name="connsiteX14" fmla="*/ 1029154 w 1366679"/>
              <a:gd name="connsiteY14" fmla="*/ 384777 h 941793"/>
              <a:gd name="connsiteX15" fmla="*/ 1132932 w 1366679"/>
              <a:gd name="connsiteY15" fmla="*/ 581059 h 941793"/>
              <a:gd name="connsiteX16" fmla="*/ 1223779 w 1366679"/>
              <a:gd name="connsiteY16" fmla="*/ 768057 h 941793"/>
              <a:gd name="connsiteX17" fmla="*/ 1366680 w 1366679"/>
              <a:gd name="connsiteY17" fmla="*/ 941793 h 941793"/>
              <a:gd name="connsiteX18" fmla="*/ 0 w 1366679"/>
              <a:gd name="connsiteY18" fmla="*/ 152687 h 941793"/>
              <a:gd name="connsiteX19" fmla="*/ 159479 w 1366679"/>
              <a:gd name="connsiteY19" fmla="*/ 68803 h 941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66679" h="941793">
                <a:moveTo>
                  <a:pt x="159479" y="68803"/>
                </a:moveTo>
                <a:cubicBezTo>
                  <a:pt x="185341" y="25037"/>
                  <a:pt x="224796" y="-20055"/>
                  <a:pt x="275856" y="9454"/>
                </a:cubicBezTo>
                <a:cubicBezTo>
                  <a:pt x="286466" y="15422"/>
                  <a:pt x="297407" y="24705"/>
                  <a:pt x="308680" y="37636"/>
                </a:cubicBezTo>
                <a:cubicBezTo>
                  <a:pt x="359740" y="95659"/>
                  <a:pt x="391238" y="183853"/>
                  <a:pt x="426714" y="258122"/>
                </a:cubicBezTo>
                <a:cubicBezTo>
                  <a:pt x="446276" y="299235"/>
                  <a:pt x="473133" y="354605"/>
                  <a:pt x="504630" y="372841"/>
                </a:cubicBezTo>
                <a:cubicBezTo>
                  <a:pt x="506951" y="374167"/>
                  <a:pt x="509272" y="375162"/>
                  <a:pt x="511262" y="376156"/>
                </a:cubicBezTo>
                <a:cubicBezTo>
                  <a:pt x="551712" y="392071"/>
                  <a:pt x="575584" y="332391"/>
                  <a:pt x="615702" y="355268"/>
                </a:cubicBezTo>
                <a:cubicBezTo>
                  <a:pt x="616365" y="355600"/>
                  <a:pt x="617028" y="355931"/>
                  <a:pt x="617692" y="356594"/>
                </a:cubicBezTo>
                <a:cubicBezTo>
                  <a:pt x="649853" y="376819"/>
                  <a:pt x="669083" y="435837"/>
                  <a:pt x="698260" y="470650"/>
                </a:cubicBezTo>
                <a:cubicBezTo>
                  <a:pt x="706881" y="480928"/>
                  <a:pt x="716164" y="488554"/>
                  <a:pt x="725116" y="493859"/>
                </a:cubicBezTo>
                <a:cubicBezTo>
                  <a:pt x="747994" y="507121"/>
                  <a:pt x="771534" y="505795"/>
                  <a:pt x="788775" y="494191"/>
                </a:cubicBezTo>
                <a:lnTo>
                  <a:pt x="790101" y="493196"/>
                </a:lnTo>
                <a:cubicBezTo>
                  <a:pt x="821599" y="470982"/>
                  <a:pt x="836520" y="421248"/>
                  <a:pt x="857408" y="382787"/>
                </a:cubicBezTo>
                <a:cubicBezTo>
                  <a:pt x="884264" y="333717"/>
                  <a:pt x="930350" y="314818"/>
                  <a:pt x="981742" y="344327"/>
                </a:cubicBezTo>
                <a:cubicBezTo>
                  <a:pt x="997325" y="353279"/>
                  <a:pt x="1013240" y="366541"/>
                  <a:pt x="1029154" y="384777"/>
                </a:cubicBezTo>
                <a:cubicBezTo>
                  <a:pt x="1074246" y="436168"/>
                  <a:pt x="1105413" y="512426"/>
                  <a:pt x="1132932" y="581059"/>
                </a:cubicBezTo>
                <a:cubicBezTo>
                  <a:pt x="1159456" y="646707"/>
                  <a:pt x="1186313" y="710035"/>
                  <a:pt x="1223779" y="768057"/>
                </a:cubicBezTo>
                <a:cubicBezTo>
                  <a:pt x="1264892" y="832048"/>
                  <a:pt x="1313299" y="910958"/>
                  <a:pt x="1366680" y="941793"/>
                </a:cubicBezTo>
                <a:lnTo>
                  <a:pt x="0" y="152687"/>
                </a:lnTo>
                <a:cubicBezTo>
                  <a:pt x="74932" y="196121"/>
                  <a:pt x="121018" y="133125"/>
                  <a:pt x="159479" y="68803"/>
                </a:cubicBezTo>
                <a:close/>
              </a:path>
            </a:pathLst>
          </a:custGeom>
          <a:gradFill flip="none" rotWithShape="1">
            <a:gsLst>
              <a:gs pos="40000">
                <a:srgbClr val="89D3E6">
                  <a:alpha val="0"/>
                </a:srgbClr>
              </a:gs>
              <a:gs pos="100000">
                <a:srgbClr val="89D3E6"/>
              </a:gs>
            </a:gsLst>
            <a:lin ang="17400000" scaled="0"/>
            <a:tileRect/>
          </a:gradFill>
          <a:ln w="3309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+mn-ea"/>
            </a:endParaRPr>
          </a:p>
        </p:txBody>
      </p:sp>
      <p:sp>
        <p:nvSpPr>
          <p:cNvPr id="583" name="任意多边形: 形状 582"/>
          <p:cNvSpPr/>
          <p:nvPr/>
        </p:nvSpPr>
        <p:spPr>
          <a:xfrm flipH="1">
            <a:off x="7317634" y="2632842"/>
            <a:ext cx="659468" cy="454447"/>
          </a:xfrm>
          <a:custGeom>
            <a:avLst/>
            <a:gdLst>
              <a:gd name="connsiteX0" fmla="*/ 159479 w 1366679"/>
              <a:gd name="connsiteY0" fmla="*/ 68803 h 941793"/>
              <a:gd name="connsiteX1" fmla="*/ 275856 w 1366679"/>
              <a:gd name="connsiteY1" fmla="*/ 9454 h 941793"/>
              <a:gd name="connsiteX2" fmla="*/ 308680 w 1366679"/>
              <a:gd name="connsiteY2" fmla="*/ 37636 h 941793"/>
              <a:gd name="connsiteX3" fmla="*/ 426714 w 1366679"/>
              <a:gd name="connsiteY3" fmla="*/ 258122 h 941793"/>
              <a:gd name="connsiteX4" fmla="*/ 504630 w 1366679"/>
              <a:gd name="connsiteY4" fmla="*/ 372841 h 941793"/>
              <a:gd name="connsiteX5" fmla="*/ 511262 w 1366679"/>
              <a:gd name="connsiteY5" fmla="*/ 376156 h 941793"/>
              <a:gd name="connsiteX6" fmla="*/ 615702 w 1366679"/>
              <a:gd name="connsiteY6" fmla="*/ 355268 h 941793"/>
              <a:gd name="connsiteX7" fmla="*/ 617692 w 1366679"/>
              <a:gd name="connsiteY7" fmla="*/ 356594 h 941793"/>
              <a:gd name="connsiteX8" fmla="*/ 698260 w 1366679"/>
              <a:gd name="connsiteY8" fmla="*/ 470650 h 941793"/>
              <a:gd name="connsiteX9" fmla="*/ 725116 w 1366679"/>
              <a:gd name="connsiteY9" fmla="*/ 493859 h 941793"/>
              <a:gd name="connsiteX10" fmla="*/ 788775 w 1366679"/>
              <a:gd name="connsiteY10" fmla="*/ 494191 h 941793"/>
              <a:gd name="connsiteX11" fmla="*/ 790101 w 1366679"/>
              <a:gd name="connsiteY11" fmla="*/ 493196 h 941793"/>
              <a:gd name="connsiteX12" fmla="*/ 857408 w 1366679"/>
              <a:gd name="connsiteY12" fmla="*/ 382787 h 941793"/>
              <a:gd name="connsiteX13" fmla="*/ 981742 w 1366679"/>
              <a:gd name="connsiteY13" fmla="*/ 344327 h 941793"/>
              <a:gd name="connsiteX14" fmla="*/ 1029154 w 1366679"/>
              <a:gd name="connsiteY14" fmla="*/ 384777 h 941793"/>
              <a:gd name="connsiteX15" fmla="*/ 1132932 w 1366679"/>
              <a:gd name="connsiteY15" fmla="*/ 581059 h 941793"/>
              <a:gd name="connsiteX16" fmla="*/ 1223779 w 1366679"/>
              <a:gd name="connsiteY16" fmla="*/ 768057 h 941793"/>
              <a:gd name="connsiteX17" fmla="*/ 1366680 w 1366679"/>
              <a:gd name="connsiteY17" fmla="*/ 941793 h 941793"/>
              <a:gd name="connsiteX18" fmla="*/ 0 w 1366679"/>
              <a:gd name="connsiteY18" fmla="*/ 152687 h 941793"/>
              <a:gd name="connsiteX19" fmla="*/ 159479 w 1366679"/>
              <a:gd name="connsiteY19" fmla="*/ 68803 h 941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66679" h="941793">
                <a:moveTo>
                  <a:pt x="159479" y="68803"/>
                </a:moveTo>
                <a:cubicBezTo>
                  <a:pt x="185341" y="25037"/>
                  <a:pt x="224796" y="-20055"/>
                  <a:pt x="275856" y="9454"/>
                </a:cubicBezTo>
                <a:cubicBezTo>
                  <a:pt x="286466" y="15422"/>
                  <a:pt x="297407" y="24705"/>
                  <a:pt x="308680" y="37636"/>
                </a:cubicBezTo>
                <a:cubicBezTo>
                  <a:pt x="359740" y="95659"/>
                  <a:pt x="391238" y="183853"/>
                  <a:pt x="426714" y="258122"/>
                </a:cubicBezTo>
                <a:cubicBezTo>
                  <a:pt x="446276" y="299235"/>
                  <a:pt x="473133" y="354605"/>
                  <a:pt x="504630" y="372841"/>
                </a:cubicBezTo>
                <a:cubicBezTo>
                  <a:pt x="506951" y="374167"/>
                  <a:pt x="509272" y="375162"/>
                  <a:pt x="511262" y="376156"/>
                </a:cubicBezTo>
                <a:cubicBezTo>
                  <a:pt x="551712" y="392071"/>
                  <a:pt x="575584" y="332391"/>
                  <a:pt x="615702" y="355268"/>
                </a:cubicBezTo>
                <a:cubicBezTo>
                  <a:pt x="616365" y="355600"/>
                  <a:pt x="617028" y="355931"/>
                  <a:pt x="617692" y="356594"/>
                </a:cubicBezTo>
                <a:cubicBezTo>
                  <a:pt x="649853" y="376819"/>
                  <a:pt x="669083" y="435837"/>
                  <a:pt x="698260" y="470650"/>
                </a:cubicBezTo>
                <a:cubicBezTo>
                  <a:pt x="706881" y="480928"/>
                  <a:pt x="716164" y="488554"/>
                  <a:pt x="725116" y="493859"/>
                </a:cubicBezTo>
                <a:cubicBezTo>
                  <a:pt x="747994" y="507121"/>
                  <a:pt x="771534" y="505795"/>
                  <a:pt x="788775" y="494191"/>
                </a:cubicBezTo>
                <a:lnTo>
                  <a:pt x="790101" y="493196"/>
                </a:lnTo>
                <a:cubicBezTo>
                  <a:pt x="821599" y="470982"/>
                  <a:pt x="836520" y="421248"/>
                  <a:pt x="857408" y="382787"/>
                </a:cubicBezTo>
                <a:cubicBezTo>
                  <a:pt x="884264" y="333717"/>
                  <a:pt x="930350" y="314818"/>
                  <a:pt x="981742" y="344327"/>
                </a:cubicBezTo>
                <a:cubicBezTo>
                  <a:pt x="997325" y="353279"/>
                  <a:pt x="1013240" y="366541"/>
                  <a:pt x="1029154" y="384777"/>
                </a:cubicBezTo>
                <a:cubicBezTo>
                  <a:pt x="1074246" y="436168"/>
                  <a:pt x="1105413" y="512426"/>
                  <a:pt x="1132932" y="581059"/>
                </a:cubicBezTo>
                <a:cubicBezTo>
                  <a:pt x="1159456" y="646707"/>
                  <a:pt x="1186313" y="710035"/>
                  <a:pt x="1223779" y="768057"/>
                </a:cubicBezTo>
                <a:cubicBezTo>
                  <a:pt x="1264892" y="832048"/>
                  <a:pt x="1313299" y="910958"/>
                  <a:pt x="1366680" y="941793"/>
                </a:cubicBezTo>
                <a:lnTo>
                  <a:pt x="0" y="152687"/>
                </a:lnTo>
                <a:cubicBezTo>
                  <a:pt x="74932" y="196121"/>
                  <a:pt x="121018" y="133125"/>
                  <a:pt x="159479" y="68803"/>
                </a:cubicBezTo>
                <a:close/>
              </a:path>
            </a:pathLst>
          </a:custGeom>
          <a:gradFill flip="none" rotWithShape="1">
            <a:gsLst>
              <a:gs pos="40000">
                <a:srgbClr val="89D3E6">
                  <a:alpha val="0"/>
                </a:srgbClr>
              </a:gs>
              <a:gs pos="100000">
                <a:srgbClr val="89D3E6"/>
              </a:gs>
            </a:gsLst>
            <a:lin ang="17400000" scaled="0"/>
            <a:tileRect/>
          </a:gradFill>
          <a:ln w="3309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+mn-ea"/>
            </a:endParaRPr>
          </a:p>
        </p:txBody>
      </p:sp>
      <p:sp>
        <p:nvSpPr>
          <p:cNvPr id="584" name="任意多边形: 形状 583"/>
          <p:cNvSpPr/>
          <p:nvPr/>
        </p:nvSpPr>
        <p:spPr>
          <a:xfrm flipH="1">
            <a:off x="7319540" y="2710370"/>
            <a:ext cx="659468" cy="454447"/>
          </a:xfrm>
          <a:custGeom>
            <a:avLst/>
            <a:gdLst>
              <a:gd name="connsiteX0" fmla="*/ 159479 w 1366679"/>
              <a:gd name="connsiteY0" fmla="*/ 68803 h 941793"/>
              <a:gd name="connsiteX1" fmla="*/ 275856 w 1366679"/>
              <a:gd name="connsiteY1" fmla="*/ 9454 h 941793"/>
              <a:gd name="connsiteX2" fmla="*/ 308680 w 1366679"/>
              <a:gd name="connsiteY2" fmla="*/ 37636 h 941793"/>
              <a:gd name="connsiteX3" fmla="*/ 426714 w 1366679"/>
              <a:gd name="connsiteY3" fmla="*/ 258122 h 941793"/>
              <a:gd name="connsiteX4" fmla="*/ 504630 w 1366679"/>
              <a:gd name="connsiteY4" fmla="*/ 372841 h 941793"/>
              <a:gd name="connsiteX5" fmla="*/ 511262 w 1366679"/>
              <a:gd name="connsiteY5" fmla="*/ 376156 h 941793"/>
              <a:gd name="connsiteX6" fmla="*/ 615702 w 1366679"/>
              <a:gd name="connsiteY6" fmla="*/ 355268 h 941793"/>
              <a:gd name="connsiteX7" fmla="*/ 617692 w 1366679"/>
              <a:gd name="connsiteY7" fmla="*/ 356594 h 941793"/>
              <a:gd name="connsiteX8" fmla="*/ 698260 w 1366679"/>
              <a:gd name="connsiteY8" fmla="*/ 470650 h 941793"/>
              <a:gd name="connsiteX9" fmla="*/ 725116 w 1366679"/>
              <a:gd name="connsiteY9" fmla="*/ 493859 h 941793"/>
              <a:gd name="connsiteX10" fmla="*/ 788775 w 1366679"/>
              <a:gd name="connsiteY10" fmla="*/ 494191 h 941793"/>
              <a:gd name="connsiteX11" fmla="*/ 790101 w 1366679"/>
              <a:gd name="connsiteY11" fmla="*/ 493196 h 941793"/>
              <a:gd name="connsiteX12" fmla="*/ 857408 w 1366679"/>
              <a:gd name="connsiteY12" fmla="*/ 382787 h 941793"/>
              <a:gd name="connsiteX13" fmla="*/ 981742 w 1366679"/>
              <a:gd name="connsiteY13" fmla="*/ 344327 h 941793"/>
              <a:gd name="connsiteX14" fmla="*/ 1029154 w 1366679"/>
              <a:gd name="connsiteY14" fmla="*/ 384777 h 941793"/>
              <a:gd name="connsiteX15" fmla="*/ 1132932 w 1366679"/>
              <a:gd name="connsiteY15" fmla="*/ 581059 h 941793"/>
              <a:gd name="connsiteX16" fmla="*/ 1223779 w 1366679"/>
              <a:gd name="connsiteY16" fmla="*/ 768057 h 941793"/>
              <a:gd name="connsiteX17" fmla="*/ 1366680 w 1366679"/>
              <a:gd name="connsiteY17" fmla="*/ 941793 h 941793"/>
              <a:gd name="connsiteX18" fmla="*/ 0 w 1366679"/>
              <a:gd name="connsiteY18" fmla="*/ 152687 h 941793"/>
              <a:gd name="connsiteX19" fmla="*/ 159479 w 1366679"/>
              <a:gd name="connsiteY19" fmla="*/ 68803 h 941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66679" h="941793">
                <a:moveTo>
                  <a:pt x="159479" y="68803"/>
                </a:moveTo>
                <a:cubicBezTo>
                  <a:pt x="185341" y="25037"/>
                  <a:pt x="224796" y="-20055"/>
                  <a:pt x="275856" y="9454"/>
                </a:cubicBezTo>
                <a:cubicBezTo>
                  <a:pt x="286466" y="15422"/>
                  <a:pt x="297407" y="24705"/>
                  <a:pt x="308680" y="37636"/>
                </a:cubicBezTo>
                <a:cubicBezTo>
                  <a:pt x="359740" y="95659"/>
                  <a:pt x="391238" y="183853"/>
                  <a:pt x="426714" y="258122"/>
                </a:cubicBezTo>
                <a:cubicBezTo>
                  <a:pt x="446276" y="299235"/>
                  <a:pt x="473133" y="354605"/>
                  <a:pt x="504630" y="372841"/>
                </a:cubicBezTo>
                <a:cubicBezTo>
                  <a:pt x="506951" y="374167"/>
                  <a:pt x="509272" y="375162"/>
                  <a:pt x="511262" y="376156"/>
                </a:cubicBezTo>
                <a:cubicBezTo>
                  <a:pt x="551712" y="392071"/>
                  <a:pt x="575584" y="332391"/>
                  <a:pt x="615702" y="355268"/>
                </a:cubicBezTo>
                <a:cubicBezTo>
                  <a:pt x="616365" y="355600"/>
                  <a:pt x="617028" y="355931"/>
                  <a:pt x="617692" y="356594"/>
                </a:cubicBezTo>
                <a:cubicBezTo>
                  <a:pt x="649853" y="376819"/>
                  <a:pt x="669083" y="435837"/>
                  <a:pt x="698260" y="470650"/>
                </a:cubicBezTo>
                <a:cubicBezTo>
                  <a:pt x="706881" y="480928"/>
                  <a:pt x="716164" y="488554"/>
                  <a:pt x="725116" y="493859"/>
                </a:cubicBezTo>
                <a:cubicBezTo>
                  <a:pt x="747994" y="507121"/>
                  <a:pt x="771534" y="505795"/>
                  <a:pt x="788775" y="494191"/>
                </a:cubicBezTo>
                <a:lnTo>
                  <a:pt x="790101" y="493196"/>
                </a:lnTo>
                <a:cubicBezTo>
                  <a:pt x="821599" y="470982"/>
                  <a:pt x="836520" y="421248"/>
                  <a:pt x="857408" y="382787"/>
                </a:cubicBezTo>
                <a:cubicBezTo>
                  <a:pt x="884264" y="333717"/>
                  <a:pt x="930350" y="314818"/>
                  <a:pt x="981742" y="344327"/>
                </a:cubicBezTo>
                <a:cubicBezTo>
                  <a:pt x="997325" y="353279"/>
                  <a:pt x="1013240" y="366541"/>
                  <a:pt x="1029154" y="384777"/>
                </a:cubicBezTo>
                <a:cubicBezTo>
                  <a:pt x="1074246" y="436168"/>
                  <a:pt x="1105413" y="512426"/>
                  <a:pt x="1132932" y="581059"/>
                </a:cubicBezTo>
                <a:cubicBezTo>
                  <a:pt x="1159456" y="646707"/>
                  <a:pt x="1186313" y="710035"/>
                  <a:pt x="1223779" y="768057"/>
                </a:cubicBezTo>
                <a:cubicBezTo>
                  <a:pt x="1264892" y="832048"/>
                  <a:pt x="1313299" y="910958"/>
                  <a:pt x="1366680" y="941793"/>
                </a:cubicBezTo>
                <a:lnTo>
                  <a:pt x="0" y="152687"/>
                </a:lnTo>
                <a:cubicBezTo>
                  <a:pt x="74932" y="196121"/>
                  <a:pt x="121018" y="133125"/>
                  <a:pt x="159479" y="68803"/>
                </a:cubicBezTo>
                <a:close/>
              </a:path>
            </a:pathLst>
          </a:custGeom>
          <a:gradFill flip="none" rotWithShape="1">
            <a:gsLst>
              <a:gs pos="40000">
                <a:srgbClr val="89D3E6">
                  <a:alpha val="0"/>
                </a:srgbClr>
              </a:gs>
              <a:gs pos="100000">
                <a:srgbClr val="89D3E6"/>
              </a:gs>
            </a:gsLst>
            <a:lin ang="17400000" scaled="0"/>
            <a:tileRect/>
          </a:gradFill>
          <a:ln w="3309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+mn-ea"/>
            </a:endParaRPr>
          </a:p>
        </p:txBody>
      </p:sp>
      <p:pic>
        <p:nvPicPr>
          <p:cNvPr id="585" name="图片 58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1268" y="2302996"/>
            <a:ext cx="165839" cy="422807"/>
          </a:xfrm>
          <a:prstGeom prst="rect">
            <a:avLst/>
          </a:prstGeom>
        </p:spPr>
      </p:pic>
      <p:pic>
        <p:nvPicPr>
          <p:cNvPr id="586" name="图片 58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37486" y="2633484"/>
            <a:ext cx="165839" cy="422807"/>
          </a:xfrm>
          <a:prstGeom prst="rect">
            <a:avLst/>
          </a:prstGeom>
        </p:spPr>
      </p:pic>
      <p:pic>
        <p:nvPicPr>
          <p:cNvPr id="587" name="图片 58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51786" y="2695812"/>
            <a:ext cx="165839" cy="422807"/>
          </a:xfrm>
          <a:prstGeom prst="rect">
            <a:avLst/>
          </a:prstGeom>
        </p:spPr>
      </p:pic>
      <p:pic>
        <p:nvPicPr>
          <p:cNvPr id="588" name="图片 58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56041" y="2366111"/>
            <a:ext cx="165839" cy="422807"/>
          </a:xfrm>
          <a:prstGeom prst="rect">
            <a:avLst/>
          </a:prstGeom>
        </p:spPr>
      </p:pic>
      <p:grpSp>
        <p:nvGrpSpPr>
          <p:cNvPr id="589" name="组合 588"/>
          <p:cNvGrpSpPr/>
          <p:nvPr/>
        </p:nvGrpSpPr>
        <p:grpSpPr>
          <a:xfrm>
            <a:off x="8181549" y="4480545"/>
            <a:ext cx="1438615" cy="814472"/>
            <a:chOff x="6636192" y="-1121569"/>
            <a:chExt cx="1212408" cy="644292"/>
          </a:xfrm>
          <a:scene3d>
            <a:camera prst="isometricLeftDown"/>
            <a:lightRig rig="threePt" dir="t"/>
          </a:scene3d>
        </p:grpSpPr>
        <p:sp>
          <p:nvSpPr>
            <p:cNvPr id="590" name="任意多边形: 形状 589"/>
            <p:cNvSpPr/>
            <p:nvPr/>
          </p:nvSpPr>
          <p:spPr>
            <a:xfrm>
              <a:off x="6636192" y="-1121569"/>
              <a:ext cx="1212408" cy="644292"/>
            </a:xfrm>
            <a:custGeom>
              <a:avLst/>
              <a:gdLst>
                <a:gd name="connsiteX0" fmla="*/ 25975 w 1212408"/>
                <a:gd name="connsiteY0" fmla="*/ 0 h 644292"/>
                <a:gd name="connsiteX1" fmla="*/ 1186433 w 1212408"/>
                <a:gd name="connsiteY1" fmla="*/ 0 h 644292"/>
                <a:gd name="connsiteX2" fmla="*/ 1212408 w 1212408"/>
                <a:gd name="connsiteY2" fmla="*/ 25975 h 644292"/>
                <a:gd name="connsiteX3" fmla="*/ 1212408 w 1212408"/>
                <a:gd name="connsiteY3" fmla="*/ 524927 h 644292"/>
                <a:gd name="connsiteX4" fmla="*/ 1186433 w 1212408"/>
                <a:gd name="connsiteY4" fmla="*/ 550902 h 644292"/>
                <a:gd name="connsiteX5" fmla="*/ 660371 w 1212408"/>
                <a:gd name="connsiteY5" fmla="*/ 550902 h 644292"/>
                <a:gd name="connsiteX6" fmla="*/ 606205 w 1212408"/>
                <a:gd name="connsiteY6" fmla="*/ 644292 h 644292"/>
                <a:gd name="connsiteX7" fmla="*/ 552039 w 1212408"/>
                <a:gd name="connsiteY7" fmla="*/ 550902 h 644292"/>
                <a:gd name="connsiteX8" fmla="*/ 25975 w 1212408"/>
                <a:gd name="connsiteY8" fmla="*/ 550902 h 644292"/>
                <a:gd name="connsiteX9" fmla="*/ 0 w 1212408"/>
                <a:gd name="connsiteY9" fmla="*/ 524927 h 644292"/>
                <a:gd name="connsiteX10" fmla="*/ 0 w 1212408"/>
                <a:gd name="connsiteY10" fmla="*/ 25975 h 644292"/>
                <a:gd name="connsiteX11" fmla="*/ 25975 w 1212408"/>
                <a:gd name="connsiteY11" fmla="*/ 0 h 644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2408" h="644292">
                  <a:moveTo>
                    <a:pt x="25975" y="0"/>
                  </a:moveTo>
                  <a:lnTo>
                    <a:pt x="1186433" y="0"/>
                  </a:lnTo>
                  <a:cubicBezTo>
                    <a:pt x="1200779" y="0"/>
                    <a:pt x="1212408" y="11629"/>
                    <a:pt x="1212408" y="25975"/>
                  </a:cubicBezTo>
                  <a:lnTo>
                    <a:pt x="1212408" y="524927"/>
                  </a:lnTo>
                  <a:cubicBezTo>
                    <a:pt x="1212408" y="539273"/>
                    <a:pt x="1200779" y="550902"/>
                    <a:pt x="1186433" y="550902"/>
                  </a:cubicBezTo>
                  <a:lnTo>
                    <a:pt x="660371" y="550902"/>
                  </a:lnTo>
                  <a:lnTo>
                    <a:pt x="606205" y="644292"/>
                  </a:lnTo>
                  <a:lnTo>
                    <a:pt x="552039" y="550902"/>
                  </a:lnTo>
                  <a:lnTo>
                    <a:pt x="25975" y="550902"/>
                  </a:lnTo>
                  <a:cubicBezTo>
                    <a:pt x="11629" y="550902"/>
                    <a:pt x="0" y="539273"/>
                    <a:pt x="0" y="524927"/>
                  </a:cubicBezTo>
                  <a:lnTo>
                    <a:pt x="0" y="25975"/>
                  </a:lnTo>
                  <a:cubicBezTo>
                    <a:pt x="0" y="11629"/>
                    <a:pt x="11629" y="0"/>
                    <a:pt x="25975" y="0"/>
                  </a:cubicBezTo>
                  <a:close/>
                </a:path>
              </a:pathLst>
            </a:custGeom>
            <a:solidFill>
              <a:srgbClr val="1393D9"/>
            </a:solidFill>
            <a:ln w="12700" cap="flat" cmpd="sng" algn="ctr">
              <a:noFill/>
              <a:prstDash val="solid"/>
              <a:miter lim="800000"/>
            </a:ln>
            <a:effectLst/>
            <a:sp3d>
              <a:bevelT w="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91" name="矩形 590"/>
            <p:cNvSpPr/>
            <p:nvPr/>
          </p:nvSpPr>
          <p:spPr>
            <a:xfrm>
              <a:off x="6719536" y="-1065239"/>
              <a:ext cx="1045720" cy="43824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en-US" altLang="zh-CN" dirty="0">
                  <a:effectLst>
                    <a:outerShdw blurRad="177800" dist="38100" dir="2700000" algn="tl" rotWithShape="0">
                      <a:srgbClr val="179595"/>
                    </a:outerShdw>
                  </a:effectLst>
                  <a:latin typeface="+mn-ea"/>
                </a:rPr>
                <a:t>Success stories</a:t>
              </a:r>
            </a:p>
          </p:txBody>
        </p:sp>
      </p:grpSp>
      <p:grpSp>
        <p:nvGrpSpPr>
          <p:cNvPr id="592" name="组合 591"/>
          <p:cNvGrpSpPr/>
          <p:nvPr/>
        </p:nvGrpSpPr>
        <p:grpSpPr>
          <a:xfrm>
            <a:off x="9458567" y="5758901"/>
            <a:ext cx="1414990" cy="466660"/>
            <a:chOff x="5969963" y="-1203737"/>
            <a:chExt cx="1956190" cy="794985"/>
          </a:xfrm>
          <a:solidFill>
            <a:schemeClr val="accent3">
              <a:alpha val="15000"/>
            </a:schemeClr>
          </a:solidFill>
          <a:scene3d>
            <a:camera prst="isometricBottomDown"/>
            <a:lightRig rig="threePt" dir="t"/>
          </a:scene3d>
        </p:grpSpPr>
        <p:sp>
          <p:nvSpPr>
            <p:cNvPr id="593" name="任意多边形: 形状 592"/>
            <p:cNvSpPr/>
            <p:nvPr/>
          </p:nvSpPr>
          <p:spPr>
            <a:xfrm>
              <a:off x="5969963" y="-1203737"/>
              <a:ext cx="1956190" cy="794985"/>
            </a:xfrm>
            <a:custGeom>
              <a:avLst/>
              <a:gdLst>
                <a:gd name="connsiteX0" fmla="*/ 32508 w 1956190"/>
                <a:gd name="connsiteY0" fmla="*/ 0 h 794986"/>
                <a:gd name="connsiteX1" fmla="*/ 1923682 w 1956190"/>
                <a:gd name="connsiteY1" fmla="*/ 0 h 794986"/>
                <a:gd name="connsiteX2" fmla="*/ 1956190 w 1956190"/>
                <a:gd name="connsiteY2" fmla="*/ 32508 h 794986"/>
                <a:gd name="connsiteX3" fmla="*/ 1956190 w 1956190"/>
                <a:gd name="connsiteY3" fmla="*/ 656956 h 794986"/>
                <a:gd name="connsiteX4" fmla="*/ 1923682 w 1956190"/>
                <a:gd name="connsiteY4" fmla="*/ 689464 h 794986"/>
                <a:gd name="connsiteX5" fmla="*/ 1039298 w 1956190"/>
                <a:gd name="connsiteY5" fmla="*/ 689464 h 794986"/>
                <a:gd name="connsiteX6" fmla="*/ 978096 w 1956190"/>
                <a:gd name="connsiteY6" fmla="*/ 794986 h 794986"/>
                <a:gd name="connsiteX7" fmla="*/ 916893 w 1956190"/>
                <a:gd name="connsiteY7" fmla="*/ 689464 h 794986"/>
                <a:gd name="connsiteX8" fmla="*/ 32508 w 1956190"/>
                <a:gd name="connsiteY8" fmla="*/ 689464 h 794986"/>
                <a:gd name="connsiteX9" fmla="*/ 0 w 1956190"/>
                <a:gd name="connsiteY9" fmla="*/ 656956 h 794986"/>
                <a:gd name="connsiteX10" fmla="*/ 0 w 1956190"/>
                <a:gd name="connsiteY10" fmla="*/ 32508 h 794986"/>
                <a:gd name="connsiteX11" fmla="*/ 32508 w 1956190"/>
                <a:gd name="connsiteY11" fmla="*/ 0 h 794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190" h="794986">
                  <a:moveTo>
                    <a:pt x="32508" y="0"/>
                  </a:moveTo>
                  <a:lnTo>
                    <a:pt x="1923682" y="0"/>
                  </a:lnTo>
                  <a:cubicBezTo>
                    <a:pt x="1941636" y="0"/>
                    <a:pt x="1956190" y="14554"/>
                    <a:pt x="1956190" y="32508"/>
                  </a:cubicBezTo>
                  <a:lnTo>
                    <a:pt x="1956190" y="656956"/>
                  </a:lnTo>
                  <a:cubicBezTo>
                    <a:pt x="1956190" y="674910"/>
                    <a:pt x="1941636" y="689464"/>
                    <a:pt x="1923682" y="689464"/>
                  </a:cubicBezTo>
                  <a:lnTo>
                    <a:pt x="1039298" y="689464"/>
                  </a:lnTo>
                  <a:lnTo>
                    <a:pt x="978096" y="794986"/>
                  </a:lnTo>
                  <a:lnTo>
                    <a:pt x="916893" y="689464"/>
                  </a:lnTo>
                  <a:lnTo>
                    <a:pt x="32508" y="689464"/>
                  </a:lnTo>
                  <a:cubicBezTo>
                    <a:pt x="14554" y="689464"/>
                    <a:pt x="0" y="674910"/>
                    <a:pt x="0" y="656956"/>
                  </a:cubicBezTo>
                  <a:lnTo>
                    <a:pt x="0" y="32508"/>
                  </a:lnTo>
                  <a:cubicBezTo>
                    <a:pt x="0" y="14554"/>
                    <a:pt x="14554" y="0"/>
                    <a:pt x="32508" y="0"/>
                  </a:cubicBez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94" name="矩形 593"/>
            <p:cNvSpPr/>
            <p:nvPr/>
          </p:nvSpPr>
          <p:spPr>
            <a:xfrm>
              <a:off x="5969963" y="-1067881"/>
              <a:ext cx="1956190" cy="443523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100" dirty="0">
                  <a:latin typeface="+mn-ea"/>
                </a:rPr>
                <a:t>Towards 5G era</a:t>
              </a:r>
            </a:p>
          </p:txBody>
        </p:sp>
      </p:grpSp>
      <p:grpSp>
        <p:nvGrpSpPr>
          <p:cNvPr id="595" name="组合 594"/>
          <p:cNvGrpSpPr/>
          <p:nvPr/>
        </p:nvGrpSpPr>
        <p:grpSpPr>
          <a:xfrm>
            <a:off x="6076765" y="3133653"/>
            <a:ext cx="1247198" cy="617012"/>
            <a:chOff x="6053749" y="2779205"/>
            <a:chExt cx="1247198" cy="617012"/>
          </a:xfrm>
          <a:scene3d>
            <a:camera prst="isometricTopUp"/>
            <a:lightRig rig="threePt" dir="t"/>
          </a:scene3d>
        </p:grpSpPr>
        <p:sp>
          <p:nvSpPr>
            <p:cNvPr id="596" name="箭头: 右 595"/>
            <p:cNvSpPr/>
            <p:nvPr/>
          </p:nvSpPr>
          <p:spPr>
            <a:xfrm>
              <a:off x="6140819" y="2779205"/>
              <a:ext cx="1101684" cy="617012"/>
            </a:xfrm>
            <a:prstGeom prst="rightArrow">
              <a:avLst/>
            </a:prstGeom>
            <a:gradFill flip="none" rotWithShape="1">
              <a:gsLst>
                <a:gs pos="10000">
                  <a:srgbClr val="23CBCD">
                    <a:alpha val="0"/>
                  </a:srgbClr>
                </a:gs>
                <a:gs pos="100000">
                  <a:schemeClr val="accent3"/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97" name="矩形 596"/>
            <p:cNvSpPr/>
            <p:nvPr/>
          </p:nvSpPr>
          <p:spPr>
            <a:xfrm>
              <a:off x="6053749" y="2904932"/>
              <a:ext cx="1247198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1400" dirty="0">
                  <a:latin typeface="+mn-ea"/>
                </a:rPr>
                <a:t>empower</a:t>
              </a:r>
            </a:p>
          </p:txBody>
        </p:sp>
      </p:grpSp>
      <p:grpSp>
        <p:nvGrpSpPr>
          <p:cNvPr id="598" name="组合 597"/>
          <p:cNvGrpSpPr/>
          <p:nvPr/>
        </p:nvGrpSpPr>
        <p:grpSpPr>
          <a:xfrm>
            <a:off x="4285638" y="4230251"/>
            <a:ext cx="1247198" cy="617012"/>
            <a:chOff x="4285638" y="3849251"/>
            <a:chExt cx="1247198" cy="617012"/>
          </a:xfrm>
          <a:scene3d>
            <a:camera prst="isometricTopUp"/>
            <a:lightRig rig="threePt" dir="t"/>
          </a:scene3d>
        </p:grpSpPr>
        <p:sp>
          <p:nvSpPr>
            <p:cNvPr id="599" name="箭头: 右 598"/>
            <p:cNvSpPr/>
            <p:nvPr/>
          </p:nvSpPr>
          <p:spPr>
            <a:xfrm rot="10800000">
              <a:off x="4344082" y="3849251"/>
              <a:ext cx="1101684" cy="617012"/>
            </a:xfrm>
            <a:prstGeom prst="rightArrow">
              <a:avLst/>
            </a:prstGeom>
            <a:gradFill flip="none" rotWithShape="1">
              <a:gsLst>
                <a:gs pos="10000">
                  <a:srgbClr val="23CBCD">
                    <a:alpha val="0"/>
                  </a:srgbClr>
                </a:gs>
                <a:gs pos="100000">
                  <a:schemeClr val="accent3"/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00" name="矩形 599"/>
            <p:cNvSpPr/>
            <p:nvPr/>
          </p:nvSpPr>
          <p:spPr>
            <a:xfrm rot="10800000" flipV="1">
              <a:off x="4285638" y="3974978"/>
              <a:ext cx="1247198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400" dirty="0">
                  <a:latin typeface="+mn-ea"/>
                </a:rPr>
                <a:t>empower</a:t>
              </a:r>
            </a:p>
          </p:txBody>
        </p:sp>
      </p:grpSp>
      <p:grpSp>
        <p:nvGrpSpPr>
          <p:cNvPr id="601" name="组合 600"/>
          <p:cNvGrpSpPr>
            <a:grpSpLocks noChangeAspect="1"/>
          </p:cNvGrpSpPr>
          <p:nvPr/>
        </p:nvGrpSpPr>
        <p:grpSpPr>
          <a:xfrm>
            <a:off x="6928967" y="3666384"/>
            <a:ext cx="114459" cy="2006715"/>
            <a:chOff x="4082366" y="2183071"/>
            <a:chExt cx="103291" cy="1810938"/>
          </a:xfrm>
          <a:scene3d>
            <a:camera prst="isometricTopUp"/>
            <a:lightRig rig="threePt" dir="t"/>
          </a:scene3d>
        </p:grpSpPr>
        <p:sp>
          <p:nvSpPr>
            <p:cNvPr id="602" name="任意多边形: 形状 601"/>
            <p:cNvSpPr/>
            <p:nvPr/>
          </p:nvSpPr>
          <p:spPr>
            <a:xfrm rot="10800000">
              <a:off x="4082366" y="3604841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603" name="任意多边形: 形状 602"/>
            <p:cNvSpPr/>
            <p:nvPr/>
          </p:nvSpPr>
          <p:spPr>
            <a:xfrm rot="10800000">
              <a:off x="4082366" y="3889199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604" name="任意多边形: 形状 603"/>
            <p:cNvSpPr/>
            <p:nvPr/>
          </p:nvSpPr>
          <p:spPr>
            <a:xfrm rot="10800000">
              <a:off x="4082366" y="3320487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605" name="任意多边形: 形状 604"/>
            <p:cNvSpPr/>
            <p:nvPr/>
          </p:nvSpPr>
          <p:spPr>
            <a:xfrm rot="10800000">
              <a:off x="4082366" y="3036133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606" name="任意多边形: 形状 605"/>
            <p:cNvSpPr/>
            <p:nvPr/>
          </p:nvSpPr>
          <p:spPr>
            <a:xfrm rot="10800000">
              <a:off x="4082366" y="2751779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607" name="任意多边形: 形状 606"/>
            <p:cNvSpPr/>
            <p:nvPr/>
          </p:nvSpPr>
          <p:spPr>
            <a:xfrm rot="10800000">
              <a:off x="4082366" y="2467425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608" name="任意多边形: 形状 607"/>
            <p:cNvSpPr/>
            <p:nvPr/>
          </p:nvSpPr>
          <p:spPr>
            <a:xfrm rot="10800000">
              <a:off x="4082366" y="2183071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grpSp>
        <p:nvGrpSpPr>
          <p:cNvPr id="609" name="组合 608"/>
          <p:cNvGrpSpPr/>
          <p:nvPr/>
        </p:nvGrpSpPr>
        <p:grpSpPr>
          <a:xfrm>
            <a:off x="4931042" y="1710405"/>
            <a:ext cx="1255349" cy="512063"/>
            <a:chOff x="5969961" y="-1317280"/>
            <a:chExt cx="1956192" cy="813380"/>
          </a:xfrm>
          <a:solidFill>
            <a:schemeClr val="accent3">
              <a:alpha val="15000"/>
            </a:schemeClr>
          </a:solidFill>
          <a:scene3d>
            <a:camera prst="isometricBottomDown"/>
            <a:lightRig rig="threePt" dir="t"/>
          </a:scene3d>
        </p:grpSpPr>
        <p:sp>
          <p:nvSpPr>
            <p:cNvPr id="610" name="任意多边形: 形状 609"/>
            <p:cNvSpPr/>
            <p:nvPr/>
          </p:nvSpPr>
          <p:spPr>
            <a:xfrm flipV="1">
              <a:off x="5969963" y="-1317280"/>
              <a:ext cx="1956190" cy="794986"/>
            </a:xfrm>
            <a:custGeom>
              <a:avLst/>
              <a:gdLst>
                <a:gd name="connsiteX0" fmla="*/ 32508 w 1956190"/>
                <a:gd name="connsiteY0" fmla="*/ 0 h 794986"/>
                <a:gd name="connsiteX1" fmla="*/ 1923682 w 1956190"/>
                <a:gd name="connsiteY1" fmla="*/ 0 h 794986"/>
                <a:gd name="connsiteX2" fmla="*/ 1956190 w 1956190"/>
                <a:gd name="connsiteY2" fmla="*/ 32508 h 794986"/>
                <a:gd name="connsiteX3" fmla="*/ 1956190 w 1956190"/>
                <a:gd name="connsiteY3" fmla="*/ 656956 h 794986"/>
                <a:gd name="connsiteX4" fmla="*/ 1923682 w 1956190"/>
                <a:gd name="connsiteY4" fmla="*/ 689464 h 794986"/>
                <a:gd name="connsiteX5" fmla="*/ 1039298 w 1956190"/>
                <a:gd name="connsiteY5" fmla="*/ 689464 h 794986"/>
                <a:gd name="connsiteX6" fmla="*/ 978096 w 1956190"/>
                <a:gd name="connsiteY6" fmla="*/ 794986 h 794986"/>
                <a:gd name="connsiteX7" fmla="*/ 916893 w 1956190"/>
                <a:gd name="connsiteY7" fmla="*/ 689464 h 794986"/>
                <a:gd name="connsiteX8" fmla="*/ 32508 w 1956190"/>
                <a:gd name="connsiteY8" fmla="*/ 689464 h 794986"/>
                <a:gd name="connsiteX9" fmla="*/ 0 w 1956190"/>
                <a:gd name="connsiteY9" fmla="*/ 656956 h 794986"/>
                <a:gd name="connsiteX10" fmla="*/ 0 w 1956190"/>
                <a:gd name="connsiteY10" fmla="*/ 32508 h 794986"/>
                <a:gd name="connsiteX11" fmla="*/ 32508 w 1956190"/>
                <a:gd name="connsiteY11" fmla="*/ 0 h 794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190" h="794986">
                  <a:moveTo>
                    <a:pt x="32508" y="0"/>
                  </a:moveTo>
                  <a:lnTo>
                    <a:pt x="1923682" y="0"/>
                  </a:lnTo>
                  <a:cubicBezTo>
                    <a:pt x="1941636" y="0"/>
                    <a:pt x="1956190" y="14554"/>
                    <a:pt x="1956190" y="32508"/>
                  </a:cubicBezTo>
                  <a:lnTo>
                    <a:pt x="1956190" y="656956"/>
                  </a:lnTo>
                  <a:cubicBezTo>
                    <a:pt x="1956190" y="674910"/>
                    <a:pt x="1941636" y="689464"/>
                    <a:pt x="1923682" y="689464"/>
                  </a:cubicBezTo>
                  <a:lnTo>
                    <a:pt x="1039298" y="689464"/>
                  </a:lnTo>
                  <a:lnTo>
                    <a:pt x="978096" y="794986"/>
                  </a:lnTo>
                  <a:lnTo>
                    <a:pt x="916893" y="689464"/>
                  </a:lnTo>
                  <a:lnTo>
                    <a:pt x="32508" y="689464"/>
                  </a:lnTo>
                  <a:cubicBezTo>
                    <a:pt x="14554" y="689464"/>
                    <a:pt x="0" y="674910"/>
                    <a:pt x="0" y="656956"/>
                  </a:cubicBezTo>
                  <a:lnTo>
                    <a:pt x="0" y="32508"/>
                  </a:lnTo>
                  <a:cubicBezTo>
                    <a:pt x="0" y="14554"/>
                    <a:pt x="14554" y="0"/>
                    <a:pt x="32508" y="0"/>
                  </a:cubicBezTo>
                  <a:close/>
                </a:path>
              </a:pathLst>
            </a:custGeom>
            <a:grpFill/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11" name="矩形 610"/>
            <p:cNvSpPr/>
            <p:nvPr/>
          </p:nvSpPr>
          <p:spPr>
            <a:xfrm>
              <a:off x="5969961" y="-1188337"/>
              <a:ext cx="1956190" cy="68443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100" dirty="0">
                  <a:latin typeface="+mn-ea"/>
                </a:rPr>
                <a:t>Transformation roadmap</a:t>
              </a:r>
            </a:p>
          </p:txBody>
        </p:sp>
      </p:grpSp>
      <p:grpSp>
        <p:nvGrpSpPr>
          <p:cNvPr id="612" name="图形 1"/>
          <p:cNvGrpSpPr/>
          <p:nvPr/>
        </p:nvGrpSpPr>
        <p:grpSpPr>
          <a:xfrm flipH="1">
            <a:off x="4909710" y="1205292"/>
            <a:ext cx="222731" cy="540324"/>
            <a:chOff x="1213282" y="-83815"/>
            <a:chExt cx="2826568" cy="6856973"/>
          </a:xfrm>
          <a:solidFill>
            <a:schemeClr val="accent1"/>
          </a:solidFill>
        </p:grpSpPr>
        <p:grpSp>
          <p:nvGrpSpPr>
            <p:cNvPr id="613" name="图形 1"/>
            <p:cNvGrpSpPr/>
            <p:nvPr/>
          </p:nvGrpSpPr>
          <p:grpSpPr>
            <a:xfrm>
              <a:off x="1213282" y="1561913"/>
              <a:ext cx="1284249" cy="821308"/>
              <a:chOff x="1213282" y="1561913"/>
              <a:chExt cx="1284249" cy="821308"/>
            </a:xfrm>
            <a:solidFill>
              <a:schemeClr val="accent1"/>
            </a:solidFill>
          </p:grpSpPr>
          <p:sp>
            <p:nvSpPr>
              <p:cNvPr id="688" name="任意多边形: 形状 687"/>
              <p:cNvSpPr/>
              <p:nvPr/>
            </p:nvSpPr>
            <p:spPr>
              <a:xfrm>
                <a:off x="1681077" y="1977093"/>
                <a:ext cx="175316" cy="215422"/>
              </a:xfrm>
              <a:custGeom>
                <a:avLst/>
                <a:gdLst>
                  <a:gd name="connsiteX0" fmla="*/ 175317 w 175316"/>
                  <a:gd name="connsiteY0" fmla="*/ 202320 h 215422"/>
                  <a:gd name="connsiteX1" fmla="*/ 158499 w 175316"/>
                  <a:gd name="connsiteY1" fmla="*/ 148596 h 215422"/>
                  <a:gd name="connsiteX2" fmla="*/ 142428 w 175316"/>
                  <a:gd name="connsiteY2" fmla="*/ 37317 h 215422"/>
                  <a:gd name="connsiteX3" fmla="*/ 24702 w 175316"/>
                  <a:gd name="connsiteY3" fmla="*/ 3213 h 215422"/>
                  <a:gd name="connsiteX4" fmla="*/ 18909 w 175316"/>
                  <a:gd name="connsiteY4" fmla="*/ 5269 h 215422"/>
                  <a:gd name="connsiteX5" fmla="*/ 175317 w 175316"/>
                  <a:gd name="connsiteY5" fmla="*/ 202320 h 215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5316" h="215422">
                    <a:moveTo>
                      <a:pt x="175317" y="202320"/>
                    </a:moveTo>
                    <a:lnTo>
                      <a:pt x="158499" y="148596"/>
                    </a:lnTo>
                    <a:lnTo>
                      <a:pt x="142428" y="37317"/>
                    </a:lnTo>
                    <a:cubicBezTo>
                      <a:pt x="88424" y="4802"/>
                      <a:pt x="47687" y="-6130"/>
                      <a:pt x="24702" y="3213"/>
                    </a:cubicBezTo>
                    <a:cubicBezTo>
                      <a:pt x="22833" y="3961"/>
                      <a:pt x="20591" y="4241"/>
                      <a:pt x="18909" y="5269"/>
                    </a:cubicBezTo>
                    <a:cubicBezTo>
                      <a:pt x="-54529" y="45819"/>
                      <a:pt x="104774" y="271554"/>
                      <a:pt x="175317" y="202320"/>
                    </a:cubicBezTo>
                    <a:close/>
                  </a:path>
                </a:pathLst>
              </a:custGeom>
              <a:solidFill>
                <a:srgbClr val="8F9BA6"/>
              </a:solidFill>
              <a:ln w="93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89" name="任意多边形: 形状 688"/>
              <p:cNvSpPr/>
              <p:nvPr/>
            </p:nvSpPr>
            <p:spPr>
              <a:xfrm>
                <a:off x="1402197" y="2008610"/>
                <a:ext cx="286359" cy="149358"/>
              </a:xfrm>
              <a:custGeom>
                <a:avLst/>
                <a:gdLst>
                  <a:gd name="connsiteX0" fmla="*/ 7305 w 286359"/>
                  <a:gd name="connsiteY0" fmla="*/ 33736 h 149358"/>
                  <a:gd name="connsiteX1" fmla="*/ 105223 w 286359"/>
                  <a:gd name="connsiteY1" fmla="*/ 112594 h 149358"/>
                  <a:gd name="connsiteX2" fmla="*/ 186229 w 286359"/>
                  <a:gd name="connsiteY2" fmla="*/ 145108 h 149358"/>
                  <a:gd name="connsiteX3" fmla="*/ 286296 w 286359"/>
                  <a:gd name="connsiteY3" fmla="*/ 754 h 149358"/>
                  <a:gd name="connsiteX4" fmla="*/ 162124 w 286359"/>
                  <a:gd name="connsiteY4" fmla="*/ 27943 h 149358"/>
                  <a:gd name="connsiteX5" fmla="*/ 84294 w 286359"/>
                  <a:gd name="connsiteY5" fmla="*/ 45041 h 149358"/>
                  <a:gd name="connsiteX6" fmla="*/ 7305 w 286359"/>
                  <a:gd name="connsiteY6" fmla="*/ 33736 h 149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6359" h="149358">
                    <a:moveTo>
                      <a:pt x="7305" y="33736"/>
                    </a:moveTo>
                    <a:cubicBezTo>
                      <a:pt x="-28106" y="96990"/>
                      <a:pt x="75137" y="114462"/>
                      <a:pt x="105223" y="112594"/>
                    </a:cubicBezTo>
                    <a:cubicBezTo>
                      <a:pt x="146520" y="122684"/>
                      <a:pt x="165674" y="115210"/>
                      <a:pt x="186229" y="145108"/>
                    </a:cubicBezTo>
                    <a:cubicBezTo>
                      <a:pt x="209307" y="178651"/>
                      <a:pt x="288913" y="2716"/>
                      <a:pt x="286296" y="754"/>
                    </a:cubicBezTo>
                    <a:cubicBezTo>
                      <a:pt x="268357" y="-4665"/>
                      <a:pt x="180904" y="20655"/>
                      <a:pt x="162124" y="27943"/>
                    </a:cubicBezTo>
                    <a:cubicBezTo>
                      <a:pt x="127180" y="41584"/>
                      <a:pt x="125685" y="47377"/>
                      <a:pt x="84294" y="45041"/>
                    </a:cubicBezTo>
                    <a:cubicBezTo>
                      <a:pt x="62898" y="43733"/>
                      <a:pt x="41875" y="38501"/>
                      <a:pt x="7305" y="33736"/>
                    </a:cubicBezTo>
                    <a:close/>
                  </a:path>
                </a:pathLst>
              </a:custGeom>
              <a:solidFill>
                <a:srgbClr val="F1B287"/>
              </a:solidFill>
              <a:ln w="93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90" name="任意多边形: 形状 689"/>
              <p:cNvSpPr/>
              <p:nvPr/>
            </p:nvSpPr>
            <p:spPr>
              <a:xfrm>
                <a:off x="1402233" y="2057669"/>
                <a:ext cx="225171" cy="99162"/>
              </a:xfrm>
              <a:custGeom>
                <a:avLst/>
                <a:gdLst>
                  <a:gd name="connsiteX0" fmla="*/ 1103 w 225171"/>
                  <a:gd name="connsiteY0" fmla="*/ 0 h 99162"/>
                  <a:gd name="connsiteX1" fmla="*/ 105187 w 225171"/>
                  <a:gd name="connsiteY1" fmla="*/ 63535 h 99162"/>
                  <a:gd name="connsiteX2" fmla="*/ 186194 w 225171"/>
                  <a:gd name="connsiteY2" fmla="*/ 96049 h 99162"/>
                  <a:gd name="connsiteX3" fmla="*/ 173113 w 225171"/>
                  <a:gd name="connsiteY3" fmla="*/ 23078 h 99162"/>
                  <a:gd name="connsiteX4" fmla="*/ 1103 w 225171"/>
                  <a:gd name="connsiteY4" fmla="*/ 0 h 99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5171" h="99162">
                    <a:moveTo>
                      <a:pt x="1103" y="0"/>
                    </a:moveTo>
                    <a:cubicBezTo>
                      <a:pt x="-10857" y="50734"/>
                      <a:pt x="77811" y="65216"/>
                      <a:pt x="105187" y="63535"/>
                    </a:cubicBezTo>
                    <a:cubicBezTo>
                      <a:pt x="146485" y="73625"/>
                      <a:pt x="165639" y="66151"/>
                      <a:pt x="186194" y="96049"/>
                    </a:cubicBezTo>
                    <a:cubicBezTo>
                      <a:pt x="200396" y="116605"/>
                      <a:pt x="273461" y="28871"/>
                      <a:pt x="173113" y="23078"/>
                    </a:cubicBezTo>
                    <a:cubicBezTo>
                      <a:pt x="128826" y="23545"/>
                      <a:pt x="64450" y="45128"/>
                      <a:pt x="1103" y="0"/>
                    </a:cubicBezTo>
                    <a:close/>
                  </a:path>
                </a:pathLst>
              </a:custGeom>
              <a:solidFill>
                <a:srgbClr val="E8A476"/>
              </a:solidFill>
              <a:ln w="93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91" name="任意多边形: 形状 690"/>
              <p:cNvSpPr/>
              <p:nvPr/>
            </p:nvSpPr>
            <p:spPr>
              <a:xfrm>
                <a:off x="1213282" y="1914997"/>
                <a:ext cx="775412" cy="468224"/>
              </a:xfrm>
              <a:custGeom>
                <a:avLst/>
                <a:gdLst>
                  <a:gd name="connsiteX0" fmla="*/ 775412 w 775412"/>
                  <a:gd name="connsiteY0" fmla="*/ 179298 h 468224"/>
                  <a:gd name="connsiteX1" fmla="*/ 667029 w 775412"/>
                  <a:gd name="connsiteY1" fmla="*/ 222932 h 468224"/>
                  <a:gd name="connsiteX2" fmla="*/ 498850 w 775412"/>
                  <a:gd name="connsiteY2" fmla="*/ 397185 h 468224"/>
                  <a:gd name="connsiteX3" fmla="*/ 350478 w 775412"/>
                  <a:gd name="connsiteY3" fmla="*/ 466699 h 468224"/>
                  <a:gd name="connsiteX4" fmla="*/ 140253 w 775412"/>
                  <a:gd name="connsiteY4" fmla="*/ 418114 h 468224"/>
                  <a:gd name="connsiteX5" fmla="*/ 1131 w 775412"/>
                  <a:gd name="connsiteY5" fmla="*/ 302724 h 468224"/>
                  <a:gd name="connsiteX6" fmla="*/ 137170 w 775412"/>
                  <a:gd name="connsiteY6" fmla="*/ 298239 h 468224"/>
                  <a:gd name="connsiteX7" fmla="*/ 271620 w 775412"/>
                  <a:gd name="connsiteY7" fmla="*/ 264229 h 468224"/>
                  <a:gd name="connsiteX8" fmla="*/ 420833 w 775412"/>
                  <a:gd name="connsiteY8" fmla="*/ 116885 h 468224"/>
                  <a:gd name="connsiteX9" fmla="*/ 634795 w 775412"/>
                  <a:gd name="connsiteY9" fmla="*/ 0 h 468224"/>
                  <a:gd name="connsiteX10" fmla="*/ 747569 w 775412"/>
                  <a:gd name="connsiteY10" fmla="*/ 40176 h 468224"/>
                  <a:gd name="connsiteX11" fmla="*/ 744486 w 775412"/>
                  <a:gd name="connsiteY11" fmla="*/ 166872 h 468224"/>
                  <a:gd name="connsiteX12" fmla="*/ 775412 w 775412"/>
                  <a:gd name="connsiteY12" fmla="*/ 179298 h 46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75412" h="468224">
                    <a:moveTo>
                      <a:pt x="775412" y="179298"/>
                    </a:moveTo>
                    <a:cubicBezTo>
                      <a:pt x="726920" y="199200"/>
                      <a:pt x="693284" y="210225"/>
                      <a:pt x="667029" y="222932"/>
                    </a:cubicBezTo>
                    <a:cubicBezTo>
                      <a:pt x="597609" y="256474"/>
                      <a:pt x="628348" y="336453"/>
                      <a:pt x="498850" y="397185"/>
                    </a:cubicBezTo>
                    <a:lnTo>
                      <a:pt x="350478" y="466699"/>
                    </a:lnTo>
                    <a:cubicBezTo>
                      <a:pt x="331137" y="475762"/>
                      <a:pt x="181924" y="442500"/>
                      <a:pt x="140253" y="418114"/>
                    </a:cubicBezTo>
                    <a:cubicBezTo>
                      <a:pt x="110635" y="400829"/>
                      <a:pt x="-13071" y="310479"/>
                      <a:pt x="1131" y="302724"/>
                    </a:cubicBezTo>
                    <a:cubicBezTo>
                      <a:pt x="11782" y="296931"/>
                      <a:pt x="76905" y="302257"/>
                      <a:pt x="137170" y="298239"/>
                    </a:cubicBezTo>
                    <a:lnTo>
                      <a:pt x="271620" y="264229"/>
                    </a:lnTo>
                    <a:cubicBezTo>
                      <a:pt x="399063" y="219568"/>
                      <a:pt x="375705" y="146223"/>
                      <a:pt x="420833" y="116885"/>
                    </a:cubicBezTo>
                    <a:cubicBezTo>
                      <a:pt x="479602" y="78671"/>
                      <a:pt x="540521" y="87267"/>
                      <a:pt x="634795" y="0"/>
                    </a:cubicBezTo>
                    <a:lnTo>
                      <a:pt x="747569" y="40176"/>
                    </a:lnTo>
                    <a:lnTo>
                      <a:pt x="744486" y="166872"/>
                    </a:lnTo>
                    <a:lnTo>
                      <a:pt x="775412" y="179298"/>
                    </a:lnTo>
                    <a:close/>
                  </a:path>
                </a:pathLst>
              </a:custGeom>
              <a:solidFill>
                <a:srgbClr val="F1B287"/>
              </a:solidFill>
              <a:ln w="93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92" name="任意多边形: 形状 691"/>
              <p:cNvSpPr/>
              <p:nvPr/>
            </p:nvSpPr>
            <p:spPr>
              <a:xfrm>
                <a:off x="1330925" y="1914997"/>
                <a:ext cx="657770" cy="468224"/>
              </a:xfrm>
              <a:custGeom>
                <a:avLst/>
                <a:gdLst>
                  <a:gd name="connsiteX0" fmla="*/ 657770 w 657770"/>
                  <a:gd name="connsiteY0" fmla="*/ 179298 h 468224"/>
                  <a:gd name="connsiteX1" fmla="*/ 549387 w 657770"/>
                  <a:gd name="connsiteY1" fmla="*/ 222932 h 468224"/>
                  <a:gd name="connsiteX2" fmla="*/ 381208 w 657770"/>
                  <a:gd name="connsiteY2" fmla="*/ 397185 h 468224"/>
                  <a:gd name="connsiteX3" fmla="*/ 232836 w 657770"/>
                  <a:gd name="connsiteY3" fmla="*/ 466699 h 468224"/>
                  <a:gd name="connsiteX4" fmla="*/ 22611 w 657770"/>
                  <a:gd name="connsiteY4" fmla="*/ 418114 h 468224"/>
                  <a:gd name="connsiteX5" fmla="*/ 0 w 657770"/>
                  <a:gd name="connsiteY5" fmla="*/ 403351 h 468224"/>
                  <a:gd name="connsiteX6" fmla="*/ 204993 w 657770"/>
                  <a:gd name="connsiteY6" fmla="*/ 419515 h 468224"/>
                  <a:gd name="connsiteX7" fmla="*/ 312441 w 657770"/>
                  <a:gd name="connsiteY7" fmla="*/ 367099 h 468224"/>
                  <a:gd name="connsiteX8" fmla="*/ 404379 w 657770"/>
                  <a:gd name="connsiteY8" fmla="*/ 243767 h 468224"/>
                  <a:gd name="connsiteX9" fmla="*/ 525562 w 657770"/>
                  <a:gd name="connsiteY9" fmla="*/ 143700 h 468224"/>
                  <a:gd name="connsiteX10" fmla="*/ 497719 w 657770"/>
                  <a:gd name="connsiteY10" fmla="*/ 11212 h 468224"/>
                  <a:gd name="connsiteX11" fmla="*/ 517060 w 657770"/>
                  <a:gd name="connsiteY11" fmla="*/ 0 h 468224"/>
                  <a:gd name="connsiteX12" fmla="*/ 629833 w 657770"/>
                  <a:gd name="connsiteY12" fmla="*/ 40176 h 468224"/>
                  <a:gd name="connsiteX13" fmla="*/ 626750 w 657770"/>
                  <a:gd name="connsiteY13" fmla="*/ 166872 h 468224"/>
                  <a:gd name="connsiteX14" fmla="*/ 657770 w 657770"/>
                  <a:gd name="connsiteY14" fmla="*/ 179298 h 46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57770" h="468224">
                    <a:moveTo>
                      <a:pt x="657770" y="179298"/>
                    </a:moveTo>
                    <a:cubicBezTo>
                      <a:pt x="609278" y="199200"/>
                      <a:pt x="575642" y="210225"/>
                      <a:pt x="549387" y="222932"/>
                    </a:cubicBezTo>
                    <a:cubicBezTo>
                      <a:pt x="479967" y="256474"/>
                      <a:pt x="510706" y="336453"/>
                      <a:pt x="381208" y="397185"/>
                    </a:cubicBezTo>
                    <a:lnTo>
                      <a:pt x="232836" y="466699"/>
                    </a:lnTo>
                    <a:cubicBezTo>
                      <a:pt x="213495" y="475762"/>
                      <a:pt x="64282" y="442500"/>
                      <a:pt x="22611" y="418114"/>
                    </a:cubicBezTo>
                    <a:cubicBezTo>
                      <a:pt x="17472" y="415124"/>
                      <a:pt x="9530" y="409985"/>
                      <a:pt x="0" y="403351"/>
                    </a:cubicBezTo>
                    <a:cubicBezTo>
                      <a:pt x="43353" y="370556"/>
                      <a:pt x="159117" y="428578"/>
                      <a:pt x="204993" y="419515"/>
                    </a:cubicBezTo>
                    <a:cubicBezTo>
                      <a:pt x="270302" y="406622"/>
                      <a:pt x="297305" y="381581"/>
                      <a:pt x="312441" y="367099"/>
                    </a:cubicBezTo>
                    <a:cubicBezTo>
                      <a:pt x="363922" y="318047"/>
                      <a:pt x="372145" y="282449"/>
                      <a:pt x="404379" y="243767"/>
                    </a:cubicBezTo>
                    <a:cubicBezTo>
                      <a:pt x="427177" y="216391"/>
                      <a:pt x="465204" y="190604"/>
                      <a:pt x="525562" y="143700"/>
                    </a:cubicBezTo>
                    <a:lnTo>
                      <a:pt x="497719" y="11212"/>
                    </a:lnTo>
                    <a:cubicBezTo>
                      <a:pt x="503979" y="7662"/>
                      <a:pt x="510426" y="3924"/>
                      <a:pt x="517060" y="0"/>
                    </a:cubicBezTo>
                    <a:lnTo>
                      <a:pt x="629833" y="40176"/>
                    </a:lnTo>
                    <a:lnTo>
                      <a:pt x="626750" y="166872"/>
                    </a:lnTo>
                    <a:lnTo>
                      <a:pt x="657770" y="179298"/>
                    </a:lnTo>
                    <a:close/>
                  </a:path>
                </a:pathLst>
              </a:custGeom>
              <a:solidFill>
                <a:srgbClr val="E8A476"/>
              </a:solidFill>
              <a:ln w="93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93" name="任意多边形: 形状 692"/>
              <p:cNvSpPr/>
              <p:nvPr/>
            </p:nvSpPr>
            <p:spPr>
              <a:xfrm>
                <a:off x="1691577" y="1561913"/>
                <a:ext cx="805955" cy="621144"/>
              </a:xfrm>
              <a:custGeom>
                <a:avLst/>
                <a:gdLst>
                  <a:gd name="connsiteX0" fmla="*/ 805955 w 805955"/>
                  <a:gd name="connsiteY0" fmla="*/ 284878 h 621144"/>
                  <a:gd name="connsiteX1" fmla="*/ 160331 w 805955"/>
                  <a:gd name="connsiteY1" fmla="*/ 621144 h 621144"/>
                  <a:gd name="connsiteX2" fmla="*/ 0 w 805955"/>
                  <a:gd name="connsiteY2" fmla="*/ 424934 h 621144"/>
                  <a:gd name="connsiteX3" fmla="*/ 676363 w 805955"/>
                  <a:gd name="connsiteY3" fmla="*/ 0 h 621144"/>
                  <a:gd name="connsiteX4" fmla="*/ 805955 w 805955"/>
                  <a:gd name="connsiteY4" fmla="*/ 284878 h 621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5955" h="621144">
                    <a:moveTo>
                      <a:pt x="805955" y="284878"/>
                    </a:moveTo>
                    <a:cubicBezTo>
                      <a:pt x="562935" y="440164"/>
                      <a:pt x="414376" y="484451"/>
                      <a:pt x="160331" y="621144"/>
                    </a:cubicBezTo>
                    <a:cubicBezTo>
                      <a:pt x="152670" y="498186"/>
                      <a:pt x="50734" y="414563"/>
                      <a:pt x="0" y="424934"/>
                    </a:cubicBezTo>
                    <a:cubicBezTo>
                      <a:pt x="204432" y="284411"/>
                      <a:pt x="444742" y="96049"/>
                      <a:pt x="676363" y="0"/>
                    </a:cubicBezTo>
                    <a:lnTo>
                      <a:pt x="805955" y="284878"/>
                    </a:lnTo>
                    <a:close/>
                  </a:path>
                </a:pathLst>
              </a:custGeom>
              <a:solidFill>
                <a:srgbClr val="AAB7C2"/>
              </a:solidFill>
              <a:ln w="93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94" name="任意多边形: 形状 693"/>
              <p:cNvSpPr/>
              <p:nvPr/>
            </p:nvSpPr>
            <p:spPr>
              <a:xfrm>
                <a:off x="1804070" y="1628531"/>
                <a:ext cx="693461" cy="554526"/>
              </a:xfrm>
              <a:custGeom>
                <a:avLst/>
                <a:gdLst>
                  <a:gd name="connsiteX0" fmla="*/ 693462 w 693461"/>
                  <a:gd name="connsiteY0" fmla="*/ 218260 h 554526"/>
                  <a:gd name="connsiteX1" fmla="*/ 47838 w 693461"/>
                  <a:gd name="connsiteY1" fmla="*/ 554526 h 554526"/>
                  <a:gd name="connsiteX2" fmla="*/ 0 w 693461"/>
                  <a:gd name="connsiteY2" fmla="*/ 425682 h 554526"/>
                  <a:gd name="connsiteX3" fmla="*/ 437361 w 693461"/>
                  <a:gd name="connsiteY3" fmla="*/ 158369 h 554526"/>
                  <a:gd name="connsiteX4" fmla="*/ 425402 w 693461"/>
                  <a:gd name="connsiteY4" fmla="*/ 0 h 554526"/>
                  <a:gd name="connsiteX5" fmla="*/ 693462 w 693461"/>
                  <a:gd name="connsiteY5" fmla="*/ 218260 h 554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3461" h="554526">
                    <a:moveTo>
                      <a:pt x="693462" y="218260"/>
                    </a:moveTo>
                    <a:cubicBezTo>
                      <a:pt x="450442" y="373546"/>
                      <a:pt x="301883" y="417833"/>
                      <a:pt x="47838" y="554526"/>
                    </a:cubicBezTo>
                    <a:cubicBezTo>
                      <a:pt x="44661" y="503512"/>
                      <a:pt x="25227" y="459224"/>
                      <a:pt x="0" y="425682"/>
                    </a:cubicBezTo>
                    <a:cubicBezTo>
                      <a:pt x="119127" y="367379"/>
                      <a:pt x="274881" y="264416"/>
                      <a:pt x="437361" y="158369"/>
                    </a:cubicBezTo>
                    <a:cubicBezTo>
                      <a:pt x="464643" y="136226"/>
                      <a:pt x="428672" y="44941"/>
                      <a:pt x="425402" y="0"/>
                    </a:cubicBezTo>
                    <a:lnTo>
                      <a:pt x="693462" y="218260"/>
                    </a:lnTo>
                    <a:close/>
                  </a:path>
                </a:pathLst>
              </a:custGeom>
              <a:solidFill>
                <a:srgbClr val="A2AFBA"/>
              </a:solidFill>
              <a:ln w="93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614" name="任意多边形: 形状 613"/>
            <p:cNvSpPr/>
            <p:nvPr/>
          </p:nvSpPr>
          <p:spPr>
            <a:xfrm>
              <a:off x="1780425" y="5520683"/>
              <a:ext cx="2259425" cy="1252474"/>
            </a:xfrm>
            <a:custGeom>
              <a:avLst/>
              <a:gdLst>
                <a:gd name="connsiteX0" fmla="*/ 2151587 w 2259425"/>
                <a:gd name="connsiteY0" fmla="*/ 718498 h 1252474"/>
                <a:gd name="connsiteX1" fmla="*/ 1010767 w 2259425"/>
                <a:gd name="connsiteY1" fmla="*/ 68763 h 1252474"/>
                <a:gd name="connsiteX2" fmla="*/ 581722 w 2259425"/>
                <a:gd name="connsiteY2" fmla="*/ 32605 h 1252474"/>
                <a:gd name="connsiteX3" fmla="*/ 192012 w 2259425"/>
                <a:gd name="connsiteY3" fmla="*/ 263665 h 1252474"/>
                <a:gd name="connsiteX4" fmla="*/ 44481 w 2259425"/>
                <a:gd name="connsiteY4" fmla="*/ 507993 h 1252474"/>
                <a:gd name="connsiteX5" fmla="*/ 1265280 w 2259425"/>
                <a:gd name="connsiteY5" fmla="*/ 1201735 h 1252474"/>
                <a:gd name="connsiteX6" fmla="*/ 1577253 w 2259425"/>
                <a:gd name="connsiteY6" fmla="*/ 1249573 h 1252474"/>
                <a:gd name="connsiteX7" fmla="*/ 1915108 w 2259425"/>
                <a:gd name="connsiteY7" fmla="*/ 1148945 h 1252474"/>
                <a:gd name="connsiteX8" fmla="*/ 2117391 w 2259425"/>
                <a:gd name="connsiteY8" fmla="*/ 1031219 h 1252474"/>
                <a:gd name="connsiteX9" fmla="*/ 2259036 w 2259425"/>
                <a:gd name="connsiteY9" fmla="*/ 860517 h 1252474"/>
                <a:gd name="connsiteX10" fmla="*/ 2151587 w 2259425"/>
                <a:gd name="connsiteY10" fmla="*/ 718498 h 125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59425" h="1252474">
                  <a:moveTo>
                    <a:pt x="2151587" y="718498"/>
                  </a:moveTo>
                  <a:lnTo>
                    <a:pt x="1010767" y="68763"/>
                  </a:lnTo>
                  <a:cubicBezTo>
                    <a:pt x="886408" y="11956"/>
                    <a:pt x="708417" y="-33266"/>
                    <a:pt x="581722" y="32605"/>
                  </a:cubicBezTo>
                  <a:cubicBezTo>
                    <a:pt x="466239" y="92682"/>
                    <a:pt x="276102" y="215640"/>
                    <a:pt x="192012" y="263665"/>
                  </a:cubicBezTo>
                  <a:cubicBezTo>
                    <a:pt x="128104" y="300104"/>
                    <a:pt x="-93613" y="432966"/>
                    <a:pt x="44481" y="507993"/>
                  </a:cubicBezTo>
                  <a:cubicBezTo>
                    <a:pt x="450729" y="728869"/>
                    <a:pt x="852772" y="977402"/>
                    <a:pt x="1265280" y="1201735"/>
                  </a:cubicBezTo>
                  <a:cubicBezTo>
                    <a:pt x="1343296" y="1244154"/>
                    <a:pt x="1457472" y="1259477"/>
                    <a:pt x="1577253" y="1249573"/>
                  </a:cubicBezTo>
                  <a:cubicBezTo>
                    <a:pt x="1696567" y="1239669"/>
                    <a:pt x="1818872" y="1204911"/>
                    <a:pt x="1915108" y="1148945"/>
                  </a:cubicBezTo>
                  <a:cubicBezTo>
                    <a:pt x="1983688" y="1109049"/>
                    <a:pt x="2051053" y="1069807"/>
                    <a:pt x="2117391" y="1031219"/>
                  </a:cubicBezTo>
                  <a:cubicBezTo>
                    <a:pt x="2206900" y="979083"/>
                    <a:pt x="2254364" y="917511"/>
                    <a:pt x="2259036" y="860517"/>
                  </a:cubicBezTo>
                  <a:cubicBezTo>
                    <a:pt x="2263614" y="804924"/>
                    <a:pt x="2227922" y="753348"/>
                    <a:pt x="2151587" y="718498"/>
                  </a:cubicBezTo>
                  <a:close/>
                </a:path>
              </a:pathLst>
            </a:custGeom>
            <a:solidFill>
              <a:srgbClr val="5298EF">
                <a:alpha val="30000"/>
              </a:srgbClr>
            </a:solidFill>
            <a:ln w="9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615" name="图形 1"/>
            <p:cNvGrpSpPr/>
            <p:nvPr/>
          </p:nvGrpSpPr>
          <p:grpSpPr>
            <a:xfrm>
              <a:off x="2051086" y="2747954"/>
              <a:ext cx="1436649" cy="3812878"/>
              <a:chOff x="2051086" y="2747954"/>
              <a:chExt cx="1436649" cy="3812878"/>
            </a:xfrm>
            <a:solidFill>
              <a:schemeClr val="accent1"/>
            </a:solidFill>
          </p:grpSpPr>
          <p:sp>
            <p:nvSpPr>
              <p:cNvPr id="676" name="任意多边形: 形状 675"/>
              <p:cNvSpPr/>
              <p:nvPr/>
            </p:nvSpPr>
            <p:spPr>
              <a:xfrm>
                <a:off x="2999331" y="5973924"/>
                <a:ext cx="430982" cy="586909"/>
              </a:xfrm>
              <a:custGeom>
                <a:avLst/>
                <a:gdLst>
                  <a:gd name="connsiteX0" fmla="*/ 394226 w 430982"/>
                  <a:gd name="connsiteY0" fmla="*/ 0 h 586909"/>
                  <a:gd name="connsiteX1" fmla="*/ 430851 w 430982"/>
                  <a:gd name="connsiteY1" fmla="*/ 141271 h 586909"/>
                  <a:gd name="connsiteX2" fmla="*/ 418985 w 430982"/>
                  <a:gd name="connsiteY2" fmla="*/ 265164 h 586909"/>
                  <a:gd name="connsiteX3" fmla="*/ 426367 w 430982"/>
                  <a:gd name="connsiteY3" fmla="*/ 388963 h 586909"/>
                  <a:gd name="connsiteX4" fmla="*/ 405157 w 430982"/>
                  <a:gd name="connsiteY4" fmla="*/ 478939 h 586909"/>
                  <a:gd name="connsiteX5" fmla="*/ 220346 w 430982"/>
                  <a:gd name="connsiteY5" fmla="*/ 574802 h 586909"/>
                  <a:gd name="connsiteX6" fmla="*/ 135602 w 430982"/>
                  <a:gd name="connsiteY6" fmla="*/ 586201 h 586909"/>
                  <a:gd name="connsiteX7" fmla="*/ 22081 w 430982"/>
                  <a:gd name="connsiteY7" fmla="*/ 565458 h 586909"/>
                  <a:gd name="connsiteX8" fmla="*/ 218 w 430982"/>
                  <a:gd name="connsiteY8" fmla="*/ 485853 h 586909"/>
                  <a:gd name="connsiteX9" fmla="*/ 35816 w 430982"/>
                  <a:gd name="connsiteY9" fmla="*/ 301790 h 586909"/>
                  <a:gd name="connsiteX10" fmla="*/ 68985 w 430982"/>
                  <a:gd name="connsiteY10" fmla="*/ 177337 h 586909"/>
                  <a:gd name="connsiteX11" fmla="*/ 111310 w 430982"/>
                  <a:gd name="connsiteY11" fmla="*/ 11306 h 586909"/>
                  <a:gd name="connsiteX12" fmla="*/ 326860 w 430982"/>
                  <a:gd name="connsiteY12" fmla="*/ 2896 h 586909"/>
                  <a:gd name="connsiteX13" fmla="*/ 394226 w 430982"/>
                  <a:gd name="connsiteY13" fmla="*/ 0 h 58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30982" h="586909">
                    <a:moveTo>
                      <a:pt x="394226" y="0"/>
                    </a:moveTo>
                    <a:cubicBezTo>
                      <a:pt x="414314" y="58770"/>
                      <a:pt x="432720" y="104365"/>
                      <a:pt x="430851" y="141271"/>
                    </a:cubicBezTo>
                    <a:cubicBezTo>
                      <a:pt x="428889" y="179579"/>
                      <a:pt x="418425" y="216765"/>
                      <a:pt x="418985" y="265164"/>
                    </a:cubicBezTo>
                    <a:cubicBezTo>
                      <a:pt x="419359" y="306648"/>
                      <a:pt x="421508" y="341966"/>
                      <a:pt x="426367" y="388963"/>
                    </a:cubicBezTo>
                    <a:cubicBezTo>
                      <a:pt x="431319" y="437081"/>
                      <a:pt x="426273" y="459785"/>
                      <a:pt x="405157" y="478939"/>
                    </a:cubicBezTo>
                    <a:cubicBezTo>
                      <a:pt x="370867" y="510146"/>
                      <a:pt x="268745" y="558451"/>
                      <a:pt x="220346" y="574802"/>
                    </a:cubicBezTo>
                    <a:cubicBezTo>
                      <a:pt x="194559" y="583584"/>
                      <a:pt x="170640" y="588910"/>
                      <a:pt x="135602" y="586201"/>
                    </a:cubicBezTo>
                    <a:cubicBezTo>
                      <a:pt x="94866" y="583024"/>
                      <a:pt x="62444" y="580688"/>
                      <a:pt x="22081" y="565458"/>
                    </a:cubicBezTo>
                    <a:cubicBezTo>
                      <a:pt x="11617" y="561534"/>
                      <a:pt x="965" y="520984"/>
                      <a:pt x="218" y="485853"/>
                    </a:cubicBezTo>
                    <a:cubicBezTo>
                      <a:pt x="-1371" y="412227"/>
                      <a:pt x="5263" y="418488"/>
                      <a:pt x="35816" y="301790"/>
                    </a:cubicBezTo>
                    <a:cubicBezTo>
                      <a:pt x="46187" y="261987"/>
                      <a:pt x="54596" y="223960"/>
                      <a:pt x="68985" y="177337"/>
                    </a:cubicBezTo>
                    <a:cubicBezTo>
                      <a:pt x="86830" y="119408"/>
                      <a:pt x="108974" y="68393"/>
                      <a:pt x="111310" y="11306"/>
                    </a:cubicBezTo>
                    <a:lnTo>
                      <a:pt x="326860" y="2896"/>
                    </a:lnTo>
                    <a:lnTo>
                      <a:pt x="394226" y="0"/>
                    </a:lnTo>
                    <a:close/>
                  </a:path>
                </a:pathLst>
              </a:custGeom>
              <a:solidFill>
                <a:srgbClr val="111214"/>
              </a:solidFill>
              <a:ln w="93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77" name="任意多边形: 形状 676"/>
              <p:cNvSpPr/>
              <p:nvPr/>
            </p:nvSpPr>
            <p:spPr>
              <a:xfrm>
                <a:off x="3000016" y="5973924"/>
                <a:ext cx="430297" cy="586909"/>
              </a:xfrm>
              <a:custGeom>
                <a:avLst/>
                <a:gdLst>
                  <a:gd name="connsiteX0" fmla="*/ 393541 w 430297"/>
                  <a:gd name="connsiteY0" fmla="*/ 0 h 586909"/>
                  <a:gd name="connsiteX1" fmla="*/ 430167 w 430297"/>
                  <a:gd name="connsiteY1" fmla="*/ 141271 h 586909"/>
                  <a:gd name="connsiteX2" fmla="*/ 418301 w 430297"/>
                  <a:gd name="connsiteY2" fmla="*/ 265164 h 586909"/>
                  <a:gd name="connsiteX3" fmla="*/ 425682 w 430297"/>
                  <a:gd name="connsiteY3" fmla="*/ 388963 h 586909"/>
                  <a:gd name="connsiteX4" fmla="*/ 404472 w 430297"/>
                  <a:gd name="connsiteY4" fmla="*/ 478939 h 586909"/>
                  <a:gd name="connsiteX5" fmla="*/ 219661 w 430297"/>
                  <a:gd name="connsiteY5" fmla="*/ 574802 h 586909"/>
                  <a:gd name="connsiteX6" fmla="*/ 134918 w 430297"/>
                  <a:gd name="connsiteY6" fmla="*/ 586201 h 586909"/>
                  <a:gd name="connsiteX7" fmla="*/ 21396 w 430297"/>
                  <a:gd name="connsiteY7" fmla="*/ 565458 h 586909"/>
                  <a:gd name="connsiteX8" fmla="*/ 0 w 430297"/>
                  <a:gd name="connsiteY8" fmla="*/ 495944 h 586909"/>
                  <a:gd name="connsiteX9" fmla="*/ 561 w 430297"/>
                  <a:gd name="connsiteY9" fmla="*/ 495944 h 586909"/>
                  <a:gd name="connsiteX10" fmla="*/ 193687 w 430297"/>
                  <a:gd name="connsiteY10" fmla="*/ 496504 h 586909"/>
                  <a:gd name="connsiteX11" fmla="*/ 297304 w 430297"/>
                  <a:gd name="connsiteY11" fmla="*/ 223025 h 586909"/>
                  <a:gd name="connsiteX12" fmla="*/ 132115 w 430297"/>
                  <a:gd name="connsiteY12" fmla="*/ 144635 h 586909"/>
                  <a:gd name="connsiteX13" fmla="*/ 325241 w 430297"/>
                  <a:gd name="connsiteY13" fmla="*/ 125014 h 586909"/>
                  <a:gd name="connsiteX14" fmla="*/ 337481 w 430297"/>
                  <a:gd name="connsiteY14" fmla="*/ 2429 h 586909"/>
                  <a:gd name="connsiteX15" fmla="*/ 393541 w 430297"/>
                  <a:gd name="connsiteY15" fmla="*/ 0 h 58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30297" h="586909">
                    <a:moveTo>
                      <a:pt x="393541" y="0"/>
                    </a:moveTo>
                    <a:cubicBezTo>
                      <a:pt x="413629" y="58770"/>
                      <a:pt x="432035" y="104365"/>
                      <a:pt x="430167" y="141271"/>
                    </a:cubicBezTo>
                    <a:cubicBezTo>
                      <a:pt x="428205" y="179579"/>
                      <a:pt x="417740" y="216765"/>
                      <a:pt x="418301" y="265164"/>
                    </a:cubicBezTo>
                    <a:cubicBezTo>
                      <a:pt x="418674" y="306648"/>
                      <a:pt x="420823" y="341966"/>
                      <a:pt x="425682" y="388963"/>
                    </a:cubicBezTo>
                    <a:cubicBezTo>
                      <a:pt x="430634" y="437081"/>
                      <a:pt x="425588" y="459785"/>
                      <a:pt x="404472" y="478939"/>
                    </a:cubicBezTo>
                    <a:cubicBezTo>
                      <a:pt x="370182" y="510146"/>
                      <a:pt x="268060" y="558451"/>
                      <a:pt x="219661" y="574802"/>
                    </a:cubicBezTo>
                    <a:cubicBezTo>
                      <a:pt x="193874" y="583584"/>
                      <a:pt x="169955" y="588910"/>
                      <a:pt x="134918" y="586201"/>
                    </a:cubicBezTo>
                    <a:cubicBezTo>
                      <a:pt x="94181" y="583024"/>
                      <a:pt x="61759" y="580688"/>
                      <a:pt x="21396" y="565458"/>
                    </a:cubicBezTo>
                    <a:cubicBezTo>
                      <a:pt x="11959" y="561908"/>
                      <a:pt x="2242" y="528365"/>
                      <a:pt x="0" y="495944"/>
                    </a:cubicBezTo>
                    <a:lnTo>
                      <a:pt x="561" y="495944"/>
                    </a:lnTo>
                    <a:cubicBezTo>
                      <a:pt x="66431" y="518368"/>
                      <a:pt x="130339" y="527337"/>
                      <a:pt x="193687" y="496504"/>
                    </a:cubicBezTo>
                    <a:cubicBezTo>
                      <a:pt x="327297" y="431195"/>
                      <a:pt x="309918" y="377003"/>
                      <a:pt x="297304" y="223025"/>
                    </a:cubicBezTo>
                    <a:cubicBezTo>
                      <a:pt x="210412" y="207702"/>
                      <a:pt x="176215" y="192192"/>
                      <a:pt x="132115" y="144635"/>
                    </a:cubicBezTo>
                    <a:cubicBezTo>
                      <a:pt x="206207" y="166405"/>
                      <a:pt x="285906" y="170329"/>
                      <a:pt x="325241" y="125014"/>
                    </a:cubicBezTo>
                    <a:lnTo>
                      <a:pt x="337481" y="2429"/>
                    </a:lnTo>
                    <a:lnTo>
                      <a:pt x="393541" y="0"/>
                    </a:lnTo>
                    <a:close/>
                  </a:path>
                </a:pathLst>
              </a:custGeom>
              <a:solidFill>
                <a:srgbClr val="000000"/>
              </a:solidFill>
              <a:ln w="93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78" name="任意多边形: 形状 677"/>
              <p:cNvSpPr/>
              <p:nvPr/>
            </p:nvSpPr>
            <p:spPr>
              <a:xfrm>
                <a:off x="2051125" y="5471907"/>
                <a:ext cx="845691" cy="608442"/>
              </a:xfrm>
              <a:custGeom>
                <a:avLst/>
                <a:gdLst>
                  <a:gd name="connsiteX0" fmla="*/ 433513 w 845691"/>
                  <a:gd name="connsiteY0" fmla="*/ 19714 h 608442"/>
                  <a:gd name="connsiteX1" fmla="*/ 370725 w 845691"/>
                  <a:gd name="connsiteY1" fmla="*/ 190417 h 608442"/>
                  <a:gd name="connsiteX2" fmla="*/ 59313 w 845691"/>
                  <a:gd name="connsiteY2" fmla="*/ 454833 h 608442"/>
                  <a:gd name="connsiteX3" fmla="*/ 45671 w 845691"/>
                  <a:gd name="connsiteY3" fmla="*/ 592461 h 608442"/>
                  <a:gd name="connsiteX4" fmla="*/ 318683 w 845691"/>
                  <a:gd name="connsiteY4" fmla="*/ 579567 h 608442"/>
                  <a:gd name="connsiteX5" fmla="*/ 593564 w 845691"/>
                  <a:gd name="connsiteY5" fmla="*/ 423159 h 608442"/>
                  <a:gd name="connsiteX6" fmla="*/ 634301 w 845691"/>
                  <a:gd name="connsiteY6" fmla="*/ 432409 h 608442"/>
                  <a:gd name="connsiteX7" fmla="*/ 824437 w 845691"/>
                  <a:gd name="connsiteY7" fmla="*/ 345797 h 608442"/>
                  <a:gd name="connsiteX8" fmla="*/ 844993 w 845691"/>
                  <a:gd name="connsiteY8" fmla="*/ 223866 h 608442"/>
                  <a:gd name="connsiteX9" fmla="*/ 793324 w 845691"/>
                  <a:gd name="connsiteY9" fmla="*/ 0 h 608442"/>
                  <a:gd name="connsiteX10" fmla="*/ 433513 w 845691"/>
                  <a:gd name="connsiteY10" fmla="*/ 19714 h 608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45691" h="608442">
                    <a:moveTo>
                      <a:pt x="433513" y="19714"/>
                    </a:moveTo>
                    <a:cubicBezTo>
                      <a:pt x="410341" y="101095"/>
                      <a:pt x="404548" y="143046"/>
                      <a:pt x="370725" y="190417"/>
                    </a:cubicBezTo>
                    <a:cubicBezTo>
                      <a:pt x="303360" y="284878"/>
                      <a:pt x="203947" y="352337"/>
                      <a:pt x="59313" y="454833"/>
                    </a:cubicBezTo>
                    <a:cubicBezTo>
                      <a:pt x="-9548" y="503605"/>
                      <a:pt x="-24030" y="549854"/>
                      <a:pt x="45671" y="592461"/>
                    </a:cubicBezTo>
                    <a:cubicBezTo>
                      <a:pt x="100610" y="626003"/>
                      <a:pt x="234874" y="599375"/>
                      <a:pt x="318683" y="579567"/>
                    </a:cubicBezTo>
                    <a:cubicBezTo>
                      <a:pt x="476025" y="542567"/>
                      <a:pt x="539746" y="447825"/>
                      <a:pt x="593564" y="423159"/>
                    </a:cubicBezTo>
                    <a:lnTo>
                      <a:pt x="634301" y="432409"/>
                    </a:lnTo>
                    <a:cubicBezTo>
                      <a:pt x="667656" y="432970"/>
                      <a:pt x="798837" y="380086"/>
                      <a:pt x="824437" y="345797"/>
                    </a:cubicBezTo>
                    <a:cubicBezTo>
                      <a:pt x="831071" y="316365"/>
                      <a:pt x="841816" y="265070"/>
                      <a:pt x="844993" y="223866"/>
                    </a:cubicBezTo>
                    <a:cubicBezTo>
                      <a:pt x="849851" y="90630"/>
                      <a:pt x="829016" y="104178"/>
                      <a:pt x="793324" y="0"/>
                    </a:cubicBezTo>
                    <a:cubicBezTo>
                      <a:pt x="672141" y="8783"/>
                      <a:pt x="554882" y="15603"/>
                      <a:pt x="433513" y="19714"/>
                    </a:cubicBezTo>
                    <a:close/>
                  </a:path>
                </a:pathLst>
              </a:custGeom>
              <a:solidFill>
                <a:srgbClr val="111214"/>
              </a:solidFill>
              <a:ln w="93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79" name="任意多边形: 形状 678"/>
              <p:cNvSpPr/>
              <p:nvPr/>
            </p:nvSpPr>
            <p:spPr>
              <a:xfrm>
                <a:off x="2051086" y="5472000"/>
                <a:ext cx="845634" cy="608352"/>
              </a:xfrm>
              <a:custGeom>
                <a:avLst/>
                <a:gdLst>
                  <a:gd name="connsiteX0" fmla="*/ 22 w 845634"/>
                  <a:gd name="connsiteY0" fmla="*/ 531355 h 608352"/>
                  <a:gd name="connsiteX1" fmla="*/ 45617 w 845634"/>
                  <a:gd name="connsiteY1" fmla="*/ 592367 h 608352"/>
                  <a:gd name="connsiteX2" fmla="*/ 318629 w 845634"/>
                  <a:gd name="connsiteY2" fmla="*/ 579566 h 608352"/>
                  <a:gd name="connsiteX3" fmla="*/ 593509 w 845634"/>
                  <a:gd name="connsiteY3" fmla="*/ 423159 h 608352"/>
                  <a:gd name="connsiteX4" fmla="*/ 634246 w 845634"/>
                  <a:gd name="connsiteY4" fmla="*/ 432409 h 608352"/>
                  <a:gd name="connsiteX5" fmla="*/ 824383 w 845634"/>
                  <a:gd name="connsiteY5" fmla="*/ 345797 h 608352"/>
                  <a:gd name="connsiteX6" fmla="*/ 844938 w 845634"/>
                  <a:gd name="connsiteY6" fmla="*/ 223866 h 608352"/>
                  <a:gd name="connsiteX7" fmla="*/ 793270 w 845634"/>
                  <a:gd name="connsiteY7" fmla="*/ 0 h 608352"/>
                  <a:gd name="connsiteX8" fmla="*/ 634060 w 845634"/>
                  <a:gd name="connsiteY8" fmla="*/ 10464 h 608352"/>
                  <a:gd name="connsiteX9" fmla="*/ 565106 w 845634"/>
                  <a:gd name="connsiteY9" fmla="*/ 305713 h 608352"/>
                  <a:gd name="connsiteX10" fmla="*/ 367495 w 845634"/>
                  <a:gd name="connsiteY10" fmla="*/ 418207 h 608352"/>
                  <a:gd name="connsiteX11" fmla="*/ 22 w 845634"/>
                  <a:gd name="connsiteY11" fmla="*/ 531355 h 608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5634" h="608352">
                    <a:moveTo>
                      <a:pt x="22" y="531355"/>
                    </a:moveTo>
                    <a:cubicBezTo>
                      <a:pt x="-633" y="552377"/>
                      <a:pt x="13569" y="572746"/>
                      <a:pt x="45617" y="592367"/>
                    </a:cubicBezTo>
                    <a:cubicBezTo>
                      <a:pt x="100556" y="625909"/>
                      <a:pt x="234819" y="599281"/>
                      <a:pt x="318629" y="579566"/>
                    </a:cubicBezTo>
                    <a:cubicBezTo>
                      <a:pt x="475971" y="542567"/>
                      <a:pt x="539599" y="447825"/>
                      <a:pt x="593509" y="423159"/>
                    </a:cubicBezTo>
                    <a:lnTo>
                      <a:pt x="634246" y="432409"/>
                    </a:lnTo>
                    <a:cubicBezTo>
                      <a:pt x="667602" y="432969"/>
                      <a:pt x="798782" y="380086"/>
                      <a:pt x="824383" y="345797"/>
                    </a:cubicBezTo>
                    <a:cubicBezTo>
                      <a:pt x="831017" y="316365"/>
                      <a:pt x="841762" y="265070"/>
                      <a:pt x="844938" y="223866"/>
                    </a:cubicBezTo>
                    <a:cubicBezTo>
                      <a:pt x="849797" y="90630"/>
                      <a:pt x="828868" y="104178"/>
                      <a:pt x="793270" y="0"/>
                    </a:cubicBezTo>
                    <a:cubicBezTo>
                      <a:pt x="739732" y="3924"/>
                      <a:pt x="686849" y="7381"/>
                      <a:pt x="634060" y="10464"/>
                    </a:cubicBezTo>
                    <a:cubicBezTo>
                      <a:pt x="624529" y="98198"/>
                      <a:pt x="637330" y="249467"/>
                      <a:pt x="565106" y="305713"/>
                    </a:cubicBezTo>
                    <a:cubicBezTo>
                      <a:pt x="484379" y="368688"/>
                      <a:pt x="421405" y="385412"/>
                      <a:pt x="367495" y="418207"/>
                    </a:cubicBezTo>
                    <a:cubicBezTo>
                      <a:pt x="195764" y="522572"/>
                      <a:pt x="82243" y="607410"/>
                      <a:pt x="22" y="5313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3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80" name="任意多边形: 形状 679"/>
              <p:cNvSpPr/>
              <p:nvPr/>
            </p:nvSpPr>
            <p:spPr>
              <a:xfrm>
                <a:off x="2307544" y="2747954"/>
                <a:ext cx="631105" cy="2921835"/>
              </a:xfrm>
              <a:custGeom>
                <a:avLst/>
                <a:gdLst>
                  <a:gd name="connsiteX0" fmla="*/ 7980 w 631105"/>
                  <a:gd name="connsiteY0" fmla="*/ 48025 h 2921835"/>
                  <a:gd name="connsiteX1" fmla="*/ 83287 w 631105"/>
                  <a:gd name="connsiteY1" fmla="*/ 1481571 h 2921835"/>
                  <a:gd name="connsiteX2" fmla="*/ 149064 w 631105"/>
                  <a:gd name="connsiteY2" fmla="*/ 2853358 h 2921835"/>
                  <a:gd name="connsiteX3" fmla="*/ 574559 w 631105"/>
                  <a:gd name="connsiteY3" fmla="*/ 2821124 h 2921835"/>
                  <a:gd name="connsiteX4" fmla="*/ 601094 w 631105"/>
                  <a:gd name="connsiteY4" fmla="*/ 1973030 h 2921835"/>
                  <a:gd name="connsiteX5" fmla="*/ 531206 w 631105"/>
                  <a:gd name="connsiteY5" fmla="*/ 1565568 h 2921835"/>
                  <a:gd name="connsiteX6" fmla="*/ 629218 w 631105"/>
                  <a:gd name="connsiteY6" fmla="*/ 246290 h 2921835"/>
                  <a:gd name="connsiteX7" fmla="*/ 335277 w 631105"/>
                  <a:gd name="connsiteY7" fmla="*/ 128751 h 2921835"/>
                  <a:gd name="connsiteX8" fmla="*/ 178496 w 631105"/>
                  <a:gd name="connsiteY8" fmla="*/ 0 h 2921835"/>
                  <a:gd name="connsiteX9" fmla="*/ 7980 w 631105"/>
                  <a:gd name="connsiteY9" fmla="*/ 48025 h 2921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1105" h="2921835">
                    <a:moveTo>
                      <a:pt x="7980" y="48025"/>
                    </a:moveTo>
                    <a:cubicBezTo>
                      <a:pt x="-23507" y="233957"/>
                      <a:pt x="45821" y="1086535"/>
                      <a:pt x="83287" y="1481571"/>
                    </a:cubicBezTo>
                    <a:cubicBezTo>
                      <a:pt x="126921" y="1941169"/>
                      <a:pt x="121595" y="2394507"/>
                      <a:pt x="149064" y="2853358"/>
                    </a:cubicBezTo>
                    <a:cubicBezTo>
                      <a:pt x="206059" y="2946791"/>
                      <a:pt x="480752" y="2952491"/>
                      <a:pt x="574559" y="2821124"/>
                    </a:cubicBezTo>
                    <a:cubicBezTo>
                      <a:pt x="588574" y="2458229"/>
                      <a:pt x="611279" y="2171669"/>
                      <a:pt x="601094" y="1973030"/>
                    </a:cubicBezTo>
                    <a:cubicBezTo>
                      <a:pt x="592498" y="1807747"/>
                      <a:pt x="584650" y="1712445"/>
                      <a:pt x="531206" y="1565568"/>
                    </a:cubicBezTo>
                    <a:cubicBezTo>
                      <a:pt x="576989" y="1251165"/>
                      <a:pt x="643139" y="597039"/>
                      <a:pt x="629218" y="246290"/>
                    </a:cubicBezTo>
                    <a:lnTo>
                      <a:pt x="335277" y="128751"/>
                    </a:lnTo>
                    <a:lnTo>
                      <a:pt x="178496" y="0"/>
                    </a:lnTo>
                    <a:lnTo>
                      <a:pt x="7980" y="48025"/>
                    </a:lnTo>
                    <a:close/>
                  </a:path>
                </a:pathLst>
              </a:custGeom>
              <a:solidFill>
                <a:srgbClr val="00263D"/>
              </a:solidFill>
              <a:ln w="93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81" name="任意多边形: 形状 680"/>
              <p:cNvSpPr/>
              <p:nvPr/>
            </p:nvSpPr>
            <p:spPr>
              <a:xfrm>
                <a:off x="2615071" y="2918937"/>
                <a:ext cx="323671" cy="2749740"/>
              </a:xfrm>
              <a:custGeom>
                <a:avLst/>
                <a:gdLst>
                  <a:gd name="connsiteX0" fmla="*/ 0 w 323671"/>
                  <a:gd name="connsiteY0" fmla="*/ 1393183 h 2749740"/>
                  <a:gd name="connsiteX1" fmla="*/ 55406 w 323671"/>
                  <a:gd name="connsiteY1" fmla="*/ 2749740 h 2749740"/>
                  <a:gd name="connsiteX2" fmla="*/ 267126 w 323671"/>
                  <a:gd name="connsiteY2" fmla="*/ 2650141 h 2749740"/>
                  <a:gd name="connsiteX3" fmla="*/ 293661 w 323671"/>
                  <a:gd name="connsiteY3" fmla="*/ 1802047 h 2749740"/>
                  <a:gd name="connsiteX4" fmla="*/ 223773 w 323671"/>
                  <a:gd name="connsiteY4" fmla="*/ 1394585 h 2749740"/>
                  <a:gd name="connsiteX5" fmla="*/ 321784 w 323671"/>
                  <a:gd name="connsiteY5" fmla="*/ 75307 h 2749740"/>
                  <a:gd name="connsiteX6" fmla="*/ 133610 w 323671"/>
                  <a:gd name="connsiteY6" fmla="*/ 0 h 2749740"/>
                  <a:gd name="connsiteX7" fmla="*/ 0 w 323671"/>
                  <a:gd name="connsiteY7" fmla="*/ 1393183 h 2749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3671" h="2749740">
                    <a:moveTo>
                      <a:pt x="0" y="1393183"/>
                    </a:moveTo>
                    <a:cubicBezTo>
                      <a:pt x="90070" y="1818958"/>
                      <a:pt x="112961" y="2119439"/>
                      <a:pt x="55406" y="2749740"/>
                    </a:cubicBezTo>
                    <a:cubicBezTo>
                      <a:pt x="138375" y="2743574"/>
                      <a:pt x="222838" y="2712180"/>
                      <a:pt x="267126" y="2650141"/>
                    </a:cubicBezTo>
                    <a:cubicBezTo>
                      <a:pt x="281141" y="2287246"/>
                      <a:pt x="303845" y="2000686"/>
                      <a:pt x="293661" y="1802047"/>
                    </a:cubicBezTo>
                    <a:cubicBezTo>
                      <a:pt x="285065" y="1636764"/>
                      <a:pt x="277216" y="1541462"/>
                      <a:pt x="223773" y="1394585"/>
                    </a:cubicBezTo>
                    <a:cubicBezTo>
                      <a:pt x="269555" y="1080182"/>
                      <a:pt x="335706" y="426056"/>
                      <a:pt x="321784" y="75307"/>
                    </a:cubicBezTo>
                    <a:lnTo>
                      <a:pt x="133610" y="0"/>
                    </a:lnTo>
                    <a:cubicBezTo>
                      <a:pt x="76428" y="518928"/>
                      <a:pt x="40457" y="786521"/>
                      <a:pt x="0" y="1393183"/>
                    </a:cubicBezTo>
                    <a:close/>
                  </a:path>
                </a:pathLst>
              </a:custGeom>
              <a:solidFill>
                <a:srgbClr val="001E30"/>
              </a:solidFill>
              <a:ln w="93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82" name="任意多边形: 形状 681"/>
              <p:cNvSpPr/>
              <p:nvPr/>
            </p:nvSpPr>
            <p:spPr>
              <a:xfrm>
                <a:off x="2690667" y="2906510"/>
                <a:ext cx="797068" cy="3171320"/>
              </a:xfrm>
              <a:custGeom>
                <a:avLst/>
                <a:gdLst>
                  <a:gd name="connsiteX0" fmla="*/ 119212 w 797068"/>
                  <a:gd name="connsiteY0" fmla="*/ 546398 h 3171320"/>
                  <a:gd name="connsiteX1" fmla="*/ 261511 w 797068"/>
                  <a:gd name="connsiteY1" fmla="*/ 1642463 h 3171320"/>
                  <a:gd name="connsiteX2" fmla="*/ 384843 w 797068"/>
                  <a:gd name="connsiteY2" fmla="*/ 3091052 h 3171320"/>
                  <a:gd name="connsiteX3" fmla="*/ 771750 w 797068"/>
                  <a:gd name="connsiteY3" fmla="*/ 3087315 h 3171320"/>
                  <a:gd name="connsiteX4" fmla="*/ 792773 w 797068"/>
                  <a:gd name="connsiteY4" fmla="*/ 2119253 h 3171320"/>
                  <a:gd name="connsiteX5" fmla="*/ 694574 w 797068"/>
                  <a:gd name="connsiteY5" fmla="*/ 1708801 h 3171320"/>
                  <a:gd name="connsiteX6" fmla="*/ 644214 w 797068"/>
                  <a:gd name="connsiteY6" fmla="*/ 22237 h 3171320"/>
                  <a:gd name="connsiteX7" fmla="*/ 319533 w 797068"/>
                  <a:gd name="connsiteY7" fmla="*/ 0 h 3171320"/>
                  <a:gd name="connsiteX8" fmla="*/ 226847 w 797068"/>
                  <a:gd name="connsiteY8" fmla="*/ 52042 h 3171320"/>
                  <a:gd name="connsiteX9" fmla="*/ 18678 w 797068"/>
                  <a:gd name="connsiteY9" fmla="*/ 27843 h 3171320"/>
                  <a:gd name="connsiteX10" fmla="*/ 21014 w 797068"/>
                  <a:gd name="connsiteY10" fmla="*/ 410639 h 3171320"/>
                  <a:gd name="connsiteX11" fmla="*/ 119212 w 797068"/>
                  <a:gd name="connsiteY11" fmla="*/ 546398 h 317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97068" h="3171320">
                    <a:moveTo>
                      <a:pt x="119212" y="546398"/>
                    </a:moveTo>
                    <a:cubicBezTo>
                      <a:pt x="153969" y="900043"/>
                      <a:pt x="221989" y="1391502"/>
                      <a:pt x="261511" y="1642463"/>
                    </a:cubicBezTo>
                    <a:cubicBezTo>
                      <a:pt x="333268" y="2098511"/>
                      <a:pt x="344573" y="2633136"/>
                      <a:pt x="384843" y="3091052"/>
                    </a:cubicBezTo>
                    <a:cubicBezTo>
                      <a:pt x="447163" y="3188503"/>
                      <a:pt x="681867" y="3208591"/>
                      <a:pt x="771750" y="3087315"/>
                    </a:cubicBezTo>
                    <a:cubicBezTo>
                      <a:pt x="775674" y="2724140"/>
                      <a:pt x="808656" y="2317519"/>
                      <a:pt x="792773" y="2119253"/>
                    </a:cubicBezTo>
                    <a:cubicBezTo>
                      <a:pt x="779599" y="1954250"/>
                      <a:pt x="752129" y="1854183"/>
                      <a:pt x="694574" y="1708801"/>
                    </a:cubicBezTo>
                    <a:cubicBezTo>
                      <a:pt x="703731" y="1420185"/>
                      <a:pt x="857242" y="216391"/>
                      <a:pt x="644214" y="22237"/>
                    </a:cubicBezTo>
                    <a:lnTo>
                      <a:pt x="319533" y="0"/>
                    </a:lnTo>
                    <a:lnTo>
                      <a:pt x="226847" y="52042"/>
                    </a:lnTo>
                    <a:lnTo>
                      <a:pt x="18678" y="27843"/>
                    </a:lnTo>
                    <a:cubicBezTo>
                      <a:pt x="-2718" y="133236"/>
                      <a:pt x="-10380" y="271424"/>
                      <a:pt x="21014" y="410639"/>
                    </a:cubicBezTo>
                    <a:cubicBezTo>
                      <a:pt x="26153" y="432503"/>
                      <a:pt x="80157" y="494262"/>
                      <a:pt x="119212" y="546398"/>
                    </a:cubicBezTo>
                    <a:close/>
                  </a:path>
                </a:pathLst>
              </a:custGeom>
              <a:solidFill>
                <a:srgbClr val="00263D"/>
              </a:solidFill>
              <a:ln w="93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83" name="任意多边形: 形状 682"/>
              <p:cNvSpPr/>
              <p:nvPr/>
            </p:nvSpPr>
            <p:spPr>
              <a:xfrm>
                <a:off x="3010294" y="2906324"/>
                <a:ext cx="477442" cy="3170563"/>
              </a:xfrm>
              <a:custGeom>
                <a:avLst/>
                <a:gdLst>
                  <a:gd name="connsiteX0" fmla="*/ 108196 w 477442"/>
                  <a:gd name="connsiteY0" fmla="*/ 313001 h 3170563"/>
                  <a:gd name="connsiteX1" fmla="*/ 178551 w 477442"/>
                  <a:gd name="connsiteY1" fmla="*/ 703179 h 3170563"/>
                  <a:gd name="connsiteX2" fmla="*/ 219848 w 477442"/>
                  <a:gd name="connsiteY2" fmla="*/ 1669465 h 3170563"/>
                  <a:gd name="connsiteX3" fmla="*/ 278711 w 477442"/>
                  <a:gd name="connsiteY3" fmla="*/ 3170564 h 3170563"/>
                  <a:gd name="connsiteX4" fmla="*/ 452123 w 477442"/>
                  <a:gd name="connsiteY4" fmla="*/ 3087315 h 3170563"/>
                  <a:gd name="connsiteX5" fmla="*/ 473146 w 477442"/>
                  <a:gd name="connsiteY5" fmla="*/ 2119253 h 3170563"/>
                  <a:gd name="connsiteX6" fmla="*/ 374947 w 477442"/>
                  <a:gd name="connsiteY6" fmla="*/ 1708801 h 3170563"/>
                  <a:gd name="connsiteX7" fmla="*/ 324587 w 477442"/>
                  <a:gd name="connsiteY7" fmla="*/ 22237 h 3170563"/>
                  <a:gd name="connsiteX8" fmla="*/ 0 w 477442"/>
                  <a:gd name="connsiteY8" fmla="*/ 0 h 3170563"/>
                  <a:gd name="connsiteX9" fmla="*/ 108196 w 477442"/>
                  <a:gd name="connsiteY9" fmla="*/ 313001 h 3170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7442" h="3170563">
                    <a:moveTo>
                      <a:pt x="108196" y="313001"/>
                    </a:moveTo>
                    <a:cubicBezTo>
                      <a:pt x="146877" y="402604"/>
                      <a:pt x="176776" y="552938"/>
                      <a:pt x="178551" y="703179"/>
                    </a:cubicBezTo>
                    <a:cubicBezTo>
                      <a:pt x="183409" y="918449"/>
                      <a:pt x="199386" y="1427286"/>
                      <a:pt x="219848" y="1669465"/>
                    </a:cubicBezTo>
                    <a:cubicBezTo>
                      <a:pt x="259931" y="2144293"/>
                      <a:pt x="350375" y="2540076"/>
                      <a:pt x="278711" y="3170564"/>
                    </a:cubicBezTo>
                    <a:cubicBezTo>
                      <a:pt x="346544" y="3166079"/>
                      <a:pt x="413068" y="3140104"/>
                      <a:pt x="452123" y="3087315"/>
                    </a:cubicBezTo>
                    <a:cubicBezTo>
                      <a:pt x="456048" y="2724140"/>
                      <a:pt x="489030" y="2317518"/>
                      <a:pt x="473146" y="2119253"/>
                    </a:cubicBezTo>
                    <a:cubicBezTo>
                      <a:pt x="459972" y="1954250"/>
                      <a:pt x="432502" y="1854183"/>
                      <a:pt x="374947" y="1708801"/>
                    </a:cubicBezTo>
                    <a:cubicBezTo>
                      <a:pt x="384104" y="1420185"/>
                      <a:pt x="537615" y="216391"/>
                      <a:pt x="324587" y="22237"/>
                    </a:cubicBezTo>
                    <a:lnTo>
                      <a:pt x="0" y="0"/>
                    </a:lnTo>
                    <a:cubicBezTo>
                      <a:pt x="41858" y="120716"/>
                      <a:pt x="55126" y="190137"/>
                      <a:pt x="108196" y="313001"/>
                    </a:cubicBezTo>
                    <a:close/>
                  </a:path>
                </a:pathLst>
              </a:custGeom>
              <a:solidFill>
                <a:srgbClr val="001E30"/>
              </a:solidFill>
              <a:ln w="93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84" name="任意多边形: 形状 683"/>
              <p:cNvSpPr/>
              <p:nvPr/>
            </p:nvSpPr>
            <p:spPr>
              <a:xfrm>
                <a:off x="3019232" y="6130611"/>
                <a:ext cx="211564" cy="339821"/>
              </a:xfrm>
              <a:custGeom>
                <a:avLst/>
                <a:gdLst>
                  <a:gd name="connsiteX0" fmla="*/ 80010 w 211564"/>
                  <a:gd name="connsiteY0" fmla="*/ 0 h 339821"/>
                  <a:gd name="connsiteX1" fmla="*/ 211564 w 211564"/>
                  <a:gd name="connsiteY1" fmla="*/ 82595 h 339821"/>
                  <a:gd name="connsiteX2" fmla="*/ 140648 w 211564"/>
                  <a:gd name="connsiteY2" fmla="*/ 260025 h 339821"/>
                  <a:gd name="connsiteX3" fmla="*/ 67397 w 211564"/>
                  <a:gd name="connsiteY3" fmla="*/ 339817 h 339821"/>
                  <a:gd name="connsiteX4" fmla="*/ 29650 w 211564"/>
                  <a:gd name="connsiteY4" fmla="*/ 233770 h 339821"/>
                  <a:gd name="connsiteX5" fmla="*/ 80010 w 211564"/>
                  <a:gd name="connsiteY5" fmla="*/ 0 h 33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1564" h="339821">
                    <a:moveTo>
                      <a:pt x="80010" y="0"/>
                    </a:moveTo>
                    <a:cubicBezTo>
                      <a:pt x="142423" y="49240"/>
                      <a:pt x="120560" y="70729"/>
                      <a:pt x="211564" y="82595"/>
                    </a:cubicBezTo>
                    <a:cubicBezTo>
                      <a:pt x="189047" y="172664"/>
                      <a:pt x="186244" y="176963"/>
                      <a:pt x="140648" y="260025"/>
                    </a:cubicBezTo>
                    <a:cubicBezTo>
                      <a:pt x="137004" y="294315"/>
                      <a:pt x="134201" y="339350"/>
                      <a:pt x="67397" y="339817"/>
                    </a:cubicBezTo>
                    <a:cubicBezTo>
                      <a:pt x="-57337" y="340658"/>
                      <a:pt x="29182" y="237694"/>
                      <a:pt x="29650" y="233770"/>
                    </a:cubicBezTo>
                    <a:cubicBezTo>
                      <a:pt x="35910" y="176869"/>
                      <a:pt x="51139" y="73719"/>
                      <a:pt x="80010" y="0"/>
                    </a:cubicBezTo>
                    <a:close/>
                  </a:path>
                </a:pathLst>
              </a:custGeom>
              <a:solidFill>
                <a:srgbClr val="20232E"/>
              </a:solidFill>
              <a:ln w="93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85" name="任意多边形: 形状 684"/>
              <p:cNvSpPr/>
              <p:nvPr/>
            </p:nvSpPr>
            <p:spPr>
              <a:xfrm>
                <a:off x="2078122" y="5641208"/>
                <a:ext cx="475095" cy="360106"/>
              </a:xfrm>
              <a:custGeom>
                <a:avLst/>
                <a:gdLst>
                  <a:gd name="connsiteX0" fmla="*/ 368395 w 475095"/>
                  <a:gd name="connsiteY0" fmla="*/ 0 h 360106"/>
                  <a:gd name="connsiteX1" fmla="*/ 475096 w 475095"/>
                  <a:gd name="connsiteY1" fmla="*/ 53537 h 360106"/>
                  <a:gd name="connsiteX2" fmla="*/ 251510 w 475095"/>
                  <a:gd name="connsiteY2" fmla="*/ 213495 h 360106"/>
                  <a:gd name="connsiteX3" fmla="*/ 143221 w 475095"/>
                  <a:gd name="connsiteY3" fmla="*/ 318794 h 360106"/>
                  <a:gd name="connsiteX4" fmla="*/ 3725 w 475095"/>
                  <a:gd name="connsiteY4" fmla="*/ 353365 h 360106"/>
                  <a:gd name="connsiteX5" fmla="*/ 58944 w 475095"/>
                  <a:gd name="connsiteY5" fmla="*/ 283944 h 360106"/>
                  <a:gd name="connsiteX6" fmla="*/ 229366 w 475095"/>
                  <a:gd name="connsiteY6" fmla="*/ 154912 h 360106"/>
                  <a:gd name="connsiteX7" fmla="*/ 368395 w 475095"/>
                  <a:gd name="connsiteY7" fmla="*/ 0 h 360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095" h="360106">
                    <a:moveTo>
                      <a:pt x="368395" y="0"/>
                    </a:moveTo>
                    <a:cubicBezTo>
                      <a:pt x="385587" y="25321"/>
                      <a:pt x="419316" y="39616"/>
                      <a:pt x="475096" y="53537"/>
                    </a:cubicBezTo>
                    <a:cubicBezTo>
                      <a:pt x="385026" y="155006"/>
                      <a:pt x="372413" y="145476"/>
                      <a:pt x="251510" y="213495"/>
                    </a:cubicBezTo>
                    <a:cubicBezTo>
                      <a:pt x="190591" y="283103"/>
                      <a:pt x="182089" y="296277"/>
                      <a:pt x="143221" y="318794"/>
                    </a:cubicBezTo>
                    <a:cubicBezTo>
                      <a:pt x="96785" y="345609"/>
                      <a:pt x="31288" y="373172"/>
                      <a:pt x="3725" y="353365"/>
                    </a:cubicBezTo>
                    <a:cubicBezTo>
                      <a:pt x="-8141" y="344862"/>
                      <a:pt x="7836" y="321037"/>
                      <a:pt x="58944" y="283944"/>
                    </a:cubicBezTo>
                    <a:cubicBezTo>
                      <a:pt x="116966" y="241899"/>
                      <a:pt x="175922" y="199293"/>
                      <a:pt x="229366" y="154912"/>
                    </a:cubicBezTo>
                    <a:cubicBezTo>
                      <a:pt x="282250" y="110812"/>
                      <a:pt x="330181" y="62133"/>
                      <a:pt x="368395" y="0"/>
                    </a:cubicBezTo>
                    <a:close/>
                  </a:path>
                </a:pathLst>
              </a:custGeom>
              <a:solidFill>
                <a:srgbClr val="20232E"/>
              </a:solidFill>
              <a:ln w="93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86" name="任意多边形: 形状 685"/>
              <p:cNvSpPr/>
              <p:nvPr/>
            </p:nvSpPr>
            <p:spPr>
              <a:xfrm>
                <a:off x="2370145" y="2845218"/>
                <a:ext cx="243250" cy="2800303"/>
              </a:xfrm>
              <a:custGeom>
                <a:avLst/>
                <a:gdLst>
                  <a:gd name="connsiteX0" fmla="*/ 18630 w 243250"/>
                  <a:gd name="connsiteY0" fmla="*/ 0 h 2800303"/>
                  <a:gd name="connsiteX1" fmla="*/ 243244 w 243250"/>
                  <a:gd name="connsiteY1" fmla="*/ 157715 h 2800303"/>
                  <a:gd name="connsiteX2" fmla="*/ 201292 w 243250"/>
                  <a:gd name="connsiteY2" fmla="*/ 1316942 h 2800303"/>
                  <a:gd name="connsiteX3" fmla="*/ 219792 w 243250"/>
                  <a:gd name="connsiteY3" fmla="*/ 2098231 h 2800303"/>
                  <a:gd name="connsiteX4" fmla="*/ 226332 w 243250"/>
                  <a:gd name="connsiteY4" fmla="*/ 2800288 h 2800303"/>
                  <a:gd name="connsiteX5" fmla="*/ 94311 w 243250"/>
                  <a:gd name="connsiteY5" fmla="*/ 2745723 h 2800303"/>
                  <a:gd name="connsiteX6" fmla="*/ 86930 w 243250"/>
                  <a:gd name="connsiteY6" fmla="*/ 1617049 h 2800303"/>
                  <a:gd name="connsiteX7" fmla="*/ 18630 w 243250"/>
                  <a:gd name="connsiteY7" fmla="*/ 0 h 2800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3250" h="2800303">
                    <a:moveTo>
                      <a:pt x="18630" y="0"/>
                    </a:moveTo>
                    <a:cubicBezTo>
                      <a:pt x="90667" y="71570"/>
                      <a:pt x="151679" y="109223"/>
                      <a:pt x="243244" y="157715"/>
                    </a:cubicBezTo>
                    <a:cubicBezTo>
                      <a:pt x="243711" y="383824"/>
                      <a:pt x="220540" y="941340"/>
                      <a:pt x="201292" y="1316942"/>
                    </a:cubicBezTo>
                    <a:cubicBezTo>
                      <a:pt x="192042" y="1572108"/>
                      <a:pt x="217269" y="1836337"/>
                      <a:pt x="219792" y="2098231"/>
                    </a:cubicBezTo>
                    <a:cubicBezTo>
                      <a:pt x="222128" y="2334337"/>
                      <a:pt x="228295" y="2568013"/>
                      <a:pt x="226332" y="2800288"/>
                    </a:cubicBezTo>
                    <a:cubicBezTo>
                      <a:pt x="162611" y="2801222"/>
                      <a:pt x="105523" y="2760298"/>
                      <a:pt x="94311" y="2745723"/>
                    </a:cubicBezTo>
                    <a:lnTo>
                      <a:pt x="86930" y="1617049"/>
                    </a:lnTo>
                    <a:cubicBezTo>
                      <a:pt x="71233" y="1220799"/>
                      <a:pt x="-44344" y="390458"/>
                      <a:pt x="18630" y="0"/>
                    </a:cubicBezTo>
                    <a:close/>
                  </a:path>
                </a:pathLst>
              </a:custGeom>
              <a:solidFill>
                <a:srgbClr val="002B45"/>
              </a:solidFill>
              <a:ln w="93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87" name="任意多边形: 形状 686"/>
              <p:cNvSpPr/>
              <p:nvPr/>
            </p:nvSpPr>
            <p:spPr>
              <a:xfrm>
                <a:off x="2710217" y="2977987"/>
                <a:ext cx="542255" cy="3078625"/>
              </a:xfrm>
              <a:custGeom>
                <a:avLst/>
                <a:gdLst>
                  <a:gd name="connsiteX0" fmla="*/ 288211 w 542255"/>
                  <a:gd name="connsiteY0" fmla="*/ 55406 h 3078625"/>
                  <a:gd name="connsiteX1" fmla="*/ 400985 w 542255"/>
                  <a:gd name="connsiteY1" fmla="*/ 425215 h 3078625"/>
                  <a:gd name="connsiteX2" fmla="*/ 470686 w 542255"/>
                  <a:gd name="connsiteY2" fmla="*/ 1643771 h 3078625"/>
                  <a:gd name="connsiteX3" fmla="*/ 542256 w 542255"/>
                  <a:gd name="connsiteY3" fmla="*/ 3078625 h 3078625"/>
                  <a:gd name="connsiteX4" fmla="*/ 421260 w 542255"/>
                  <a:gd name="connsiteY4" fmla="*/ 3031815 h 3078625"/>
                  <a:gd name="connsiteX5" fmla="*/ 335395 w 542255"/>
                  <a:gd name="connsiteY5" fmla="*/ 1650218 h 3078625"/>
                  <a:gd name="connsiteX6" fmla="*/ 156190 w 542255"/>
                  <a:gd name="connsiteY6" fmla="*/ 516686 h 3078625"/>
                  <a:gd name="connsiteX7" fmla="*/ 19030 w 542255"/>
                  <a:gd name="connsiteY7" fmla="*/ 317860 h 3078625"/>
                  <a:gd name="connsiteX8" fmla="*/ 15199 w 542255"/>
                  <a:gd name="connsiteY8" fmla="*/ 0 h 3078625"/>
                  <a:gd name="connsiteX9" fmla="*/ 288211 w 542255"/>
                  <a:gd name="connsiteY9" fmla="*/ 55406 h 307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42255" h="3078625">
                    <a:moveTo>
                      <a:pt x="288211" y="55406"/>
                    </a:moveTo>
                    <a:cubicBezTo>
                      <a:pt x="341842" y="174253"/>
                      <a:pt x="382485" y="307676"/>
                      <a:pt x="400985" y="425215"/>
                    </a:cubicBezTo>
                    <a:cubicBezTo>
                      <a:pt x="460315" y="803339"/>
                      <a:pt x="433126" y="1151658"/>
                      <a:pt x="470686" y="1643771"/>
                    </a:cubicBezTo>
                    <a:lnTo>
                      <a:pt x="542256" y="3078625"/>
                    </a:lnTo>
                    <a:cubicBezTo>
                      <a:pt x="496193" y="3074608"/>
                      <a:pt x="445739" y="3054052"/>
                      <a:pt x="421260" y="3031815"/>
                    </a:cubicBezTo>
                    <a:cubicBezTo>
                      <a:pt x="393604" y="2618934"/>
                      <a:pt x="386783" y="2038246"/>
                      <a:pt x="335395" y="1650218"/>
                    </a:cubicBezTo>
                    <a:cubicBezTo>
                      <a:pt x="324837" y="1570986"/>
                      <a:pt x="248408" y="897987"/>
                      <a:pt x="156190" y="516686"/>
                    </a:cubicBezTo>
                    <a:cubicBezTo>
                      <a:pt x="125263" y="388962"/>
                      <a:pt x="36969" y="391298"/>
                      <a:pt x="19030" y="317860"/>
                    </a:cubicBezTo>
                    <a:cubicBezTo>
                      <a:pt x="-20586" y="155286"/>
                      <a:pt x="13704" y="17098"/>
                      <a:pt x="15199" y="0"/>
                    </a:cubicBezTo>
                    <a:cubicBezTo>
                      <a:pt x="108072" y="34944"/>
                      <a:pt x="192816" y="28030"/>
                      <a:pt x="288211" y="55406"/>
                    </a:cubicBezTo>
                    <a:close/>
                  </a:path>
                </a:pathLst>
              </a:custGeom>
              <a:solidFill>
                <a:srgbClr val="002B45"/>
              </a:solidFill>
              <a:ln w="93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616" name="图形 1"/>
            <p:cNvGrpSpPr/>
            <p:nvPr/>
          </p:nvGrpSpPr>
          <p:grpSpPr>
            <a:xfrm>
              <a:off x="2197594" y="548536"/>
              <a:ext cx="1421999" cy="2977121"/>
              <a:chOff x="2197594" y="548536"/>
              <a:chExt cx="1421999" cy="2977121"/>
            </a:xfrm>
            <a:solidFill>
              <a:schemeClr val="accent1"/>
            </a:solidFill>
          </p:grpSpPr>
          <p:sp>
            <p:nvSpPr>
              <p:cNvPr id="648" name="任意多边形: 形状 647"/>
              <p:cNvSpPr/>
              <p:nvPr/>
            </p:nvSpPr>
            <p:spPr>
              <a:xfrm>
                <a:off x="2437454" y="891436"/>
                <a:ext cx="363642" cy="350281"/>
              </a:xfrm>
              <a:custGeom>
                <a:avLst/>
                <a:gdLst>
                  <a:gd name="connsiteX0" fmla="*/ 315524 w 363642"/>
                  <a:gd name="connsiteY0" fmla="*/ 350281 h 350281"/>
                  <a:gd name="connsiteX1" fmla="*/ 0 w 363642"/>
                  <a:gd name="connsiteY1" fmla="*/ 181821 h 350281"/>
                  <a:gd name="connsiteX2" fmla="*/ 139029 w 363642"/>
                  <a:gd name="connsiteY2" fmla="*/ 0 h 350281"/>
                  <a:gd name="connsiteX3" fmla="*/ 363642 w 363642"/>
                  <a:gd name="connsiteY3" fmla="*/ 82875 h 350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642" h="350281">
                    <a:moveTo>
                      <a:pt x="315524" y="350281"/>
                    </a:moveTo>
                    <a:lnTo>
                      <a:pt x="0" y="181821"/>
                    </a:lnTo>
                    <a:lnTo>
                      <a:pt x="139029" y="0"/>
                    </a:lnTo>
                    <a:lnTo>
                      <a:pt x="363642" y="82875"/>
                    </a:lnTo>
                    <a:close/>
                  </a:path>
                </a:pathLst>
              </a:custGeom>
              <a:solidFill>
                <a:srgbClr val="E8A476"/>
              </a:solidFill>
              <a:ln w="93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49" name="任意多边形: 形状 648"/>
              <p:cNvSpPr/>
              <p:nvPr/>
            </p:nvSpPr>
            <p:spPr>
              <a:xfrm>
                <a:off x="2583677" y="548629"/>
                <a:ext cx="520000" cy="649327"/>
              </a:xfrm>
              <a:custGeom>
                <a:avLst/>
                <a:gdLst>
                  <a:gd name="connsiteX0" fmla="*/ 519769 w 520000"/>
                  <a:gd name="connsiteY0" fmla="*/ 423626 h 649327"/>
                  <a:gd name="connsiteX1" fmla="*/ 83529 w 520000"/>
                  <a:gd name="connsiteY1" fmla="*/ 635813 h 649327"/>
                  <a:gd name="connsiteX2" fmla="*/ 55780 w 520000"/>
                  <a:gd name="connsiteY2" fmla="*/ 591152 h 649327"/>
                  <a:gd name="connsiteX3" fmla="*/ 67832 w 520000"/>
                  <a:gd name="connsiteY3" fmla="*/ 512294 h 649327"/>
                  <a:gd name="connsiteX4" fmla="*/ 40643 w 520000"/>
                  <a:gd name="connsiteY4" fmla="*/ 420356 h 649327"/>
                  <a:gd name="connsiteX5" fmla="*/ 0 w 520000"/>
                  <a:gd name="connsiteY5" fmla="*/ 202470 h 649327"/>
                  <a:gd name="connsiteX6" fmla="*/ 368501 w 520000"/>
                  <a:gd name="connsiteY6" fmla="*/ 41858 h 649327"/>
                  <a:gd name="connsiteX7" fmla="*/ 447452 w 520000"/>
                  <a:gd name="connsiteY7" fmla="*/ 0 h 649327"/>
                  <a:gd name="connsiteX8" fmla="*/ 519769 w 520000"/>
                  <a:gd name="connsiteY8" fmla="*/ 423626 h 649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0000" h="649327">
                    <a:moveTo>
                      <a:pt x="519769" y="423626"/>
                    </a:moveTo>
                    <a:cubicBezTo>
                      <a:pt x="529860" y="541633"/>
                      <a:pt x="206674" y="696171"/>
                      <a:pt x="83529" y="635813"/>
                    </a:cubicBezTo>
                    <a:cubicBezTo>
                      <a:pt x="70542" y="629460"/>
                      <a:pt x="63721" y="602177"/>
                      <a:pt x="55780" y="591152"/>
                    </a:cubicBezTo>
                    <a:cubicBezTo>
                      <a:pt x="63254" y="560973"/>
                      <a:pt x="70636" y="543034"/>
                      <a:pt x="67832" y="512294"/>
                    </a:cubicBezTo>
                    <a:cubicBezTo>
                      <a:pt x="64749" y="477537"/>
                      <a:pt x="52136" y="451656"/>
                      <a:pt x="40643" y="420356"/>
                    </a:cubicBezTo>
                    <a:cubicBezTo>
                      <a:pt x="25974" y="380460"/>
                      <a:pt x="25414" y="295903"/>
                      <a:pt x="0" y="202470"/>
                    </a:cubicBezTo>
                    <a:lnTo>
                      <a:pt x="368501" y="41858"/>
                    </a:lnTo>
                    <a:lnTo>
                      <a:pt x="447452" y="0"/>
                    </a:lnTo>
                    <a:cubicBezTo>
                      <a:pt x="409611" y="183970"/>
                      <a:pt x="451376" y="269461"/>
                      <a:pt x="519769" y="423626"/>
                    </a:cubicBezTo>
                    <a:close/>
                  </a:path>
                </a:pathLst>
              </a:custGeom>
              <a:solidFill>
                <a:srgbClr val="E8A476"/>
              </a:solidFill>
              <a:ln w="93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50" name="任意多边形: 形状 649"/>
              <p:cNvSpPr/>
              <p:nvPr/>
            </p:nvSpPr>
            <p:spPr>
              <a:xfrm>
                <a:off x="2583771" y="548536"/>
                <a:ext cx="520047" cy="443527"/>
              </a:xfrm>
              <a:custGeom>
                <a:avLst/>
                <a:gdLst>
                  <a:gd name="connsiteX0" fmla="*/ 519676 w 520047"/>
                  <a:gd name="connsiteY0" fmla="*/ 423720 h 443527"/>
                  <a:gd name="connsiteX1" fmla="*/ 518087 w 520047"/>
                  <a:gd name="connsiteY1" fmla="*/ 443528 h 443527"/>
                  <a:gd name="connsiteX2" fmla="*/ 29805 w 520047"/>
                  <a:gd name="connsiteY2" fmla="*/ 370930 h 443527"/>
                  <a:gd name="connsiteX3" fmla="*/ 0 w 520047"/>
                  <a:gd name="connsiteY3" fmla="*/ 202470 h 443527"/>
                  <a:gd name="connsiteX4" fmla="*/ 368501 w 520047"/>
                  <a:gd name="connsiteY4" fmla="*/ 41858 h 443527"/>
                  <a:gd name="connsiteX5" fmla="*/ 447452 w 520047"/>
                  <a:gd name="connsiteY5" fmla="*/ 0 h 443527"/>
                  <a:gd name="connsiteX6" fmla="*/ 519676 w 520047"/>
                  <a:gd name="connsiteY6" fmla="*/ 423720 h 443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20047" h="443527">
                    <a:moveTo>
                      <a:pt x="519676" y="423720"/>
                    </a:moveTo>
                    <a:cubicBezTo>
                      <a:pt x="520610" y="429980"/>
                      <a:pt x="519676" y="437081"/>
                      <a:pt x="518087" y="443528"/>
                    </a:cubicBezTo>
                    <a:cubicBezTo>
                      <a:pt x="343461" y="333557"/>
                      <a:pt x="234704" y="425682"/>
                      <a:pt x="29805" y="370930"/>
                    </a:cubicBezTo>
                    <a:cubicBezTo>
                      <a:pt x="23171" y="326736"/>
                      <a:pt x="17472" y="266752"/>
                      <a:pt x="0" y="202470"/>
                    </a:cubicBezTo>
                    <a:lnTo>
                      <a:pt x="368501" y="41858"/>
                    </a:lnTo>
                    <a:lnTo>
                      <a:pt x="447452" y="0"/>
                    </a:lnTo>
                    <a:cubicBezTo>
                      <a:pt x="409518" y="184063"/>
                      <a:pt x="451283" y="269555"/>
                      <a:pt x="519676" y="423720"/>
                    </a:cubicBezTo>
                    <a:close/>
                  </a:path>
                </a:pathLst>
              </a:custGeom>
              <a:solidFill>
                <a:srgbClr val="DB9669"/>
              </a:solidFill>
              <a:ln w="93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51" name="任意多边形: 形状 650"/>
              <p:cNvSpPr/>
              <p:nvPr/>
            </p:nvSpPr>
            <p:spPr>
              <a:xfrm>
                <a:off x="2303097" y="939928"/>
                <a:ext cx="1177978" cy="2268337"/>
              </a:xfrm>
              <a:custGeom>
                <a:avLst/>
                <a:gdLst>
                  <a:gd name="connsiteX0" fmla="*/ 0 w 1177978"/>
                  <a:gd name="connsiteY0" fmla="*/ 1884175 h 2268337"/>
                  <a:gd name="connsiteX1" fmla="*/ 9530 w 1177978"/>
                  <a:gd name="connsiteY1" fmla="*/ 1907066 h 2268337"/>
                  <a:gd name="connsiteX2" fmla="*/ 924802 w 1177978"/>
                  <a:gd name="connsiteY2" fmla="*/ 2267905 h 2268337"/>
                  <a:gd name="connsiteX3" fmla="*/ 782877 w 1177978"/>
                  <a:gd name="connsiteY3" fmla="*/ 0 h 2268337"/>
                  <a:gd name="connsiteX4" fmla="*/ 449881 w 1177978"/>
                  <a:gd name="connsiteY4" fmla="*/ 233022 h 2268337"/>
                  <a:gd name="connsiteX5" fmla="*/ 270302 w 1177978"/>
                  <a:gd name="connsiteY5" fmla="*/ 41017 h 2268337"/>
                  <a:gd name="connsiteX6" fmla="*/ 235545 w 1177978"/>
                  <a:gd name="connsiteY6" fmla="*/ 103244 h 2268337"/>
                  <a:gd name="connsiteX7" fmla="*/ 56434 w 1177978"/>
                  <a:gd name="connsiteY7" fmla="*/ 649828 h 2268337"/>
                  <a:gd name="connsiteX8" fmla="*/ 0 w 1177978"/>
                  <a:gd name="connsiteY8" fmla="*/ 1884175 h 226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7978" h="2268337">
                    <a:moveTo>
                      <a:pt x="0" y="1884175"/>
                    </a:moveTo>
                    <a:cubicBezTo>
                      <a:pt x="1215" y="1892210"/>
                      <a:pt x="4298" y="1899965"/>
                      <a:pt x="9530" y="1907066"/>
                    </a:cubicBezTo>
                    <a:cubicBezTo>
                      <a:pt x="116138" y="2055625"/>
                      <a:pt x="784839" y="2279491"/>
                      <a:pt x="924802" y="2267905"/>
                    </a:cubicBezTo>
                    <a:cubicBezTo>
                      <a:pt x="818849" y="1346466"/>
                      <a:pt x="1640407" y="347011"/>
                      <a:pt x="782877" y="0"/>
                    </a:cubicBezTo>
                    <a:cubicBezTo>
                      <a:pt x="735507" y="135478"/>
                      <a:pt x="556021" y="233022"/>
                      <a:pt x="449881" y="233022"/>
                    </a:cubicBezTo>
                    <a:cubicBezTo>
                      <a:pt x="313842" y="233022"/>
                      <a:pt x="227603" y="156127"/>
                      <a:pt x="270302" y="41017"/>
                    </a:cubicBezTo>
                    <a:cubicBezTo>
                      <a:pt x="274227" y="30366"/>
                      <a:pt x="239469" y="113989"/>
                      <a:pt x="235545" y="103244"/>
                    </a:cubicBezTo>
                    <a:cubicBezTo>
                      <a:pt x="131180" y="242553"/>
                      <a:pt x="78858" y="419141"/>
                      <a:pt x="56434" y="649828"/>
                    </a:cubicBezTo>
                    <a:cubicBezTo>
                      <a:pt x="21303" y="1011321"/>
                      <a:pt x="97171" y="1487364"/>
                      <a:pt x="0" y="1884175"/>
                    </a:cubicBezTo>
                    <a:close/>
                  </a:path>
                </a:pathLst>
              </a:custGeom>
              <a:solidFill>
                <a:srgbClr val="F2F9FC"/>
              </a:solidFill>
              <a:ln w="93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52" name="任意多边形: 形状 651"/>
              <p:cNvSpPr/>
              <p:nvPr/>
            </p:nvSpPr>
            <p:spPr>
              <a:xfrm>
                <a:off x="2197594" y="730743"/>
                <a:ext cx="414300" cy="2512368"/>
              </a:xfrm>
              <a:custGeom>
                <a:avLst/>
                <a:gdLst>
                  <a:gd name="connsiteX0" fmla="*/ 358054 w 414300"/>
                  <a:gd name="connsiteY0" fmla="*/ 642 h 2512368"/>
                  <a:gd name="connsiteX1" fmla="*/ 143531 w 414300"/>
                  <a:gd name="connsiteY1" fmla="*/ 106875 h 2512368"/>
                  <a:gd name="connsiteX2" fmla="*/ 30103 w 414300"/>
                  <a:gd name="connsiteY2" fmla="*/ 893023 h 2512368"/>
                  <a:gd name="connsiteX3" fmla="*/ 63178 w 414300"/>
                  <a:gd name="connsiteY3" fmla="*/ 1421481 h 2512368"/>
                  <a:gd name="connsiteX4" fmla="*/ 1326 w 414300"/>
                  <a:gd name="connsiteY4" fmla="*/ 2384124 h 2512368"/>
                  <a:gd name="connsiteX5" fmla="*/ 207346 w 414300"/>
                  <a:gd name="connsiteY5" fmla="*/ 2512221 h 2512368"/>
                  <a:gd name="connsiteX6" fmla="*/ 285736 w 414300"/>
                  <a:gd name="connsiteY6" fmla="*/ 534239 h 2512368"/>
                  <a:gd name="connsiteX7" fmla="*/ 385990 w 414300"/>
                  <a:gd name="connsiteY7" fmla="*/ 220677 h 2512368"/>
                  <a:gd name="connsiteX8" fmla="*/ 414300 w 414300"/>
                  <a:gd name="connsiteY8" fmla="*/ 177417 h 2512368"/>
                  <a:gd name="connsiteX9" fmla="*/ 386177 w 414300"/>
                  <a:gd name="connsiteY9" fmla="*/ 20169 h 2512368"/>
                  <a:gd name="connsiteX10" fmla="*/ 413553 w 414300"/>
                  <a:gd name="connsiteY10" fmla="*/ 8210 h 2512368"/>
                  <a:gd name="connsiteX11" fmla="*/ 358054 w 414300"/>
                  <a:gd name="connsiteY11" fmla="*/ 642 h 2512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14300" h="2512368">
                    <a:moveTo>
                      <a:pt x="358054" y="642"/>
                    </a:moveTo>
                    <a:cubicBezTo>
                      <a:pt x="251353" y="-4497"/>
                      <a:pt x="201646" y="20356"/>
                      <a:pt x="143531" y="106875"/>
                    </a:cubicBezTo>
                    <a:cubicBezTo>
                      <a:pt x="39073" y="262629"/>
                      <a:pt x="22722" y="594223"/>
                      <a:pt x="30103" y="893023"/>
                    </a:cubicBezTo>
                    <a:cubicBezTo>
                      <a:pt x="34308" y="1062324"/>
                      <a:pt x="61123" y="1211163"/>
                      <a:pt x="63178" y="1421481"/>
                    </a:cubicBezTo>
                    <a:cubicBezTo>
                      <a:pt x="65701" y="1673657"/>
                      <a:pt x="-10914" y="2117372"/>
                      <a:pt x="1326" y="2384124"/>
                    </a:cubicBezTo>
                    <a:cubicBezTo>
                      <a:pt x="24217" y="2433457"/>
                      <a:pt x="186043" y="2516332"/>
                      <a:pt x="207346" y="2512221"/>
                    </a:cubicBezTo>
                    <a:cubicBezTo>
                      <a:pt x="166422" y="1987687"/>
                      <a:pt x="144185" y="1080169"/>
                      <a:pt x="285736" y="534239"/>
                    </a:cubicBezTo>
                    <a:cubicBezTo>
                      <a:pt x="312645" y="430435"/>
                      <a:pt x="327688" y="311868"/>
                      <a:pt x="385990" y="220677"/>
                    </a:cubicBezTo>
                    <a:cubicBezTo>
                      <a:pt x="395801" y="205821"/>
                      <a:pt x="405331" y="191339"/>
                      <a:pt x="414300" y="177417"/>
                    </a:cubicBezTo>
                    <a:cubicBezTo>
                      <a:pt x="408321" y="134532"/>
                      <a:pt x="402154" y="79126"/>
                      <a:pt x="386177" y="20169"/>
                    </a:cubicBezTo>
                    <a:lnTo>
                      <a:pt x="413553" y="8210"/>
                    </a:lnTo>
                    <a:cubicBezTo>
                      <a:pt x="390195" y="3912"/>
                      <a:pt x="367304" y="1109"/>
                      <a:pt x="358054" y="642"/>
                    </a:cubicBezTo>
                    <a:close/>
                  </a:path>
                </a:pathLst>
              </a:custGeom>
              <a:solidFill>
                <a:srgbClr val="AAB7C2"/>
              </a:solidFill>
              <a:ln w="93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53" name="任意多边形: 形状 652"/>
              <p:cNvSpPr/>
              <p:nvPr/>
            </p:nvSpPr>
            <p:spPr>
              <a:xfrm>
                <a:off x="2644138" y="967490"/>
                <a:ext cx="920451" cy="2172905"/>
              </a:xfrm>
              <a:custGeom>
                <a:avLst/>
                <a:gdLst>
                  <a:gd name="connsiteX0" fmla="*/ 97722 w 920451"/>
                  <a:gd name="connsiteY0" fmla="*/ 2113927 h 2172905"/>
                  <a:gd name="connsiteX1" fmla="*/ 590396 w 920451"/>
                  <a:gd name="connsiteY1" fmla="*/ 2160644 h 2172905"/>
                  <a:gd name="connsiteX2" fmla="*/ 417544 w 920451"/>
                  <a:gd name="connsiteY2" fmla="*/ 0 h 2172905"/>
                  <a:gd name="connsiteX3" fmla="*/ 192277 w 920451"/>
                  <a:gd name="connsiteY3" fmla="*/ 409611 h 2172905"/>
                  <a:gd name="connsiteX4" fmla="*/ 97722 w 920451"/>
                  <a:gd name="connsiteY4" fmla="*/ 2113927 h 2172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0451" h="2172905">
                    <a:moveTo>
                      <a:pt x="97722" y="2113927"/>
                    </a:moveTo>
                    <a:cubicBezTo>
                      <a:pt x="317384" y="2203249"/>
                      <a:pt x="524899" y="2166063"/>
                      <a:pt x="590396" y="2160644"/>
                    </a:cubicBezTo>
                    <a:cubicBezTo>
                      <a:pt x="479397" y="1195011"/>
                      <a:pt x="1501089" y="318327"/>
                      <a:pt x="417544" y="0"/>
                    </a:cubicBezTo>
                    <a:cubicBezTo>
                      <a:pt x="344666" y="134544"/>
                      <a:pt x="259735" y="274320"/>
                      <a:pt x="192277" y="409611"/>
                    </a:cubicBezTo>
                    <a:cubicBezTo>
                      <a:pt x="365" y="794650"/>
                      <a:pt x="-77372" y="1712631"/>
                      <a:pt x="97722" y="2113927"/>
                    </a:cubicBezTo>
                    <a:close/>
                  </a:path>
                </a:pathLst>
              </a:custGeom>
              <a:solidFill>
                <a:srgbClr val="E8F3F7"/>
              </a:solidFill>
              <a:ln w="93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54" name="任意多边形: 形状 653"/>
              <p:cNvSpPr/>
              <p:nvPr/>
            </p:nvSpPr>
            <p:spPr>
              <a:xfrm>
                <a:off x="2732148" y="900312"/>
                <a:ext cx="887445" cy="2625345"/>
              </a:xfrm>
              <a:custGeom>
                <a:avLst/>
                <a:gdLst>
                  <a:gd name="connsiteX0" fmla="*/ 652813 w 887445"/>
                  <a:gd name="connsiteY0" fmla="*/ 176495 h 2625345"/>
                  <a:gd name="connsiteX1" fmla="*/ 347940 w 887445"/>
                  <a:gd name="connsiteY1" fmla="*/ 0 h 2625345"/>
                  <a:gd name="connsiteX2" fmla="*/ 74648 w 887445"/>
                  <a:gd name="connsiteY2" fmla="*/ 826697 h 2625345"/>
                  <a:gd name="connsiteX3" fmla="*/ 462 w 887445"/>
                  <a:gd name="connsiteY3" fmla="*/ 1341141 h 2625345"/>
                  <a:gd name="connsiteX4" fmla="*/ 94643 w 887445"/>
                  <a:gd name="connsiteY4" fmla="*/ 2553998 h 2625345"/>
                  <a:gd name="connsiteX5" fmla="*/ 465293 w 887445"/>
                  <a:gd name="connsiteY5" fmla="*/ 2591371 h 2625345"/>
                  <a:gd name="connsiteX6" fmla="*/ 776051 w 887445"/>
                  <a:gd name="connsiteY6" fmla="*/ 2394788 h 2625345"/>
                  <a:gd name="connsiteX7" fmla="*/ 560968 w 887445"/>
                  <a:gd name="connsiteY7" fmla="*/ 1693851 h 2625345"/>
                  <a:gd name="connsiteX8" fmla="*/ 887424 w 887445"/>
                  <a:gd name="connsiteY8" fmla="*/ 476603 h 2625345"/>
                  <a:gd name="connsiteX9" fmla="*/ 652813 w 887445"/>
                  <a:gd name="connsiteY9" fmla="*/ 176495 h 2625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87445" h="2625345">
                    <a:moveTo>
                      <a:pt x="652813" y="176495"/>
                    </a:moveTo>
                    <a:cubicBezTo>
                      <a:pt x="594604" y="144168"/>
                      <a:pt x="475850" y="71476"/>
                      <a:pt x="347940" y="0"/>
                    </a:cubicBezTo>
                    <a:cubicBezTo>
                      <a:pt x="455669" y="129125"/>
                      <a:pt x="195457" y="439603"/>
                      <a:pt x="74648" y="826697"/>
                    </a:cubicBezTo>
                    <a:cubicBezTo>
                      <a:pt x="33538" y="958251"/>
                      <a:pt x="6909" y="1150163"/>
                      <a:pt x="462" y="1341141"/>
                    </a:cubicBezTo>
                    <a:cubicBezTo>
                      <a:pt x="-5798" y="1525485"/>
                      <a:pt x="52878" y="2404785"/>
                      <a:pt x="94643" y="2553998"/>
                    </a:cubicBezTo>
                    <a:cubicBezTo>
                      <a:pt x="216573" y="2638181"/>
                      <a:pt x="337102" y="2644161"/>
                      <a:pt x="465293" y="2591371"/>
                    </a:cubicBezTo>
                    <a:cubicBezTo>
                      <a:pt x="617308" y="2528771"/>
                      <a:pt x="755309" y="2414876"/>
                      <a:pt x="776051" y="2394788"/>
                    </a:cubicBezTo>
                    <a:cubicBezTo>
                      <a:pt x="724476" y="1973030"/>
                      <a:pt x="572647" y="1956212"/>
                      <a:pt x="560968" y="1693851"/>
                    </a:cubicBezTo>
                    <a:cubicBezTo>
                      <a:pt x="550130" y="1452700"/>
                      <a:pt x="890601" y="809506"/>
                      <a:pt x="887424" y="476603"/>
                    </a:cubicBezTo>
                    <a:cubicBezTo>
                      <a:pt x="886022" y="328885"/>
                      <a:pt x="761569" y="236853"/>
                      <a:pt x="652813" y="176495"/>
                    </a:cubicBezTo>
                    <a:close/>
                  </a:path>
                </a:pathLst>
              </a:custGeom>
              <a:solidFill>
                <a:srgbClr val="AAB7C2"/>
              </a:solidFill>
              <a:ln w="93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55" name="任意多边形: 形状 654"/>
              <p:cNvSpPr/>
              <p:nvPr/>
            </p:nvSpPr>
            <p:spPr>
              <a:xfrm>
                <a:off x="3021516" y="912365"/>
                <a:ext cx="598077" cy="2543159"/>
              </a:xfrm>
              <a:custGeom>
                <a:avLst/>
                <a:gdLst>
                  <a:gd name="connsiteX0" fmla="*/ 363445 w 598077"/>
                  <a:gd name="connsiteY0" fmla="*/ 164443 h 2543159"/>
                  <a:gd name="connsiteX1" fmla="*/ 66981 w 598077"/>
                  <a:gd name="connsiteY1" fmla="*/ 0 h 2543159"/>
                  <a:gd name="connsiteX2" fmla="*/ 356438 w 598077"/>
                  <a:gd name="connsiteY2" fmla="*/ 254419 h 2543159"/>
                  <a:gd name="connsiteX3" fmla="*/ 192089 w 598077"/>
                  <a:gd name="connsiteY3" fmla="*/ 544622 h 2543159"/>
                  <a:gd name="connsiteX4" fmla="*/ 5129 w 598077"/>
                  <a:gd name="connsiteY4" fmla="*/ 1399910 h 2543159"/>
                  <a:gd name="connsiteX5" fmla="*/ 251325 w 598077"/>
                  <a:gd name="connsiteY5" fmla="*/ 2543160 h 2543159"/>
                  <a:gd name="connsiteX6" fmla="*/ 485282 w 598077"/>
                  <a:gd name="connsiteY6" fmla="*/ 2382828 h 2543159"/>
                  <a:gd name="connsiteX7" fmla="*/ 271600 w 598077"/>
                  <a:gd name="connsiteY7" fmla="*/ 1681892 h 2543159"/>
                  <a:gd name="connsiteX8" fmla="*/ 598056 w 598077"/>
                  <a:gd name="connsiteY8" fmla="*/ 464644 h 2543159"/>
                  <a:gd name="connsiteX9" fmla="*/ 363445 w 598077"/>
                  <a:gd name="connsiteY9" fmla="*/ 164443 h 2543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98077" h="2543159">
                    <a:moveTo>
                      <a:pt x="363445" y="164443"/>
                    </a:moveTo>
                    <a:lnTo>
                      <a:pt x="66981" y="0"/>
                    </a:lnTo>
                    <a:cubicBezTo>
                      <a:pt x="111175" y="70916"/>
                      <a:pt x="229182" y="147064"/>
                      <a:pt x="356438" y="254419"/>
                    </a:cubicBezTo>
                    <a:cubicBezTo>
                      <a:pt x="284307" y="319729"/>
                      <a:pt x="223856" y="419048"/>
                      <a:pt x="192089" y="544622"/>
                    </a:cubicBezTo>
                    <a:cubicBezTo>
                      <a:pt x="125097" y="809319"/>
                      <a:pt x="22788" y="1157825"/>
                      <a:pt x="5129" y="1399910"/>
                    </a:cubicBezTo>
                    <a:cubicBezTo>
                      <a:pt x="-41868" y="2046468"/>
                      <a:pt x="249550" y="2096642"/>
                      <a:pt x="251325" y="2543160"/>
                    </a:cubicBezTo>
                    <a:cubicBezTo>
                      <a:pt x="343357" y="2497938"/>
                      <a:pt x="451085" y="2413941"/>
                      <a:pt x="485282" y="2382828"/>
                    </a:cubicBezTo>
                    <a:cubicBezTo>
                      <a:pt x="442303" y="1976861"/>
                      <a:pt x="291969" y="1978542"/>
                      <a:pt x="271600" y="1681892"/>
                    </a:cubicBezTo>
                    <a:cubicBezTo>
                      <a:pt x="255063" y="1441021"/>
                      <a:pt x="601233" y="797546"/>
                      <a:pt x="598056" y="464644"/>
                    </a:cubicBezTo>
                    <a:cubicBezTo>
                      <a:pt x="596654" y="316832"/>
                      <a:pt x="472201" y="224800"/>
                      <a:pt x="363445" y="164443"/>
                    </a:cubicBezTo>
                    <a:close/>
                  </a:path>
                </a:pathLst>
              </a:custGeom>
              <a:solidFill>
                <a:srgbClr val="A2AFBA"/>
              </a:solidFill>
              <a:ln w="93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56" name="任意多边形: 形状 655"/>
              <p:cNvSpPr/>
              <p:nvPr/>
            </p:nvSpPr>
            <p:spPr>
              <a:xfrm>
                <a:off x="3021511" y="1377008"/>
                <a:ext cx="598082" cy="1104007"/>
              </a:xfrm>
              <a:custGeom>
                <a:avLst/>
                <a:gdLst>
                  <a:gd name="connsiteX0" fmla="*/ 5133 w 598082"/>
                  <a:gd name="connsiteY0" fmla="*/ 935267 h 1104007"/>
                  <a:gd name="connsiteX1" fmla="*/ 368 w 598082"/>
                  <a:gd name="connsiteY1" fmla="*/ 1104007 h 1104007"/>
                  <a:gd name="connsiteX2" fmla="*/ 459873 w 598082"/>
                  <a:gd name="connsiteY2" fmla="*/ 559385 h 1104007"/>
                  <a:gd name="connsiteX3" fmla="*/ 598060 w 598082"/>
                  <a:gd name="connsiteY3" fmla="*/ 0 h 1104007"/>
                  <a:gd name="connsiteX4" fmla="*/ 5133 w 598082"/>
                  <a:gd name="connsiteY4" fmla="*/ 935267 h 110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8082" h="1104007">
                    <a:moveTo>
                      <a:pt x="5133" y="935267"/>
                    </a:moveTo>
                    <a:cubicBezTo>
                      <a:pt x="648" y="996652"/>
                      <a:pt x="-753" y="1052525"/>
                      <a:pt x="368" y="1104007"/>
                    </a:cubicBezTo>
                    <a:cubicBezTo>
                      <a:pt x="163502" y="955355"/>
                      <a:pt x="316733" y="765218"/>
                      <a:pt x="459873" y="559385"/>
                    </a:cubicBezTo>
                    <a:cubicBezTo>
                      <a:pt x="533124" y="353271"/>
                      <a:pt x="599462" y="146503"/>
                      <a:pt x="598060" y="0"/>
                    </a:cubicBezTo>
                    <a:lnTo>
                      <a:pt x="5133" y="935267"/>
                    </a:lnTo>
                    <a:close/>
                  </a:path>
                </a:pathLst>
              </a:custGeom>
              <a:solidFill>
                <a:srgbClr val="95A2AD"/>
              </a:solidFill>
              <a:ln w="93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57" name="任意多边形: 形状 656"/>
              <p:cNvSpPr/>
              <p:nvPr/>
            </p:nvSpPr>
            <p:spPr>
              <a:xfrm>
                <a:off x="2349506" y="842570"/>
                <a:ext cx="263789" cy="1306009"/>
              </a:xfrm>
              <a:custGeom>
                <a:avLst/>
                <a:gdLst>
                  <a:gd name="connsiteX0" fmla="*/ 243888 w 263789"/>
                  <a:gd name="connsiteY0" fmla="*/ 0 h 1306009"/>
                  <a:gd name="connsiteX1" fmla="*/ 41512 w 263789"/>
                  <a:gd name="connsiteY1" fmla="*/ 162013 h 1306009"/>
                  <a:gd name="connsiteX2" fmla="*/ 98693 w 263789"/>
                  <a:gd name="connsiteY2" fmla="*/ 206301 h 1306009"/>
                  <a:gd name="connsiteX3" fmla="*/ 24320 w 263789"/>
                  <a:gd name="connsiteY3" fmla="*/ 243487 h 1306009"/>
                  <a:gd name="connsiteX4" fmla="*/ 30767 w 263789"/>
                  <a:gd name="connsiteY4" fmla="*/ 1306010 h 1306009"/>
                  <a:gd name="connsiteX5" fmla="*/ 168581 w 263789"/>
                  <a:gd name="connsiteY5" fmla="*/ 347478 h 1306009"/>
                  <a:gd name="connsiteX6" fmla="*/ 263789 w 263789"/>
                  <a:gd name="connsiteY6" fmla="*/ 68019 h 1306009"/>
                  <a:gd name="connsiteX7" fmla="*/ 243888 w 263789"/>
                  <a:gd name="connsiteY7" fmla="*/ 0 h 1306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3789" h="1306009">
                    <a:moveTo>
                      <a:pt x="243888" y="0"/>
                    </a:moveTo>
                    <a:cubicBezTo>
                      <a:pt x="193154" y="20649"/>
                      <a:pt x="110465" y="53163"/>
                      <a:pt x="41512" y="162013"/>
                    </a:cubicBezTo>
                    <a:lnTo>
                      <a:pt x="98693" y="206301"/>
                    </a:lnTo>
                    <a:lnTo>
                      <a:pt x="24320" y="243487"/>
                    </a:lnTo>
                    <a:cubicBezTo>
                      <a:pt x="-8662" y="579380"/>
                      <a:pt x="-9596" y="965539"/>
                      <a:pt x="30767" y="1306010"/>
                    </a:cubicBezTo>
                    <a:cubicBezTo>
                      <a:pt x="45903" y="1010294"/>
                      <a:pt x="50761" y="640298"/>
                      <a:pt x="168581" y="347478"/>
                    </a:cubicBezTo>
                    <a:cubicBezTo>
                      <a:pt x="187081" y="301416"/>
                      <a:pt x="249494" y="88201"/>
                      <a:pt x="263789" y="68019"/>
                    </a:cubicBezTo>
                    <a:cubicBezTo>
                      <a:pt x="252484" y="21116"/>
                      <a:pt x="257996" y="48772"/>
                      <a:pt x="243888" y="0"/>
                    </a:cubicBezTo>
                    <a:close/>
                  </a:path>
                </a:pathLst>
              </a:custGeom>
              <a:solidFill>
                <a:srgbClr val="BECBD4"/>
              </a:solidFill>
              <a:ln w="93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58" name="任意多边形: 形状 657"/>
              <p:cNvSpPr/>
              <p:nvPr/>
            </p:nvSpPr>
            <p:spPr>
              <a:xfrm>
                <a:off x="2792762" y="1033735"/>
                <a:ext cx="532121" cy="2474480"/>
              </a:xfrm>
              <a:custGeom>
                <a:avLst/>
                <a:gdLst>
                  <a:gd name="connsiteX0" fmla="*/ 351235 w 532121"/>
                  <a:gd name="connsiteY0" fmla="*/ 0 h 2474480"/>
                  <a:gd name="connsiteX1" fmla="*/ 532121 w 532121"/>
                  <a:gd name="connsiteY1" fmla="*/ 132302 h 2474480"/>
                  <a:gd name="connsiteX2" fmla="*/ 155866 w 532121"/>
                  <a:gd name="connsiteY2" fmla="*/ 1313578 h 2474480"/>
                  <a:gd name="connsiteX3" fmla="*/ 414863 w 532121"/>
                  <a:gd name="connsiteY3" fmla="*/ 2427583 h 2474480"/>
                  <a:gd name="connsiteX4" fmla="*/ 55705 w 532121"/>
                  <a:gd name="connsiteY4" fmla="*/ 2408709 h 2474480"/>
                  <a:gd name="connsiteX5" fmla="*/ 70094 w 532121"/>
                  <a:gd name="connsiteY5" fmla="*/ 738310 h 2474480"/>
                  <a:gd name="connsiteX6" fmla="*/ 351235 w 532121"/>
                  <a:gd name="connsiteY6" fmla="*/ 0 h 2474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2121" h="2474480">
                    <a:moveTo>
                      <a:pt x="351235" y="0"/>
                    </a:moveTo>
                    <a:lnTo>
                      <a:pt x="532121" y="132302"/>
                    </a:lnTo>
                    <a:cubicBezTo>
                      <a:pt x="382254" y="378965"/>
                      <a:pt x="161472" y="845477"/>
                      <a:pt x="155866" y="1313578"/>
                    </a:cubicBezTo>
                    <a:cubicBezTo>
                      <a:pt x="153156" y="1539313"/>
                      <a:pt x="291064" y="2221936"/>
                      <a:pt x="414863" y="2427583"/>
                    </a:cubicBezTo>
                    <a:cubicBezTo>
                      <a:pt x="281160" y="2508402"/>
                      <a:pt x="126434" y="2473272"/>
                      <a:pt x="55705" y="2408709"/>
                    </a:cubicBezTo>
                    <a:cubicBezTo>
                      <a:pt x="-15584" y="1949858"/>
                      <a:pt x="-26329" y="1102699"/>
                      <a:pt x="70094" y="738310"/>
                    </a:cubicBezTo>
                    <a:cubicBezTo>
                      <a:pt x="152689" y="425682"/>
                      <a:pt x="294801" y="199480"/>
                      <a:pt x="351235" y="0"/>
                    </a:cubicBezTo>
                    <a:close/>
                  </a:path>
                </a:pathLst>
              </a:custGeom>
              <a:solidFill>
                <a:srgbClr val="B3C0C9"/>
              </a:solidFill>
              <a:ln w="93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grpSp>
            <p:nvGrpSpPr>
              <p:cNvPr id="659" name="图形 1"/>
              <p:cNvGrpSpPr/>
              <p:nvPr/>
            </p:nvGrpSpPr>
            <p:grpSpPr>
              <a:xfrm>
                <a:off x="2836040" y="2537636"/>
                <a:ext cx="377563" cy="447433"/>
                <a:chOff x="2836040" y="2537636"/>
                <a:chExt cx="377563" cy="447433"/>
              </a:xfrm>
              <a:solidFill>
                <a:schemeClr val="accent1"/>
              </a:solidFill>
            </p:grpSpPr>
            <p:sp>
              <p:nvSpPr>
                <p:cNvPr id="670" name="任意多边形: 形状 669"/>
                <p:cNvSpPr/>
                <p:nvPr/>
              </p:nvSpPr>
              <p:spPr>
                <a:xfrm>
                  <a:off x="2855755" y="2595481"/>
                  <a:ext cx="357755" cy="389588"/>
                </a:xfrm>
                <a:custGeom>
                  <a:avLst/>
                  <a:gdLst>
                    <a:gd name="connsiteX0" fmla="*/ 311787 w 357755"/>
                    <a:gd name="connsiteY0" fmla="*/ 2699 h 389588"/>
                    <a:gd name="connsiteX1" fmla="*/ 0 w 357755"/>
                    <a:gd name="connsiteY1" fmla="*/ 20172 h 389588"/>
                    <a:gd name="connsiteX2" fmla="*/ 58022 w 357755"/>
                    <a:gd name="connsiteY2" fmla="*/ 368491 h 389588"/>
                    <a:gd name="connsiteX3" fmla="*/ 357756 w 357755"/>
                    <a:gd name="connsiteY3" fmla="*/ 351299 h 389588"/>
                    <a:gd name="connsiteX4" fmla="*/ 311787 w 357755"/>
                    <a:gd name="connsiteY4" fmla="*/ 2699 h 389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7755" h="389588">
                      <a:moveTo>
                        <a:pt x="311787" y="2699"/>
                      </a:moveTo>
                      <a:cubicBezTo>
                        <a:pt x="166124" y="-2253"/>
                        <a:pt x="126041" y="-2439"/>
                        <a:pt x="0" y="20172"/>
                      </a:cubicBezTo>
                      <a:lnTo>
                        <a:pt x="58022" y="368491"/>
                      </a:lnTo>
                      <a:cubicBezTo>
                        <a:pt x="139589" y="403061"/>
                        <a:pt x="255446" y="393624"/>
                        <a:pt x="357756" y="351299"/>
                      </a:cubicBezTo>
                      <a:lnTo>
                        <a:pt x="311787" y="2699"/>
                      </a:lnTo>
                      <a:close/>
                    </a:path>
                  </a:pathLst>
                </a:custGeom>
                <a:solidFill>
                  <a:srgbClr val="AAB7C2"/>
                </a:solidFill>
                <a:ln w="933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671" name="任意多边形: 形状 670"/>
                <p:cNvSpPr/>
                <p:nvPr/>
              </p:nvSpPr>
              <p:spPr>
                <a:xfrm>
                  <a:off x="2855755" y="2595481"/>
                  <a:ext cx="357849" cy="365542"/>
                </a:xfrm>
                <a:custGeom>
                  <a:avLst/>
                  <a:gdLst>
                    <a:gd name="connsiteX0" fmla="*/ 311787 w 357849"/>
                    <a:gd name="connsiteY0" fmla="*/ 2699 h 365542"/>
                    <a:gd name="connsiteX1" fmla="*/ 0 w 357849"/>
                    <a:gd name="connsiteY1" fmla="*/ 20172 h 365542"/>
                    <a:gd name="connsiteX2" fmla="*/ 120809 w 357849"/>
                    <a:gd name="connsiteY2" fmla="*/ 129675 h 365542"/>
                    <a:gd name="connsiteX3" fmla="*/ 326923 w 357849"/>
                    <a:gd name="connsiteY3" fmla="*/ 362978 h 365542"/>
                    <a:gd name="connsiteX4" fmla="*/ 357849 w 357849"/>
                    <a:gd name="connsiteY4" fmla="*/ 351299 h 365542"/>
                    <a:gd name="connsiteX5" fmla="*/ 311787 w 357849"/>
                    <a:gd name="connsiteY5" fmla="*/ 2699 h 365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57849" h="365542">
                      <a:moveTo>
                        <a:pt x="311787" y="2699"/>
                      </a:moveTo>
                      <a:cubicBezTo>
                        <a:pt x="166124" y="-2253"/>
                        <a:pt x="126041" y="-2439"/>
                        <a:pt x="0" y="20172"/>
                      </a:cubicBezTo>
                      <a:cubicBezTo>
                        <a:pt x="18126" y="124069"/>
                        <a:pt x="9437" y="123041"/>
                        <a:pt x="120809" y="129675"/>
                      </a:cubicBezTo>
                      <a:cubicBezTo>
                        <a:pt x="319635" y="141541"/>
                        <a:pt x="258343" y="163591"/>
                        <a:pt x="326923" y="362978"/>
                      </a:cubicBezTo>
                      <a:cubicBezTo>
                        <a:pt x="329913" y="371761"/>
                        <a:pt x="347665" y="355503"/>
                        <a:pt x="357849" y="351299"/>
                      </a:cubicBezTo>
                      <a:lnTo>
                        <a:pt x="311787" y="2699"/>
                      </a:lnTo>
                      <a:close/>
                    </a:path>
                  </a:pathLst>
                </a:custGeom>
                <a:solidFill>
                  <a:srgbClr val="A2AFBA"/>
                </a:solidFill>
                <a:ln w="933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672" name="任意多边形: 形状 671"/>
                <p:cNvSpPr/>
                <p:nvPr/>
              </p:nvSpPr>
              <p:spPr>
                <a:xfrm>
                  <a:off x="2836040" y="2537636"/>
                  <a:ext cx="346263" cy="162918"/>
                </a:xfrm>
                <a:custGeom>
                  <a:avLst/>
                  <a:gdLst>
                    <a:gd name="connsiteX0" fmla="*/ 320756 w 346263"/>
                    <a:gd name="connsiteY0" fmla="*/ 16257 h 162918"/>
                    <a:gd name="connsiteX1" fmla="*/ 0 w 346263"/>
                    <a:gd name="connsiteY1" fmla="*/ 0 h 162918"/>
                    <a:gd name="connsiteX2" fmla="*/ 28030 w 346263"/>
                    <a:gd name="connsiteY2" fmla="*/ 138655 h 162918"/>
                    <a:gd name="connsiteX3" fmla="*/ 346264 w 346263"/>
                    <a:gd name="connsiteY3" fmla="*/ 140337 h 162918"/>
                    <a:gd name="connsiteX4" fmla="*/ 320756 w 346263"/>
                    <a:gd name="connsiteY4" fmla="*/ 16257 h 162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6263" h="162918">
                      <a:moveTo>
                        <a:pt x="320756" y="16257"/>
                      </a:moveTo>
                      <a:cubicBezTo>
                        <a:pt x="174160" y="11772"/>
                        <a:pt x="108756" y="374"/>
                        <a:pt x="0" y="0"/>
                      </a:cubicBezTo>
                      <a:lnTo>
                        <a:pt x="28030" y="138655"/>
                      </a:lnTo>
                      <a:cubicBezTo>
                        <a:pt x="65123" y="157996"/>
                        <a:pt x="260118" y="181074"/>
                        <a:pt x="346264" y="140337"/>
                      </a:cubicBezTo>
                      <a:lnTo>
                        <a:pt x="320756" y="16257"/>
                      </a:lnTo>
                      <a:close/>
                    </a:path>
                  </a:pathLst>
                </a:custGeom>
                <a:solidFill>
                  <a:srgbClr val="AAB7C2"/>
                </a:solidFill>
                <a:ln w="933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673" name="任意多边形: 形状 672"/>
                <p:cNvSpPr/>
                <p:nvPr/>
              </p:nvSpPr>
              <p:spPr>
                <a:xfrm>
                  <a:off x="2836040" y="2537636"/>
                  <a:ext cx="346263" cy="151081"/>
                </a:xfrm>
                <a:custGeom>
                  <a:avLst/>
                  <a:gdLst>
                    <a:gd name="connsiteX0" fmla="*/ 320756 w 346263"/>
                    <a:gd name="connsiteY0" fmla="*/ 16257 h 151081"/>
                    <a:gd name="connsiteX1" fmla="*/ 0 w 346263"/>
                    <a:gd name="connsiteY1" fmla="*/ 0 h 151081"/>
                    <a:gd name="connsiteX2" fmla="*/ 315898 w 346263"/>
                    <a:gd name="connsiteY2" fmla="*/ 151081 h 151081"/>
                    <a:gd name="connsiteX3" fmla="*/ 346264 w 346263"/>
                    <a:gd name="connsiteY3" fmla="*/ 140337 h 151081"/>
                    <a:gd name="connsiteX4" fmla="*/ 320756 w 346263"/>
                    <a:gd name="connsiteY4" fmla="*/ 16257 h 151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6263" h="151081">
                      <a:moveTo>
                        <a:pt x="320756" y="16257"/>
                      </a:moveTo>
                      <a:cubicBezTo>
                        <a:pt x="174160" y="11772"/>
                        <a:pt x="108756" y="374"/>
                        <a:pt x="0" y="0"/>
                      </a:cubicBezTo>
                      <a:cubicBezTo>
                        <a:pt x="105953" y="39335"/>
                        <a:pt x="284691" y="28591"/>
                        <a:pt x="315898" y="151081"/>
                      </a:cubicBezTo>
                      <a:cubicBezTo>
                        <a:pt x="327016" y="148092"/>
                        <a:pt x="337294" y="144541"/>
                        <a:pt x="346264" y="140337"/>
                      </a:cubicBezTo>
                      <a:lnTo>
                        <a:pt x="320756" y="16257"/>
                      </a:lnTo>
                      <a:close/>
                    </a:path>
                  </a:pathLst>
                </a:custGeom>
                <a:solidFill>
                  <a:srgbClr val="A2AFBA"/>
                </a:solidFill>
                <a:ln w="933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674" name="任意多边形: 形状 673"/>
                <p:cNvSpPr/>
                <p:nvPr/>
              </p:nvSpPr>
              <p:spPr>
                <a:xfrm>
                  <a:off x="2882383" y="2737023"/>
                  <a:ext cx="257688" cy="226843"/>
                </a:xfrm>
                <a:custGeom>
                  <a:avLst/>
                  <a:gdLst>
                    <a:gd name="connsiteX0" fmla="*/ 0 w 257688"/>
                    <a:gd name="connsiteY0" fmla="*/ 0 h 226843"/>
                    <a:gd name="connsiteX1" fmla="*/ 183503 w 257688"/>
                    <a:gd name="connsiteY1" fmla="*/ 29618 h 226843"/>
                    <a:gd name="connsiteX2" fmla="*/ 257689 w 257688"/>
                    <a:gd name="connsiteY2" fmla="*/ 212093 h 226843"/>
                    <a:gd name="connsiteX3" fmla="*/ 54004 w 257688"/>
                    <a:gd name="connsiteY3" fmla="*/ 223492 h 226843"/>
                    <a:gd name="connsiteX4" fmla="*/ 0 w 257688"/>
                    <a:gd name="connsiteY4" fmla="*/ 0 h 226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7688" h="226843">
                      <a:moveTo>
                        <a:pt x="0" y="0"/>
                      </a:moveTo>
                      <a:lnTo>
                        <a:pt x="183503" y="29618"/>
                      </a:lnTo>
                      <a:lnTo>
                        <a:pt x="257689" y="212093"/>
                      </a:lnTo>
                      <a:cubicBezTo>
                        <a:pt x="167993" y="228631"/>
                        <a:pt x="136973" y="229379"/>
                        <a:pt x="54004" y="223492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3C0C9"/>
                </a:solidFill>
                <a:ln w="933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675" name="任意多边形: 形状 674"/>
                <p:cNvSpPr/>
                <p:nvPr/>
              </p:nvSpPr>
              <p:spPr>
                <a:xfrm>
                  <a:off x="2851924" y="2555949"/>
                  <a:ext cx="256380" cy="130147"/>
                </a:xfrm>
                <a:custGeom>
                  <a:avLst/>
                  <a:gdLst>
                    <a:gd name="connsiteX0" fmla="*/ 0 w 256380"/>
                    <a:gd name="connsiteY0" fmla="*/ 0 h 130147"/>
                    <a:gd name="connsiteX1" fmla="*/ 256381 w 256380"/>
                    <a:gd name="connsiteY1" fmla="*/ 126322 h 130147"/>
                    <a:gd name="connsiteX2" fmla="*/ 31674 w 256380"/>
                    <a:gd name="connsiteY2" fmla="*/ 111559 h 130147"/>
                    <a:gd name="connsiteX3" fmla="*/ 0 w 256380"/>
                    <a:gd name="connsiteY3" fmla="*/ 0 h 130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6380" h="130147">
                      <a:moveTo>
                        <a:pt x="0" y="0"/>
                      </a:moveTo>
                      <a:cubicBezTo>
                        <a:pt x="85678" y="26161"/>
                        <a:pt x="205927" y="62507"/>
                        <a:pt x="256381" y="126322"/>
                      </a:cubicBezTo>
                      <a:cubicBezTo>
                        <a:pt x="160612" y="134357"/>
                        <a:pt x="126415" y="129872"/>
                        <a:pt x="31674" y="111559"/>
                      </a:cubicBezTo>
                      <a:cubicBezTo>
                        <a:pt x="14762" y="75307"/>
                        <a:pt x="8876" y="40550"/>
                        <a:pt x="0" y="0"/>
                      </a:cubicBezTo>
                      <a:close/>
                    </a:path>
                  </a:pathLst>
                </a:custGeom>
                <a:solidFill>
                  <a:srgbClr val="B3C0C9"/>
                </a:solidFill>
                <a:ln w="933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grpSp>
            <p:nvGrpSpPr>
              <p:cNvPr id="660" name="图形 1"/>
              <p:cNvGrpSpPr/>
              <p:nvPr/>
            </p:nvGrpSpPr>
            <p:grpSpPr>
              <a:xfrm>
                <a:off x="2199760" y="2277798"/>
                <a:ext cx="140617" cy="515190"/>
                <a:chOff x="2199760" y="2277798"/>
                <a:chExt cx="140617" cy="515190"/>
              </a:xfrm>
              <a:solidFill>
                <a:schemeClr val="accent1"/>
              </a:solidFill>
            </p:grpSpPr>
            <p:grpSp>
              <p:nvGrpSpPr>
                <p:cNvPr id="662" name="图形 1"/>
                <p:cNvGrpSpPr/>
                <p:nvPr/>
              </p:nvGrpSpPr>
              <p:grpSpPr>
                <a:xfrm>
                  <a:off x="2199760" y="2351237"/>
                  <a:ext cx="124826" cy="441752"/>
                  <a:chOff x="2199760" y="2351237"/>
                  <a:chExt cx="124826" cy="441752"/>
                </a:xfrm>
                <a:solidFill>
                  <a:schemeClr val="accent1"/>
                </a:solidFill>
              </p:grpSpPr>
              <p:sp>
                <p:nvSpPr>
                  <p:cNvPr id="667" name="任意多边形: 形状 666"/>
                  <p:cNvSpPr/>
                  <p:nvPr/>
                </p:nvSpPr>
                <p:spPr>
                  <a:xfrm>
                    <a:off x="2199760" y="2351237"/>
                    <a:ext cx="124826" cy="440255"/>
                  </a:xfrm>
                  <a:custGeom>
                    <a:avLst/>
                    <a:gdLst>
                      <a:gd name="connsiteX0" fmla="*/ 124827 w 124826"/>
                      <a:gd name="connsiteY0" fmla="*/ 72224 h 440255"/>
                      <a:gd name="connsiteX1" fmla="*/ 29899 w 124826"/>
                      <a:gd name="connsiteY1" fmla="*/ 0 h 440255"/>
                      <a:gd name="connsiteX2" fmla="*/ 0 w 124826"/>
                      <a:gd name="connsiteY2" fmla="*/ 389056 h 440255"/>
                      <a:gd name="connsiteX3" fmla="*/ 106047 w 124826"/>
                      <a:gd name="connsiteY3" fmla="*/ 438762 h 440255"/>
                      <a:gd name="connsiteX4" fmla="*/ 124827 w 124826"/>
                      <a:gd name="connsiteY4" fmla="*/ 72224 h 440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826" h="440255">
                        <a:moveTo>
                          <a:pt x="124827" y="72224"/>
                        </a:moveTo>
                        <a:cubicBezTo>
                          <a:pt x="81661" y="25134"/>
                          <a:pt x="69701" y="13361"/>
                          <a:pt x="29899" y="0"/>
                        </a:cubicBezTo>
                        <a:lnTo>
                          <a:pt x="0" y="389056"/>
                        </a:lnTo>
                        <a:cubicBezTo>
                          <a:pt x="19995" y="420637"/>
                          <a:pt x="85959" y="446891"/>
                          <a:pt x="106047" y="438762"/>
                        </a:cubicBezTo>
                        <a:lnTo>
                          <a:pt x="124827" y="72224"/>
                        </a:lnTo>
                        <a:close/>
                      </a:path>
                    </a:pathLst>
                  </a:custGeom>
                  <a:solidFill>
                    <a:srgbClr val="AAB7C2"/>
                  </a:solidFill>
                  <a:ln w="93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668" name="任意多边形: 形状 667"/>
                  <p:cNvSpPr/>
                  <p:nvPr/>
                </p:nvSpPr>
                <p:spPr>
                  <a:xfrm>
                    <a:off x="2227170" y="2351237"/>
                    <a:ext cx="97416" cy="441752"/>
                  </a:xfrm>
                  <a:custGeom>
                    <a:avLst/>
                    <a:gdLst>
                      <a:gd name="connsiteX0" fmla="*/ 97417 w 97416"/>
                      <a:gd name="connsiteY0" fmla="*/ 72224 h 441752"/>
                      <a:gd name="connsiteX1" fmla="*/ 2489 w 97416"/>
                      <a:gd name="connsiteY1" fmla="*/ 0 h 441752"/>
                      <a:gd name="connsiteX2" fmla="*/ 28370 w 97416"/>
                      <a:gd name="connsiteY2" fmla="*/ 145849 h 441752"/>
                      <a:gd name="connsiteX3" fmla="*/ 66304 w 97416"/>
                      <a:gd name="connsiteY3" fmla="*/ 441752 h 441752"/>
                      <a:gd name="connsiteX4" fmla="*/ 78544 w 97416"/>
                      <a:gd name="connsiteY4" fmla="*/ 438856 h 441752"/>
                      <a:gd name="connsiteX5" fmla="*/ 97417 w 97416"/>
                      <a:gd name="connsiteY5" fmla="*/ 72224 h 4417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7416" h="441752">
                        <a:moveTo>
                          <a:pt x="97417" y="72224"/>
                        </a:moveTo>
                        <a:cubicBezTo>
                          <a:pt x="54251" y="25134"/>
                          <a:pt x="42291" y="13361"/>
                          <a:pt x="2489" y="0"/>
                        </a:cubicBezTo>
                        <a:cubicBezTo>
                          <a:pt x="-1809" y="110532"/>
                          <a:pt x="-4332" y="106981"/>
                          <a:pt x="28370" y="145849"/>
                        </a:cubicBezTo>
                        <a:cubicBezTo>
                          <a:pt x="86766" y="215270"/>
                          <a:pt x="64435" y="219942"/>
                          <a:pt x="66304" y="441752"/>
                        </a:cubicBezTo>
                        <a:cubicBezTo>
                          <a:pt x="70228" y="441659"/>
                          <a:pt x="75180" y="440164"/>
                          <a:pt x="78544" y="438856"/>
                        </a:cubicBezTo>
                        <a:lnTo>
                          <a:pt x="97417" y="72224"/>
                        </a:lnTo>
                        <a:close/>
                      </a:path>
                    </a:pathLst>
                  </a:custGeom>
                  <a:solidFill>
                    <a:srgbClr val="A2AFBA"/>
                  </a:solidFill>
                  <a:ln w="93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669" name="任意多边形: 形状 668"/>
                  <p:cNvSpPr/>
                  <p:nvPr/>
                </p:nvSpPr>
                <p:spPr>
                  <a:xfrm>
                    <a:off x="2209944" y="2481856"/>
                    <a:ext cx="68486" cy="296837"/>
                  </a:xfrm>
                  <a:custGeom>
                    <a:avLst/>
                    <a:gdLst>
                      <a:gd name="connsiteX0" fmla="*/ 16351 w 68486"/>
                      <a:gd name="connsiteY0" fmla="*/ 0 h 296837"/>
                      <a:gd name="connsiteX1" fmla="*/ 68487 w 68486"/>
                      <a:gd name="connsiteY1" fmla="*/ 82969 h 296837"/>
                      <a:gd name="connsiteX2" fmla="*/ 63815 w 68486"/>
                      <a:gd name="connsiteY2" fmla="*/ 296837 h 296837"/>
                      <a:gd name="connsiteX3" fmla="*/ 0 w 68486"/>
                      <a:gd name="connsiteY3" fmla="*/ 249934 h 296837"/>
                      <a:gd name="connsiteX4" fmla="*/ 16351 w 68486"/>
                      <a:gd name="connsiteY4" fmla="*/ 0 h 296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486" h="296837">
                        <a:moveTo>
                          <a:pt x="16351" y="0"/>
                        </a:moveTo>
                        <a:lnTo>
                          <a:pt x="68487" y="82969"/>
                        </a:lnTo>
                        <a:lnTo>
                          <a:pt x="63815" y="296837"/>
                        </a:lnTo>
                        <a:cubicBezTo>
                          <a:pt x="35411" y="287681"/>
                          <a:pt x="24293" y="279926"/>
                          <a:pt x="0" y="249934"/>
                        </a:cubicBezTo>
                        <a:lnTo>
                          <a:pt x="16351" y="0"/>
                        </a:lnTo>
                        <a:close/>
                      </a:path>
                    </a:pathLst>
                  </a:custGeom>
                  <a:solidFill>
                    <a:srgbClr val="B3C0C9"/>
                  </a:solidFill>
                  <a:ln w="93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</p:grpSp>
            <p:grpSp>
              <p:nvGrpSpPr>
                <p:cNvPr id="663" name="图形 1"/>
                <p:cNvGrpSpPr/>
                <p:nvPr/>
              </p:nvGrpSpPr>
              <p:grpSpPr>
                <a:xfrm>
                  <a:off x="2219194" y="2277798"/>
                  <a:ext cx="121182" cy="198486"/>
                  <a:chOff x="2219194" y="2277798"/>
                  <a:chExt cx="121182" cy="198486"/>
                </a:xfrm>
                <a:solidFill>
                  <a:schemeClr val="accent1"/>
                </a:solidFill>
              </p:grpSpPr>
              <p:sp>
                <p:nvSpPr>
                  <p:cNvPr id="664" name="任意多边形: 形状 663"/>
                  <p:cNvSpPr/>
                  <p:nvPr/>
                </p:nvSpPr>
                <p:spPr>
                  <a:xfrm>
                    <a:off x="2219194" y="2277798"/>
                    <a:ext cx="121182" cy="198486"/>
                  </a:xfrm>
                  <a:custGeom>
                    <a:avLst/>
                    <a:gdLst>
                      <a:gd name="connsiteX0" fmla="*/ 121183 w 121182"/>
                      <a:gd name="connsiteY0" fmla="*/ 53257 h 198486"/>
                      <a:gd name="connsiteX1" fmla="*/ 16818 w 121182"/>
                      <a:gd name="connsiteY1" fmla="*/ 0 h 198486"/>
                      <a:gd name="connsiteX2" fmla="*/ 0 w 121182"/>
                      <a:gd name="connsiteY2" fmla="*/ 149306 h 198486"/>
                      <a:gd name="connsiteX3" fmla="*/ 106327 w 121182"/>
                      <a:gd name="connsiteY3" fmla="*/ 186867 h 198486"/>
                      <a:gd name="connsiteX4" fmla="*/ 121183 w 121182"/>
                      <a:gd name="connsiteY4" fmla="*/ 53257 h 1984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1182" h="198486">
                        <a:moveTo>
                          <a:pt x="121183" y="53257"/>
                        </a:moveTo>
                        <a:cubicBezTo>
                          <a:pt x="72878" y="32048"/>
                          <a:pt x="53163" y="12707"/>
                          <a:pt x="16818" y="0"/>
                        </a:cubicBezTo>
                        <a:lnTo>
                          <a:pt x="0" y="149306"/>
                        </a:lnTo>
                        <a:cubicBezTo>
                          <a:pt x="8783" y="173879"/>
                          <a:pt x="69795" y="220129"/>
                          <a:pt x="106327" y="186867"/>
                        </a:cubicBezTo>
                        <a:lnTo>
                          <a:pt x="121183" y="53257"/>
                        </a:lnTo>
                        <a:close/>
                      </a:path>
                    </a:pathLst>
                  </a:custGeom>
                  <a:solidFill>
                    <a:srgbClr val="AAB7C2"/>
                  </a:solidFill>
                  <a:ln w="93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665" name="任意多边形: 形状 664"/>
                  <p:cNvSpPr/>
                  <p:nvPr/>
                </p:nvSpPr>
                <p:spPr>
                  <a:xfrm>
                    <a:off x="2236012" y="2277798"/>
                    <a:ext cx="104364" cy="194901"/>
                  </a:xfrm>
                  <a:custGeom>
                    <a:avLst/>
                    <a:gdLst>
                      <a:gd name="connsiteX0" fmla="*/ 104365 w 104364"/>
                      <a:gd name="connsiteY0" fmla="*/ 53257 h 194901"/>
                      <a:gd name="connsiteX1" fmla="*/ 0 w 104364"/>
                      <a:gd name="connsiteY1" fmla="*/ 0 h 194901"/>
                      <a:gd name="connsiteX2" fmla="*/ 77269 w 104364"/>
                      <a:gd name="connsiteY2" fmla="*/ 194902 h 194901"/>
                      <a:gd name="connsiteX3" fmla="*/ 89509 w 104364"/>
                      <a:gd name="connsiteY3" fmla="*/ 186960 h 194901"/>
                      <a:gd name="connsiteX4" fmla="*/ 104365 w 104364"/>
                      <a:gd name="connsiteY4" fmla="*/ 53257 h 194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4364" h="194901">
                        <a:moveTo>
                          <a:pt x="104365" y="53257"/>
                        </a:moveTo>
                        <a:cubicBezTo>
                          <a:pt x="56060" y="32048"/>
                          <a:pt x="36346" y="12707"/>
                          <a:pt x="0" y="0"/>
                        </a:cubicBezTo>
                        <a:cubicBezTo>
                          <a:pt x="28030" y="53350"/>
                          <a:pt x="89976" y="62133"/>
                          <a:pt x="77269" y="194902"/>
                        </a:cubicBezTo>
                        <a:cubicBezTo>
                          <a:pt x="81567" y="193033"/>
                          <a:pt x="85678" y="190417"/>
                          <a:pt x="89509" y="186960"/>
                        </a:cubicBezTo>
                        <a:lnTo>
                          <a:pt x="104365" y="53257"/>
                        </a:lnTo>
                        <a:close/>
                      </a:path>
                    </a:pathLst>
                  </a:custGeom>
                  <a:solidFill>
                    <a:srgbClr val="A2AFBA"/>
                  </a:solidFill>
                  <a:ln w="93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666" name="任意多边形: 形状 665"/>
                  <p:cNvSpPr/>
                  <p:nvPr/>
                </p:nvSpPr>
                <p:spPr>
                  <a:xfrm>
                    <a:off x="2227323" y="2298914"/>
                    <a:ext cx="72504" cy="162013"/>
                  </a:xfrm>
                  <a:custGeom>
                    <a:avLst/>
                    <a:gdLst>
                      <a:gd name="connsiteX0" fmla="*/ 10465 w 72504"/>
                      <a:gd name="connsiteY0" fmla="*/ 0 h 162013"/>
                      <a:gd name="connsiteX1" fmla="*/ 72504 w 72504"/>
                      <a:gd name="connsiteY1" fmla="*/ 162013 h 162013"/>
                      <a:gd name="connsiteX2" fmla="*/ 0 w 72504"/>
                      <a:gd name="connsiteY2" fmla="*/ 121090 h 162013"/>
                      <a:gd name="connsiteX3" fmla="*/ 10465 w 72504"/>
                      <a:gd name="connsiteY3" fmla="*/ 0 h 162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2504" h="162013">
                        <a:moveTo>
                          <a:pt x="10465" y="0"/>
                        </a:moveTo>
                        <a:cubicBezTo>
                          <a:pt x="34197" y="37186"/>
                          <a:pt x="67646" y="89042"/>
                          <a:pt x="72504" y="162013"/>
                        </a:cubicBezTo>
                        <a:cubicBezTo>
                          <a:pt x="38868" y="159677"/>
                          <a:pt x="28310" y="151082"/>
                          <a:pt x="0" y="121090"/>
                        </a:cubicBezTo>
                        <a:cubicBezTo>
                          <a:pt x="1215" y="81100"/>
                          <a:pt x="5793" y="43727"/>
                          <a:pt x="10465" y="0"/>
                        </a:cubicBezTo>
                        <a:close/>
                      </a:path>
                    </a:pathLst>
                  </a:custGeom>
                  <a:solidFill>
                    <a:srgbClr val="B3C0C9"/>
                  </a:solidFill>
                  <a:ln w="933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</p:grpSp>
          </p:grpSp>
          <p:sp>
            <p:nvSpPr>
              <p:cNvPr id="661" name="任意多边形: 形状 660"/>
              <p:cNvSpPr/>
              <p:nvPr/>
            </p:nvSpPr>
            <p:spPr>
              <a:xfrm>
                <a:off x="2721909" y="871161"/>
                <a:ext cx="478910" cy="1723562"/>
              </a:xfrm>
              <a:custGeom>
                <a:avLst/>
                <a:gdLst>
                  <a:gd name="connsiteX0" fmla="*/ 458807 w 478910"/>
                  <a:gd name="connsiteY0" fmla="*/ 83436 h 1723562"/>
                  <a:gd name="connsiteX1" fmla="*/ 419658 w 478910"/>
                  <a:gd name="connsiteY1" fmla="*/ 551350 h 1723562"/>
                  <a:gd name="connsiteX2" fmla="*/ 315667 w 478910"/>
                  <a:gd name="connsiteY2" fmla="*/ 512762 h 1723562"/>
                  <a:gd name="connsiteX3" fmla="*/ 365841 w 478910"/>
                  <a:gd name="connsiteY3" fmla="*/ 626003 h 1723562"/>
                  <a:gd name="connsiteX4" fmla="*/ 23688 w 478910"/>
                  <a:gd name="connsiteY4" fmla="*/ 1723563 h 1723562"/>
                  <a:gd name="connsiteX5" fmla="*/ 324169 w 478910"/>
                  <a:gd name="connsiteY5" fmla="*/ 124173 h 1723562"/>
                  <a:gd name="connsiteX6" fmla="*/ 338838 w 478910"/>
                  <a:gd name="connsiteY6" fmla="*/ 0 h 1723562"/>
                  <a:gd name="connsiteX7" fmla="*/ 458807 w 478910"/>
                  <a:gd name="connsiteY7" fmla="*/ 83436 h 1723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8910" h="1723562">
                    <a:moveTo>
                      <a:pt x="458807" y="83436"/>
                    </a:moveTo>
                    <a:cubicBezTo>
                      <a:pt x="501319" y="186680"/>
                      <a:pt x="470766" y="372518"/>
                      <a:pt x="419658" y="551350"/>
                    </a:cubicBezTo>
                    <a:lnTo>
                      <a:pt x="315667" y="512762"/>
                    </a:lnTo>
                    <a:lnTo>
                      <a:pt x="365841" y="626003"/>
                    </a:lnTo>
                    <a:cubicBezTo>
                      <a:pt x="156830" y="899108"/>
                      <a:pt x="39852" y="1305823"/>
                      <a:pt x="23688" y="1723563"/>
                    </a:cubicBezTo>
                    <a:cubicBezTo>
                      <a:pt x="-89366" y="818942"/>
                      <a:pt x="234100" y="441005"/>
                      <a:pt x="324169" y="124173"/>
                    </a:cubicBezTo>
                    <a:cubicBezTo>
                      <a:pt x="336222" y="81661"/>
                      <a:pt x="346126" y="36159"/>
                      <a:pt x="338838" y="0"/>
                    </a:cubicBezTo>
                    <a:cubicBezTo>
                      <a:pt x="391628" y="20836"/>
                      <a:pt x="451612" y="66057"/>
                      <a:pt x="458807" y="83436"/>
                    </a:cubicBezTo>
                    <a:close/>
                  </a:path>
                </a:pathLst>
              </a:custGeom>
              <a:solidFill>
                <a:srgbClr val="BECBD4"/>
              </a:solidFill>
              <a:ln w="93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617" name="图形 1"/>
            <p:cNvGrpSpPr/>
            <p:nvPr/>
          </p:nvGrpSpPr>
          <p:grpSpPr>
            <a:xfrm>
              <a:off x="2409331" y="-83815"/>
              <a:ext cx="836179" cy="985016"/>
              <a:chOff x="2409331" y="-83815"/>
              <a:chExt cx="836179" cy="985016"/>
            </a:xfrm>
            <a:solidFill>
              <a:schemeClr val="accent1"/>
            </a:solidFill>
          </p:grpSpPr>
          <p:sp>
            <p:nvSpPr>
              <p:cNvPr id="639" name="任意多边形: 形状 638"/>
              <p:cNvSpPr/>
              <p:nvPr/>
            </p:nvSpPr>
            <p:spPr>
              <a:xfrm>
                <a:off x="2458506" y="-17714"/>
                <a:ext cx="736138" cy="918915"/>
              </a:xfrm>
              <a:custGeom>
                <a:avLst/>
                <a:gdLst>
                  <a:gd name="connsiteX0" fmla="*/ 221220 w 736138"/>
                  <a:gd name="connsiteY0" fmla="*/ 907188 h 918915"/>
                  <a:gd name="connsiteX1" fmla="*/ 424718 w 736138"/>
                  <a:gd name="connsiteY1" fmla="*/ 847298 h 918915"/>
                  <a:gd name="connsiteX2" fmla="*/ 577668 w 736138"/>
                  <a:gd name="connsiteY2" fmla="*/ 586619 h 918915"/>
                  <a:gd name="connsiteX3" fmla="*/ 720060 w 736138"/>
                  <a:gd name="connsiteY3" fmla="*/ 458802 h 918915"/>
                  <a:gd name="connsiteX4" fmla="*/ 642698 w 736138"/>
                  <a:gd name="connsiteY4" fmla="*/ 111978 h 918915"/>
                  <a:gd name="connsiteX5" fmla="*/ 380244 w 736138"/>
                  <a:gd name="connsiteY5" fmla="*/ 45 h 918915"/>
                  <a:gd name="connsiteX6" fmla="*/ 12304 w 736138"/>
                  <a:gd name="connsiteY6" fmla="*/ 308094 h 918915"/>
                  <a:gd name="connsiteX7" fmla="*/ 9127 w 736138"/>
                  <a:gd name="connsiteY7" fmla="*/ 352195 h 918915"/>
                  <a:gd name="connsiteX8" fmla="*/ 27533 w 736138"/>
                  <a:gd name="connsiteY8" fmla="*/ 432921 h 918915"/>
                  <a:gd name="connsiteX9" fmla="*/ 2867 w 736138"/>
                  <a:gd name="connsiteY9" fmla="*/ 539809 h 918915"/>
                  <a:gd name="connsiteX10" fmla="*/ 24356 w 736138"/>
                  <a:gd name="connsiteY10" fmla="*/ 827770 h 918915"/>
                  <a:gd name="connsiteX11" fmla="*/ 52854 w 736138"/>
                  <a:gd name="connsiteY11" fmla="*/ 884297 h 918915"/>
                  <a:gd name="connsiteX12" fmla="*/ 116201 w 736138"/>
                  <a:gd name="connsiteY12" fmla="*/ 911299 h 918915"/>
                  <a:gd name="connsiteX13" fmla="*/ 221220 w 736138"/>
                  <a:gd name="connsiteY13" fmla="*/ 907188 h 918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36138" h="918915">
                    <a:moveTo>
                      <a:pt x="221220" y="907188"/>
                    </a:moveTo>
                    <a:cubicBezTo>
                      <a:pt x="269712" y="887754"/>
                      <a:pt x="380711" y="867573"/>
                      <a:pt x="424718" y="847298"/>
                    </a:cubicBezTo>
                    <a:cubicBezTo>
                      <a:pt x="521048" y="803010"/>
                      <a:pt x="528335" y="704438"/>
                      <a:pt x="577668" y="586619"/>
                    </a:cubicBezTo>
                    <a:cubicBezTo>
                      <a:pt x="667457" y="546629"/>
                      <a:pt x="702869" y="507668"/>
                      <a:pt x="720060" y="458802"/>
                    </a:cubicBezTo>
                    <a:cubicBezTo>
                      <a:pt x="761078" y="343038"/>
                      <a:pt x="719406" y="200739"/>
                      <a:pt x="642698" y="111978"/>
                    </a:cubicBezTo>
                    <a:cubicBezTo>
                      <a:pt x="575706" y="34428"/>
                      <a:pt x="487692" y="-1450"/>
                      <a:pt x="380244" y="45"/>
                    </a:cubicBezTo>
                    <a:cubicBezTo>
                      <a:pt x="171420" y="2941"/>
                      <a:pt x="58179" y="137392"/>
                      <a:pt x="12304" y="308094"/>
                    </a:cubicBezTo>
                    <a:cubicBezTo>
                      <a:pt x="8379" y="322763"/>
                      <a:pt x="7539" y="336591"/>
                      <a:pt x="9127" y="352195"/>
                    </a:cubicBezTo>
                    <a:cubicBezTo>
                      <a:pt x="12864" y="389194"/>
                      <a:pt x="24637" y="407694"/>
                      <a:pt x="27533" y="432921"/>
                    </a:cubicBezTo>
                    <a:cubicBezTo>
                      <a:pt x="34447" y="492251"/>
                      <a:pt x="8753" y="481506"/>
                      <a:pt x="2867" y="539809"/>
                    </a:cubicBezTo>
                    <a:cubicBezTo>
                      <a:pt x="-6570" y="634363"/>
                      <a:pt x="9033" y="723592"/>
                      <a:pt x="24356" y="827770"/>
                    </a:cubicBezTo>
                    <a:cubicBezTo>
                      <a:pt x="28841" y="858416"/>
                      <a:pt x="35101" y="872711"/>
                      <a:pt x="52854" y="884297"/>
                    </a:cubicBezTo>
                    <a:cubicBezTo>
                      <a:pt x="70139" y="895602"/>
                      <a:pt x="89012" y="899900"/>
                      <a:pt x="116201" y="911299"/>
                    </a:cubicBezTo>
                    <a:cubicBezTo>
                      <a:pt x="137784" y="920362"/>
                      <a:pt x="159368" y="923913"/>
                      <a:pt x="221220" y="907188"/>
                    </a:cubicBezTo>
                    <a:close/>
                  </a:path>
                </a:pathLst>
              </a:custGeom>
              <a:solidFill>
                <a:srgbClr val="F1B287"/>
              </a:solidFill>
              <a:ln w="93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40" name="任意多边形: 形状 639"/>
              <p:cNvSpPr/>
              <p:nvPr/>
            </p:nvSpPr>
            <p:spPr>
              <a:xfrm>
                <a:off x="2492393" y="-17714"/>
                <a:ext cx="702251" cy="918867"/>
              </a:xfrm>
              <a:custGeom>
                <a:avLst/>
                <a:gdLst>
                  <a:gd name="connsiteX0" fmla="*/ 187334 w 702251"/>
                  <a:gd name="connsiteY0" fmla="*/ 907188 h 918867"/>
                  <a:gd name="connsiteX1" fmla="*/ 390831 w 702251"/>
                  <a:gd name="connsiteY1" fmla="*/ 847298 h 918867"/>
                  <a:gd name="connsiteX2" fmla="*/ 543781 w 702251"/>
                  <a:gd name="connsiteY2" fmla="*/ 586619 h 918867"/>
                  <a:gd name="connsiteX3" fmla="*/ 686174 w 702251"/>
                  <a:gd name="connsiteY3" fmla="*/ 458802 h 918867"/>
                  <a:gd name="connsiteX4" fmla="*/ 608811 w 702251"/>
                  <a:gd name="connsiteY4" fmla="*/ 111978 h 918867"/>
                  <a:gd name="connsiteX5" fmla="*/ 346357 w 702251"/>
                  <a:gd name="connsiteY5" fmla="*/ 45 h 918867"/>
                  <a:gd name="connsiteX6" fmla="*/ 0 w 702251"/>
                  <a:gd name="connsiteY6" fmla="*/ 242878 h 918867"/>
                  <a:gd name="connsiteX7" fmla="*/ 330754 w 702251"/>
                  <a:gd name="connsiteY7" fmla="*/ 352008 h 918867"/>
                  <a:gd name="connsiteX8" fmla="*/ 304499 w 702251"/>
                  <a:gd name="connsiteY8" fmla="*/ 513367 h 918867"/>
                  <a:gd name="connsiteX9" fmla="*/ 300014 w 702251"/>
                  <a:gd name="connsiteY9" fmla="*/ 594093 h 918867"/>
                  <a:gd name="connsiteX10" fmla="*/ 262641 w 702251"/>
                  <a:gd name="connsiteY10" fmla="*/ 683135 h 918867"/>
                  <a:gd name="connsiteX11" fmla="*/ 119127 w 702251"/>
                  <a:gd name="connsiteY11" fmla="*/ 918867 h 918867"/>
                  <a:gd name="connsiteX12" fmla="*/ 187334 w 702251"/>
                  <a:gd name="connsiteY12" fmla="*/ 907188 h 918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02251" h="918867">
                    <a:moveTo>
                      <a:pt x="187334" y="907188"/>
                    </a:moveTo>
                    <a:cubicBezTo>
                      <a:pt x="235826" y="887754"/>
                      <a:pt x="346824" y="867573"/>
                      <a:pt x="390831" y="847298"/>
                    </a:cubicBezTo>
                    <a:cubicBezTo>
                      <a:pt x="487161" y="803010"/>
                      <a:pt x="494449" y="704438"/>
                      <a:pt x="543781" y="586619"/>
                    </a:cubicBezTo>
                    <a:cubicBezTo>
                      <a:pt x="633571" y="546629"/>
                      <a:pt x="668982" y="507668"/>
                      <a:pt x="686174" y="458802"/>
                    </a:cubicBezTo>
                    <a:cubicBezTo>
                      <a:pt x="727191" y="343038"/>
                      <a:pt x="685520" y="200739"/>
                      <a:pt x="608811" y="111978"/>
                    </a:cubicBezTo>
                    <a:cubicBezTo>
                      <a:pt x="541819" y="34428"/>
                      <a:pt x="453805" y="-1450"/>
                      <a:pt x="346357" y="45"/>
                    </a:cubicBezTo>
                    <a:cubicBezTo>
                      <a:pt x="165003" y="2568"/>
                      <a:pt x="55686" y="104316"/>
                      <a:pt x="0" y="242878"/>
                    </a:cubicBezTo>
                    <a:cubicBezTo>
                      <a:pt x="7381" y="262125"/>
                      <a:pt x="176963" y="351074"/>
                      <a:pt x="330754" y="352008"/>
                    </a:cubicBezTo>
                    <a:cubicBezTo>
                      <a:pt x="342246" y="421429"/>
                      <a:pt x="306181" y="478423"/>
                      <a:pt x="304499" y="513367"/>
                    </a:cubicBezTo>
                    <a:cubicBezTo>
                      <a:pt x="302911" y="546816"/>
                      <a:pt x="303097" y="575313"/>
                      <a:pt x="300014" y="594093"/>
                    </a:cubicBezTo>
                    <a:cubicBezTo>
                      <a:pt x="295529" y="621937"/>
                      <a:pt x="266939" y="643333"/>
                      <a:pt x="262641" y="683135"/>
                    </a:cubicBezTo>
                    <a:cubicBezTo>
                      <a:pt x="248626" y="812727"/>
                      <a:pt x="177243" y="895602"/>
                      <a:pt x="119127" y="918867"/>
                    </a:cubicBezTo>
                    <a:cubicBezTo>
                      <a:pt x="135011" y="918867"/>
                      <a:pt x="156033" y="915597"/>
                      <a:pt x="187334" y="907188"/>
                    </a:cubicBezTo>
                    <a:close/>
                  </a:path>
                </a:pathLst>
              </a:custGeom>
              <a:solidFill>
                <a:srgbClr val="E8A476"/>
              </a:solidFill>
              <a:ln w="93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41" name="任意多边形: 形状 640"/>
              <p:cNvSpPr/>
              <p:nvPr/>
            </p:nvSpPr>
            <p:spPr>
              <a:xfrm>
                <a:off x="2493608" y="130422"/>
                <a:ext cx="84837" cy="91844"/>
              </a:xfrm>
              <a:custGeom>
                <a:avLst/>
                <a:gdLst>
                  <a:gd name="connsiteX0" fmla="*/ 69608 w 84837"/>
                  <a:gd name="connsiteY0" fmla="*/ 57088 h 91844"/>
                  <a:gd name="connsiteX1" fmla="*/ 0 w 84837"/>
                  <a:gd name="connsiteY1" fmla="*/ 91845 h 91844"/>
                  <a:gd name="connsiteX2" fmla="*/ 84837 w 84837"/>
                  <a:gd name="connsiteY2" fmla="*/ 0 h 91844"/>
                  <a:gd name="connsiteX3" fmla="*/ 69608 w 84837"/>
                  <a:gd name="connsiteY3" fmla="*/ 57088 h 91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837" h="91844">
                    <a:moveTo>
                      <a:pt x="69608" y="57088"/>
                    </a:moveTo>
                    <a:cubicBezTo>
                      <a:pt x="46623" y="57929"/>
                      <a:pt x="18873" y="44661"/>
                      <a:pt x="0" y="91845"/>
                    </a:cubicBezTo>
                    <a:cubicBezTo>
                      <a:pt x="13641" y="14482"/>
                      <a:pt x="37186" y="7288"/>
                      <a:pt x="84837" y="0"/>
                    </a:cubicBezTo>
                    <a:lnTo>
                      <a:pt x="69608" y="57088"/>
                    </a:lnTo>
                    <a:close/>
                  </a:path>
                </a:pathLst>
              </a:custGeom>
              <a:solidFill>
                <a:srgbClr val="361D07"/>
              </a:solidFill>
              <a:ln w="93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42" name="任意多边形: 形状 641"/>
              <p:cNvSpPr/>
              <p:nvPr/>
            </p:nvSpPr>
            <p:spPr>
              <a:xfrm>
                <a:off x="2851737" y="107344"/>
                <a:ext cx="393773" cy="690471"/>
              </a:xfrm>
              <a:custGeom>
                <a:avLst/>
                <a:gdLst>
                  <a:gd name="connsiteX0" fmla="*/ 0 w 393773"/>
                  <a:gd name="connsiteY0" fmla="*/ 183690 h 690471"/>
                  <a:gd name="connsiteX1" fmla="*/ 346450 w 393773"/>
                  <a:gd name="connsiteY1" fmla="*/ 0 h 690471"/>
                  <a:gd name="connsiteX2" fmla="*/ 283850 w 393773"/>
                  <a:gd name="connsiteY2" fmla="*/ 489777 h 690471"/>
                  <a:gd name="connsiteX3" fmla="*/ 181074 w 393773"/>
                  <a:gd name="connsiteY3" fmla="*/ 690472 h 690471"/>
                  <a:gd name="connsiteX4" fmla="*/ 133609 w 393773"/>
                  <a:gd name="connsiteY4" fmla="*/ 403538 h 690471"/>
                  <a:gd name="connsiteX5" fmla="*/ 127349 w 393773"/>
                  <a:gd name="connsiteY5" fmla="*/ 394475 h 690471"/>
                  <a:gd name="connsiteX6" fmla="*/ 90070 w 393773"/>
                  <a:gd name="connsiteY6" fmla="*/ 473333 h 690471"/>
                  <a:gd name="connsiteX7" fmla="*/ 52883 w 393773"/>
                  <a:gd name="connsiteY7" fmla="*/ 452217 h 690471"/>
                  <a:gd name="connsiteX8" fmla="*/ 0 w 393773"/>
                  <a:gd name="connsiteY8" fmla="*/ 183690 h 690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3773" h="690471">
                    <a:moveTo>
                      <a:pt x="0" y="183690"/>
                    </a:moveTo>
                    <a:cubicBezTo>
                      <a:pt x="146223" y="168927"/>
                      <a:pt x="308423" y="65964"/>
                      <a:pt x="346450" y="0"/>
                    </a:cubicBezTo>
                    <a:cubicBezTo>
                      <a:pt x="425402" y="154912"/>
                      <a:pt x="406248" y="363455"/>
                      <a:pt x="283850" y="489777"/>
                    </a:cubicBezTo>
                    <a:cubicBezTo>
                      <a:pt x="248626" y="556675"/>
                      <a:pt x="214055" y="622452"/>
                      <a:pt x="181074" y="690472"/>
                    </a:cubicBezTo>
                    <a:cubicBezTo>
                      <a:pt x="152203" y="589003"/>
                      <a:pt x="142205" y="504633"/>
                      <a:pt x="133609" y="403538"/>
                    </a:cubicBezTo>
                    <a:lnTo>
                      <a:pt x="127349" y="394475"/>
                    </a:lnTo>
                    <a:cubicBezTo>
                      <a:pt x="118940" y="411947"/>
                      <a:pt x="97918" y="455300"/>
                      <a:pt x="90070" y="473333"/>
                    </a:cubicBezTo>
                    <a:cubicBezTo>
                      <a:pt x="80913" y="473333"/>
                      <a:pt x="65964" y="459972"/>
                      <a:pt x="52883" y="452217"/>
                    </a:cubicBezTo>
                    <a:cubicBezTo>
                      <a:pt x="78577" y="317299"/>
                      <a:pt x="71663" y="233863"/>
                      <a:pt x="0" y="183690"/>
                    </a:cubicBezTo>
                    <a:close/>
                  </a:path>
                </a:pathLst>
              </a:custGeom>
              <a:solidFill>
                <a:srgbClr val="361D07"/>
              </a:solidFill>
              <a:ln w="93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43" name="任意多边形: 形状 642"/>
              <p:cNvSpPr/>
              <p:nvPr/>
            </p:nvSpPr>
            <p:spPr>
              <a:xfrm>
                <a:off x="2409331" y="-83582"/>
                <a:ext cx="788950" cy="368644"/>
              </a:xfrm>
              <a:custGeom>
                <a:avLst/>
                <a:gdLst>
                  <a:gd name="connsiteX0" fmla="*/ 432689 w 788950"/>
                  <a:gd name="connsiteY0" fmla="*/ 367983 h 368644"/>
                  <a:gd name="connsiteX1" fmla="*/ 0 w 788950"/>
                  <a:gd name="connsiteY1" fmla="*/ 167662 h 368644"/>
                  <a:gd name="connsiteX2" fmla="*/ 517527 w 788950"/>
                  <a:gd name="connsiteY2" fmla="*/ 1445 h 368644"/>
                  <a:gd name="connsiteX3" fmla="*/ 788950 w 788950"/>
                  <a:gd name="connsiteY3" fmla="*/ 189899 h 368644"/>
                  <a:gd name="connsiteX4" fmla="*/ 432689 w 788950"/>
                  <a:gd name="connsiteY4" fmla="*/ 367983 h 368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8950" h="368644">
                    <a:moveTo>
                      <a:pt x="432689" y="367983"/>
                    </a:moveTo>
                    <a:cubicBezTo>
                      <a:pt x="279085" y="354529"/>
                      <a:pt x="76989" y="284267"/>
                      <a:pt x="0" y="167662"/>
                    </a:cubicBezTo>
                    <a:cubicBezTo>
                      <a:pt x="139309" y="188685"/>
                      <a:pt x="297398" y="-19204"/>
                      <a:pt x="517527" y="1445"/>
                    </a:cubicBezTo>
                    <a:cubicBezTo>
                      <a:pt x="645157" y="13404"/>
                      <a:pt x="782971" y="78714"/>
                      <a:pt x="788950" y="189899"/>
                    </a:cubicBezTo>
                    <a:cubicBezTo>
                      <a:pt x="747186" y="244838"/>
                      <a:pt x="560786" y="379195"/>
                      <a:pt x="432689" y="367983"/>
                    </a:cubicBezTo>
                    <a:close/>
                  </a:path>
                </a:pathLst>
              </a:custGeom>
              <a:solidFill>
                <a:srgbClr val="361D07"/>
              </a:solidFill>
              <a:ln w="93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44" name="任意多边形: 形状 643"/>
              <p:cNvSpPr/>
              <p:nvPr/>
            </p:nvSpPr>
            <p:spPr>
              <a:xfrm>
                <a:off x="2409331" y="4303"/>
                <a:ext cx="791005" cy="287423"/>
              </a:xfrm>
              <a:custGeom>
                <a:avLst/>
                <a:gdLst>
                  <a:gd name="connsiteX0" fmla="*/ 438949 w 791005"/>
                  <a:gd name="connsiteY0" fmla="*/ 286731 h 287423"/>
                  <a:gd name="connsiteX1" fmla="*/ 0 w 791005"/>
                  <a:gd name="connsiteY1" fmla="*/ 79870 h 287423"/>
                  <a:gd name="connsiteX2" fmla="*/ 1401 w 791005"/>
                  <a:gd name="connsiteY2" fmla="*/ 80056 h 287423"/>
                  <a:gd name="connsiteX3" fmla="*/ 368781 w 791005"/>
                  <a:gd name="connsiteY3" fmla="*/ 128548 h 287423"/>
                  <a:gd name="connsiteX4" fmla="*/ 315244 w 791005"/>
                  <a:gd name="connsiteY4" fmla="*/ 102107 h 287423"/>
                  <a:gd name="connsiteX5" fmla="*/ 610867 w 791005"/>
                  <a:gd name="connsiteY5" fmla="*/ 52026 h 287423"/>
                  <a:gd name="connsiteX6" fmla="*/ 530794 w 791005"/>
                  <a:gd name="connsiteY6" fmla="*/ 56418 h 287423"/>
                  <a:gd name="connsiteX7" fmla="*/ 737655 w 791005"/>
                  <a:gd name="connsiteY7" fmla="*/ 545 h 287423"/>
                  <a:gd name="connsiteX8" fmla="*/ 791006 w 791005"/>
                  <a:gd name="connsiteY8" fmla="*/ 106311 h 287423"/>
                  <a:gd name="connsiteX9" fmla="*/ 438949 w 791005"/>
                  <a:gd name="connsiteY9" fmla="*/ 286731 h 287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91005" h="287423">
                    <a:moveTo>
                      <a:pt x="438949" y="286731"/>
                    </a:moveTo>
                    <a:cubicBezTo>
                      <a:pt x="285345" y="273276"/>
                      <a:pt x="76896" y="196381"/>
                      <a:pt x="0" y="79870"/>
                    </a:cubicBezTo>
                    <a:cubicBezTo>
                      <a:pt x="467" y="79963"/>
                      <a:pt x="934" y="79963"/>
                      <a:pt x="1401" y="80056"/>
                    </a:cubicBezTo>
                    <a:cubicBezTo>
                      <a:pt x="138562" y="151066"/>
                      <a:pt x="251989" y="150318"/>
                      <a:pt x="368781" y="128548"/>
                    </a:cubicBezTo>
                    <a:cubicBezTo>
                      <a:pt x="351029" y="123783"/>
                      <a:pt x="336079" y="117803"/>
                      <a:pt x="315244" y="102107"/>
                    </a:cubicBezTo>
                    <a:cubicBezTo>
                      <a:pt x="431008" y="108367"/>
                      <a:pt x="510706" y="113879"/>
                      <a:pt x="610867" y="52026"/>
                    </a:cubicBezTo>
                    <a:cubicBezTo>
                      <a:pt x="590498" y="58380"/>
                      <a:pt x="558357" y="60622"/>
                      <a:pt x="530794" y="56418"/>
                    </a:cubicBezTo>
                    <a:cubicBezTo>
                      <a:pt x="590218" y="42309"/>
                      <a:pt x="646465" y="-5622"/>
                      <a:pt x="737655" y="545"/>
                    </a:cubicBezTo>
                    <a:cubicBezTo>
                      <a:pt x="769329" y="28575"/>
                      <a:pt x="790258" y="64173"/>
                      <a:pt x="791006" y="106311"/>
                    </a:cubicBezTo>
                    <a:cubicBezTo>
                      <a:pt x="753446" y="170219"/>
                      <a:pt x="567046" y="297943"/>
                      <a:pt x="438949" y="286731"/>
                    </a:cubicBezTo>
                    <a:close/>
                  </a:path>
                </a:pathLst>
              </a:custGeom>
              <a:solidFill>
                <a:srgbClr val="241304"/>
              </a:solidFill>
              <a:ln w="93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45" name="任意多边形: 形状 644"/>
              <p:cNvSpPr/>
              <p:nvPr/>
            </p:nvSpPr>
            <p:spPr>
              <a:xfrm>
                <a:off x="2933123" y="457473"/>
                <a:ext cx="165758" cy="235952"/>
              </a:xfrm>
              <a:custGeom>
                <a:avLst/>
                <a:gdLst>
                  <a:gd name="connsiteX0" fmla="*/ 98380 w 165758"/>
                  <a:gd name="connsiteY0" fmla="*/ 2488 h 235952"/>
                  <a:gd name="connsiteX1" fmla="*/ 153506 w 165758"/>
                  <a:gd name="connsiteY1" fmla="*/ 130025 h 235952"/>
                  <a:gd name="connsiteX2" fmla="*/ 95110 w 165758"/>
                  <a:gd name="connsiteY2" fmla="*/ 190289 h 235952"/>
                  <a:gd name="connsiteX3" fmla="*/ 24194 w 165758"/>
                  <a:gd name="connsiteY3" fmla="*/ 235511 h 235952"/>
                  <a:gd name="connsiteX4" fmla="*/ 22138 w 165758"/>
                  <a:gd name="connsiteY4" fmla="*/ 132360 h 235952"/>
                  <a:gd name="connsiteX5" fmla="*/ 98380 w 165758"/>
                  <a:gd name="connsiteY5" fmla="*/ 2488 h 23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5758" h="235952">
                    <a:moveTo>
                      <a:pt x="98380" y="2488"/>
                    </a:moveTo>
                    <a:cubicBezTo>
                      <a:pt x="180788" y="-16292"/>
                      <a:pt x="171632" y="75647"/>
                      <a:pt x="153506" y="130025"/>
                    </a:cubicBezTo>
                    <a:cubicBezTo>
                      <a:pt x="140986" y="167398"/>
                      <a:pt x="109685" y="161231"/>
                      <a:pt x="95110" y="190289"/>
                    </a:cubicBezTo>
                    <a:cubicBezTo>
                      <a:pt x="77731" y="224859"/>
                      <a:pt x="48019" y="238688"/>
                      <a:pt x="24194" y="235511"/>
                    </a:cubicBezTo>
                    <a:cubicBezTo>
                      <a:pt x="-24111" y="229157"/>
                      <a:pt x="13356" y="160297"/>
                      <a:pt x="22138" y="132360"/>
                    </a:cubicBezTo>
                    <a:cubicBezTo>
                      <a:pt x="21391" y="84990"/>
                      <a:pt x="46057" y="14448"/>
                      <a:pt x="98380" y="2488"/>
                    </a:cubicBezTo>
                    <a:close/>
                  </a:path>
                </a:pathLst>
              </a:custGeom>
              <a:solidFill>
                <a:srgbClr val="E8A476"/>
              </a:solidFill>
              <a:ln w="93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46" name="任意多边形: 形状 645"/>
              <p:cNvSpPr/>
              <p:nvPr/>
            </p:nvSpPr>
            <p:spPr>
              <a:xfrm>
                <a:off x="2870798" y="121265"/>
                <a:ext cx="363995" cy="393727"/>
              </a:xfrm>
              <a:custGeom>
                <a:avLst/>
                <a:gdLst>
                  <a:gd name="connsiteX0" fmla="*/ 330567 w 363995"/>
                  <a:gd name="connsiteY0" fmla="*/ 0 h 393727"/>
                  <a:gd name="connsiteX1" fmla="*/ 362521 w 363995"/>
                  <a:gd name="connsiteY1" fmla="*/ 154445 h 393727"/>
                  <a:gd name="connsiteX2" fmla="*/ 311787 w 363995"/>
                  <a:gd name="connsiteY2" fmla="*/ 64002 h 393727"/>
                  <a:gd name="connsiteX3" fmla="*/ 326362 w 363995"/>
                  <a:gd name="connsiteY3" fmla="*/ 249093 h 393727"/>
                  <a:gd name="connsiteX4" fmla="*/ 272825 w 363995"/>
                  <a:gd name="connsiteY4" fmla="*/ 113428 h 393727"/>
                  <a:gd name="connsiteX5" fmla="*/ 274881 w 363995"/>
                  <a:gd name="connsiteY5" fmla="*/ 342993 h 393727"/>
                  <a:gd name="connsiteX6" fmla="*/ 201816 w 363995"/>
                  <a:gd name="connsiteY6" fmla="*/ 151642 h 393727"/>
                  <a:gd name="connsiteX7" fmla="*/ 210879 w 363995"/>
                  <a:gd name="connsiteY7" fmla="*/ 300481 h 393727"/>
                  <a:gd name="connsiteX8" fmla="*/ 141271 w 363995"/>
                  <a:gd name="connsiteY8" fmla="*/ 175281 h 393727"/>
                  <a:gd name="connsiteX9" fmla="*/ 64095 w 363995"/>
                  <a:gd name="connsiteY9" fmla="*/ 393728 h 393727"/>
                  <a:gd name="connsiteX10" fmla="*/ 67552 w 363995"/>
                  <a:gd name="connsiteY10" fmla="*/ 193407 h 393727"/>
                  <a:gd name="connsiteX11" fmla="*/ 63348 w 363995"/>
                  <a:gd name="connsiteY11" fmla="*/ 267126 h 393727"/>
                  <a:gd name="connsiteX12" fmla="*/ 0 w 363995"/>
                  <a:gd name="connsiteY12" fmla="*/ 176682 h 393727"/>
                  <a:gd name="connsiteX13" fmla="*/ 330567 w 363995"/>
                  <a:gd name="connsiteY13" fmla="*/ 0 h 393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3995" h="393727">
                    <a:moveTo>
                      <a:pt x="330567" y="0"/>
                    </a:moveTo>
                    <a:cubicBezTo>
                      <a:pt x="342433" y="27002"/>
                      <a:pt x="370743" y="101001"/>
                      <a:pt x="362521" y="154445"/>
                    </a:cubicBezTo>
                    <a:cubicBezTo>
                      <a:pt x="350655" y="120809"/>
                      <a:pt x="341872" y="90630"/>
                      <a:pt x="311787" y="64002"/>
                    </a:cubicBezTo>
                    <a:cubicBezTo>
                      <a:pt x="342900" y="113989"/>
                      <a:pt x="347759" y="175468"/>
                      <a:pt x="326362" y="249093"/>
                    </a:cubicBezTo>
                    <a:cubicBezTo>
                      <a:pt x="325335" y="185372"/>
                      <a:pt x="318794" y="149213"/>
                      <a:pt x="272825" y="113428"/>
                    </a:cubicBezTo>
                    <a:cubicBezTo>
                      <a:pt x="306368" y="176589"/>
                      <a:pt x="293941" y="292726"/>
                      <a:pt x="274881" y="342993"/>
                    </a:cubicBezTo>
                    <a:cubicBezTo>
                      <a:pt x="268994" y="270956"/>
                      <a:pt x="263201" y="172571"/>
                      <a:pt x="201816" y="151642"/>
                    </a:cubicBezTo>
                    <a:cubicBezTo>
                      <a:pt x="237601" y="210131"/>
                      <a:pt x="232368" y="242366"/>
                      <a:pt x="210879" y="300481"/>
                    </a:cubicBezTo>
                    <a:cubicBezTo>
                      <a:pt x="204619" y="235919"/>
                      <a:pt x="185372" y="199667"/>
                      <a:pt x="141271" y="175281"/>
                    </a:cubicBezTo>
                    <a:cubicBezTo>
                      <a:pt x="140056" y="234050"/>
                      <a:pt x="121837" y="342900"/>
                      <a:pt x="64095" y="393728"/>
                    </a:cubicBezTo>
                    <a:cubicBezTo>
                      <a:pt x="68860" y="370743"/>
                      <a:pt x="98292" y="215364"/>
                      <a:pt x="67552" y="193407"/>
                    </a:cubicBezTo>
                    <a:cubicBezTo>
                      <a:pt x="74466" y="224333"/>
                      <a:pt x="72691" y="245916"/>
                      <a:pt x="63348" y="267126"/>
                    </a:cubicBezTo>
                    <a:cubicBezTo>
                      <a:pt x="56994" y="232742"/>
                      <a:pt x="38868" y="201816"/>
                      <a:pt x="0" y="176682"/>
                    </a:cubicBezTo>
                    <a:cubicBezTo>
                      <a:pt x="123892" y="172945"/>
                      <a:pt x="303284" y="59891"/>
                      <a:pt x="330567" y="0"/>
                    </a:cubicBezTo>
                    <a:close/>
                  </a:path>
                </a:pathLst>
              </a:custGeom>
              <a:solidFill>
                <a:srgbClr val="4A2B12"/>
              </a:solidFill>
              <a:ln w="93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47" name="任意多边形: 形状 646"/>
              <p:cNvSpPr/>
              <p:nvPr/>
            </p:nvSpPr>
            <p:spPr>
              <a:xfrm>
                <a:off x="2411293" y="-83815"/>
                <a:ext cx="714483" cy="189504"/>
              </a:xfrm>
              <a:custGeom>
                <a:avLst/>
                <a:gdLst>
                  <a:gd name="connsiteX0" fmla="*/ 714484 w 714483"/>
                  <a:gd name="connsiteY0" fmla="*/ 70257 h 189504"/>
                  <a:gd name="connsiteX1" fmla="*/ 463335 w 714483"/>
                  <a:gd name="connsiteY1" fmla="*/ 369 h 189504"/>
                  <a:gd name="connsiteX2" fmla="*/ 271330 w 714483"/>
                  <a:gd name="connsiteY2" fmla="*/ 44563 h 189504"/>
                  <a:gd name="connsiteX3" fmla="*/ 319355 w 714483"/>
                  <a:gd name="connsiteY3" fmla="*/ 45964 h 189504"/>
                  <a:gd name="connsiteX4" fmla="*/ 0 w 714483"/>
                  <a:gd name="connsiteY4" fmla="*/ 167708 h 189504"/>
                  <a:gd name="connsiteX5" fmla="*/ 144728 w 714483"/>
                  <a:gd name="connsiteY5" fmla="*/ 162195 h 189504"/>
                  <a:gd name="connsiteX6" fmla="*/ 90443 w 714483"/>
                  <a:gd name="connsiteY6" fmla="*/ 188637 h 189504"/>
                  <a:gd name="connsiteX7" fmla="*/ 393728 w 714483"/>
                  <a:gd name="connsiteY7" fmla="*/ 96138 h 189504"/>
                  <a:gd name="connsiteX8" fmla="*/ 329072 w 714483"/>
                  <a:gd name="connsiteY8" fmla="*/ 135847 h 189504"/>
                  <a:gd name="connsiteX9" fmla="*/ 714484 w 714483"/>
                  <a:gd name="connsiteY9" fmla="*/ 70257 h 189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14483" h="189504">
                    <a:moveTo>
                      <a:pt x="714484" y="70257"/>
                    </a:moveTo>
                    <a:cubicBezTo>
                      <a:pt x="652071" y="21391"/>
                      <a:pt x="542193" y="-3368"/>
                      <a:pt x="463335" y="369"/>
                    </a:cubicBezTo>
                    <a:cubicBezTo>
                      <a:pt x="396344" y="3546"/>
                      <a:pt x="331408" y="31015"/>
                      <a:pt x="271330" y="44563"/>
                    </a:cubicBezTo>
                    <a:cubicBezTo>
                      <a:pt x="291792" y="47553"/>
                      <a:pt x="298706" y="47740"/>
                      <a:pt x="319355" y="45964"/>
                    </a:cubicBezTo>
                    <a:cubicBezTo>
                      <a:pt x="212934" y="75769"/>
                      <a:pt x="124266" y="170604"/>
                      <a:pt x="0" y="167708"/>
                    </a:cubicBezTo>
                    <a:cubicBezTo>
                      <a:pt x="51108" y="182190"/>
                      <a:pt x="105860" y="177145"/>
                      <a:pt x="144728" y="162195"/>
                    </a:cubicBezTo>
                    <a:cubicBezTo>
                      <a:pt x="123238" y="171725"/>
                      <a:pt x="113241" y="182657"/>
                      <a:pt x="90443" y="188637"/>
                    </a:cubicBezTo>
                    <a:cubicBezTo>
                      <a:pt x="208730" y="197700"/>
                      <a:pt x="286653" y="133605"/>
                      <a:pt x="393728" y="96138"/>
                    </a:cubicBezTo>
                    <a:cubicBezTo>
                      <a:pt x="383730" y="108938"/>
                      <a:pt x="364109" y="124355"/>
                      <a:pt x="329072" y="135847"/>
                    </a:cubicBezTo>
                    <a:cubicBezTo>
                      <a:pt x="443995" y="114731"/>
                      <a:pt x="550322" y="22793"/>
                      <a:pt x="714484" y="70257"/>
                    </a:cubicBezTo>
                    <a:close/>
                  </a:path>
                </a:pathLst>
              </a:custGeom>
              <a:solidFill>
                <a:srgbClr val="4A2B12"/>
              </a:solidFill>
              <a:ln w="93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618" name="图形 1"/>
            <p:cNvGrpSpPr/>
            <p:nvPr/>
          </p:nvGrpSpPr>
          <p:grpSpPr>
            <a:xfrm>
              <a:off x="2463522" y="349429"/>
              <a:ext cx="453312" cy="291418"/>
              <a:chOff x="2463522" y="349429"/>
              <a:chExt cx="453312" cy="291418"/>
            </a:xfrm>
            <a:solidFill>
              <a:schemeClr val="accent1"/>
            </a:solidFill>
          </p:grpSpPr>
          <p:sp>
            <p:nvSpPr>
              <p:cNvPr id="635" name="任意多边形: 形状 634"/>
              <p:cNvSpPr/>
              <p:nvPr/>
            </p:nvSpPr>
            <p:spPr>
              <a:xfrm>
                <a:off x="2469035" y="354755"/>
                <a:ext cx="282261" cy="280945"/>
              </a:xfrm>
              <a:custGeom>
                <a:avLst/>
                <a:gdLst>
                  <a:gd name="connsiteX0" fmla="*/ 145943 w 282261"/>
                  <a:gd name="connsiteY0" fmla="*/ 116138 h 280945"/>
                  <a:gd name="connsiteX1" fmla="*/ 117539 w 282261"/>
                  <a:gd name="connsiteY1" fmla="*/ 134918 h 280945"/>
                  <a:gd name="connsiteX2" fmla="*/ 117539 w 282261"/>
                  <a:gd name="connsiteY2" fmla="*/ 222278 h 280945"/>
                  <a:gd name="connsiteX3" fmla="*/ 129872 w 282261"/>
                  <a:gd name="connsiteY3" fmla="*/ 240871 h 280945"/>
                  <a:gd name="connsiteX4" fmla="*/ 257128 w 282261"/>
                  <a:gd name="connsiteY4" fmla="*/ 280487 h 280945"/>
                  <a:gd name="connsiteX5" fmla="*/ 282262 w 282261"/>
                  <a:gd name="connsiteY5" fmla="*/ 260679 h 280945"/>
                  <a:gd name="connsiteX6" fmla="*/ 282262 w 282261"/>
                  <a:gd name="connsiteY6" fmla="*/ 170609 h 280945"/>
                  <a:gd name="connsiteX7" fmla="*/ 265444 w 282261"/>
                  <a:gd name="connsiteY7" fmla="*/ 150708 h 280945"/>
                  <a:gd name="connsiteX8" fmla="*/ 145943 w 282261"/>
                  <a:gd name="connsiteY8" fmla="*/ 116138 h 280945"/>
                  <a:gd name="connsiteX9" fmla="*/ 145943 w 282261"/>
                  <a:gd name="connsiteY9" fmla="*/ 116138 h 280945"/>
                  <a:gd name="connsiteX10" fmla="*/ 0 w 282261"/>
                  <a:gd name="connsiteY10" fmla="*/ 0 h 280945"/>
                  <a:gd name="connsiteX11" fmla="*/ 0 w 282261"/>
                  <a:gd name="connsiteY11" fmla="*/ 131461 h 280945"/>
                  <a:gd name="connsiteX12" fmla="*/ 1028 w 282261"/>
                  <a:gd name="connsiteY12" fmla="*/ 131461 h 280945"/>
                  <a:gd name="connsiteX13" fmla="*/ 43166 w 282261"/>
                  <a:gd name="connsiteY13" fmla="*/ 187707 h 280945"/>
                  <a:gd name="connsiteX14" fmla="*/ 76989 w 282261"/>
                  <a:gd name="connsiteY14" fmla="*/ 172011 h 280945"/>
                  <a:gd name="connsiteX15" fmla="*/ 76989 w 282261"/>
                  <a:gd name="connsiteY15" fmla="*/ 91565 h 280945"/>
                  <a:gd name="connsiteX16" fmla="*/ 68113 w 282261"/>
                  <a:gd name="connsiteY16" fmla="*/ 74933 h 280945"/>
                  <a:gd name="connsiteX17" fmla="*/ 1121 w 282261"/>
                  <a:gd name="connsiteY17" fmla="*/ 0 h 280945"/>
                  <a:gd name="connsiteX18" fmla="*/ 0 w 282261"/>
                  <a:gd name="connsiteY18" fmla="*/ 0 h 280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2261" h="280945">
                    <a:moveTo>
                      <a:pt x="145943" y="116138"/>
                    </a:moveTo>
                    <a:cubicBezTo>
                      <a:pt x="132395" y="110718"/>
                      <a:pt x="117539" y="120529"/>
                      <a:pt x="117539" y="134918"/>
                    </a:cubicBezTo>
                    <a:lnTo>
                      <a:pt x="117539" y="222278"/>
                    </a:lnTo>
                    <a:cubicBezTo>
                      <a:pt x="117539" y="230313"/>
                      <a:pt x="122398" y="237507"/>
                      <a:pt x="129872" y="240871"/>
                    </a:cubicBezTo>
                    <a:cubicBezTo>
                      <a:pt x="166124" y="257035"/>
                      <a:pt x="209290" y="270489"/>
                      <a:pt x="257128" y="280487"/>
                    </a:cubicBezTo>
                    <a:cubicBezTo>
                      <a:pt x="270022" y="283196"/>
                      <a:pt x="282262" y="273573"/>
                      <a:pt x="282262" y="260679"/>
                    </a:cubicBezTo>
                    <a:lnTo>
                      <a:pt x="282262" y="170609"/>
                    </a:lnTo>
                    <a:cubicBezTo>
                      <a:pt x="282262" y="160892"/>
                      <a:pt x="275161" y="152670"/>
                      <a:pt x="265444" y="150708"/>
                    </a:cubicBezTo>
                    <a:cubicBezTo>
                      <a:pt x="221250" y="141925"/>
                      <a:pt x="180793" y="130153"/>
                      <a:pt x="145943" y="116138"/>
                    </a:cubicBezTo>
                    <a:lnTo>
                      <a:pt x="145943" y="116138"/>
                    </a:lnTo>
                    <a:close/>
                    <a:moveTo>
                      <a:pt x="0" y="0"/>
                    </a:moveTo>
                    <a:lnTo>
                      <a:pt x="0" y="131461"/>
                    </a:lnTo>
                    <a:lnTo>
                      <a:pt x="1028" y="131461"/>
                    </a:lnTo>
                    <a:cubicBezTo>
                      <a:pt x="4111" y="150241"/>
                      <a:pt x="21303" y="169768"/>
                      <a:pt x="43166" y="187707"/>
                    </a:cubicBezTo>
                    <a:cubicBezTo>
                      <a:pt x="56527" y="198733"/>
                      <a:pt x="76989" y="189109"/>
                      <a:pt x="76989" y="172011"/>
                    </a:cubicBezTo>
                    <a:lnTo>
                      <a:pt x="76989" y="91565"/>
                    </a:lnTo>
                    <a:cubicBezTo>
                      <a:pt x="76989" y="84931"/>
                      <a:pt x="73625" y="78764"/>
                      <a:pt x="68113" y="74933"/>
                    </a:cubicBezTo>
                    <a:cubicBezTo>
                      <a:pt x="35598" y="52416"/>
                      <a:pt x="5232" y="25507"/>
                      <a:pt x="112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9F5F5">
                  <a:alpha val="50000"/>
                </a:srgbClr>
              </a:solidFill>
              <a:ln w="93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36" name="任意多边形: 形状 635"/>
              <p:cNvSpPr/>
              <p:nvPr/>
            </p:nvSpPr>
            <p:spPr>
              <a:xfrm>
                <a:off x="2463522" y="349429"/>
                <a:ext cx="293100" cy="291418"/>
              </a:xfrm>
              <a:custGeom>
                <a:avLst/>
                <a:gdLst>
                  <a:gd name="connsiteX0" fmla="*/ 149400 w 293100"/>
                  <a:gd name="connsiteY0" fmla="*/ 126322 h 291418"/>
                  <a:gd name="connsiteX1" fmla="*/ 143607 w 293100"/>
                  <a:gd name="connsiteY1" fmla="*/ 125201 h 291418"/>
                  <a:gd name="connsiteX2" fmla="*/ 135104 w 293100"/>
                  <a:gd name="connsiteY2" fmla="*/ 127723 h 291418"/>
                  <a:gd name="connsiteX3" fmla="*/ 129498 w 293100"/>
                  <a:gd name="connsiteY3" fmla="*/ 134450 h 291418"/>
                  <a:gd name="connsiteX4" fmla="*/ 128377 w 293100"/>
                  <a:gd name="connsiteY4" fmla="*/ 140150 h 291418"/>
                  <a:gd name="connsiteX5" fmla="*/ 128377 w 293100"/>
                  <a:gd name="connsiteY5" fmla="*/ 227510 h 291418"/>
                  <a:gd name="connsiteX6" fmla="*/ 130807 w 293100"/>
                  <a:gd name="connsiteY6" fmla="*/ 235639 h 291418"/>
                  <a:gd name="connsiteX7" fmla="*/ 137534 w 293100"/>
                  <a:gd name="connsiteY7" fmla="*/ 241245 h 291418"/>
                  <a:gd name="connsiteX8" fmla="*/ 196303 w 293100"/>
                  <a:gd name="connsiteY8" fmla="*/ 263201 h 291418"/>
                  <a:gd name="connsiteX9" fmla="*/ 263669 w 293100"/>
                  <a:gd name="connsiteY9" fmla="*/ 280487 h 291418"/>
                  <a:gd name="connsiteX10" fmla="*/ 266939 w 293100"/>
                  <a:gd name="connsiteY10" fmla="*/ 280860 h 291418"/>
                  <a:gd name="connsiteX11" fmla="*/ 276656 w 293100"/>
                  <a:gd name="connsiteY11" fmla="*/ 277497 h 291418"/>
                  <a:gd name="connsiteX12" fmla="*/ 281981 w 293100"/>
                  <a:gd name="connsiteY12" fmla="*/ 268994 h 291418"/>
                  <a:gd name="connsiteX13" fmla="*/ 282355 w 293100"/>
                  <a:gd name="connsiteY13" fmla="*/ 265818 h 291418"/>
                  <a:gd name="connsiteX14" fmla="*/ 282355 w 293100"/>
                  <a:gd name="connsiteY14" fmla="*/ 175935 h 291418"/>
                  <a:gd name="connsiteX15" fmla="*/ 278898 w 293100"/>
                  <a:gd name="connsiteY15" fmla="*/ 166405 h 291418"/>
                  <a:gd name="connsiteX16" fmla="*/ 269929 w 293100"/>
                  <a:gd name="connsiteY16" fmla="*/ 161172 h 291418"/>
                  <a:gd name="connsiteX17" fmla="*/ 206394 w 293100"/>
                  <a:gd name="connsiteY17" fmla="*/ 145849 h 291418"/>
                  <a:gd name="connsiteX18" fmla="*/ 149400 w 293100"/>
                  <a:gd name="connsiteY18" fmla="*/ 126322 h 291418"/>
                  <a:gd name="connsiteX19" fmla="*/ 149400 w 293100"/>
                  <a:gd name="connsiteY19" fmla="*/ 126322 h 291418"/>
                  <a:gd name="connsiteX20" fmla="*/ 209384 w 293100"/>
                  <a:gd name="connsiteY20" fmla="*/ 135759 h 291418"/>
                  <a:gd name="connsiteX21" fmla="*/ 271984 w 293100"/>
                  <a:gd name="connsiteY21" fmla="*/ 150895 h 291418"/>
                  <a:gd name="connsiteX22" fmla="*/ 287120 w 293100"/>
                  <a:gd name="connsiteY22" fmla="*/ 159771 h 291418"/>
                  <a:gd name="connsiteX23" fmla="*/ 293100 w 293100"/>
                  <a:gd name="connsiteY23" fmla="*/ 175935 h 291418"/>
                  <a:gd name="connsiteX24" fmla="*/ 293100 w 293100"/>
                  <a:gd name="connsiteY24" fmla="*/ 265911 h 291418"/>
                  <a:gd name="connsiteX25" fmla="*/ 292539 w 293100"/>
                  <a:gd name="connsiteY25" fmla="*/ 271237 h 291418"/>
                  <a:gd name="connsiteX26" fmla="*/ 283383 w 293100"/>
                  <a:gd name="connsiteY26" fmla="*/ 285719 h 291418"/>
                  <a:gd name="connsiteX27" fmla="*/ 267032 w 293100"/>
                  <a:gd name="connsiteY27" fmla="*/ 291418 h 291418"/>
                  <a:gd name="connsiteX28" fmla="*/ 261520 w 293100"/>
                  <a:gd name="connsiteY28" fmla="*/ 290858 h 291418"/>
                  <a:gd name="connsiteX29" fmla="*/ 193220 w 293100"/>
                  <a:gd name="connsiteY29" fmla="*/ 273199 h 291418"/>
                  <a:gd name="connsiteX30" fmla="*/ 133236 w 293100"/>
                  <a:gd name="connsiteY30" fmla="*/ 250868 h 291418"/>
                  <a:gd name="connsiteX31" fmla="*/ 121930 w 293100"/>
                  <a:gd name="connsiteY31" fmla="*/ 241432 h 291418"/>
                  <a:gd name="connsiteX32" fmla="*/ 117726 w 293100"/>
                  <a:gd name="connsiteY32" fmla="*/ 227603 h 291418"/>
                  <a:gd name="connsiteX33" fmla="*/ 117726 w 293100"/>
                  <a:gd name="connsiteY33" fmla="*/ 140243 h 291418"/>
                  <a:gd name="connsiteX34" fmla="*/ 119688 w 293100"/>
                  <a:gd name="connsiteY34" fmla="*/ 130526 h 291418"/>
                  <a:gd name="connsiteX35" fmla="*/ 129218 w 293100"/>
                  <a:gd name="connsiteY35" fmla="*/ 119034 h 291418"/>
                  <a:gd name="connsiteX36" fmla="*/ 143700 w 293100"/>
                  <a:gd name="connsiteY36" fmla="*/ 114643 h 291418"/>
                  <a:gd name="connsiteX37" fmla="*/ 153604 w 293100"/>
                  <a:gd name="connsiteY37" fmla="*/ 116605 h 291418"/>
                  <a:gd name="connsiteX38" fmla="*/ 209384 w 293100"/>
                  <a:gd name="connsiteY38" fmla="*/ 135759 h 291418"/>
                  <a:gd name="connsiteX39" fmla="*/ 209384 w 293100"/>
                  <a:gd name="connsiteY39" fmla="*/ 135759 h 291418"/>
                  <a:gd name="connsiteX40" fmla="*/ 10838 w 293100"/>
                  <a:gd name="connsiteY40" fmla="*/ 29338 h 291418"/>
                  <a:gd name="connsiteX41" fmla="*/ 10838 w 293100"/>
                  <a:gd name="connsiteY41" fmla="*/ 126135 h 291418"/>
                  <a:gd name="connsiteX42" fmla="*/ 11866 w 293100"/>
                  <a:gd name="connsiteY42" fmla="*/ 136039 h 291418"/>
                  <a:gd name="connsiteX43" fmla="*/ 24853 w 293100"/>
                  <a:gd name="connsiteY43" fmla="*/ 162107 h 291418"/>
                  <a:gd name="connsiteX44" fmla="*/ 52136 w 293100"/>
                  <a:gd name="connsiteY44" fmla="*/ 189109 h 291418"/>
                  <a:gd name="connsiteX45" fmla="*/ 61666 w 293100"/>
                  <a:gd name="connsiteY45" fmla="*/ 192566 h 291418"/>
                  <a:gd name="connsiteX46" fmla="*/ 68206 w 293100"/>
                  <a:gd name="connsiteY46" fmla="*/ 191164 h 291418"/>
                  <a:gd name="connsiteX47" fmla="*/ 73625 w 293100"/>
                  <a:gd name="connsiteY47" fmla="*/ 187147 h 291418"/>
                  <a:gd name="connsiteX48" fmla="*/ 77176 w 293100"/>
                  <a:gd name="connsiteY48" fmla="*/ 177523 h 291418"/>
                  <a:gd name="connsiteX49" fmla="*/ 77176 w 293100"/>
                  <a:gd name="connsiteY49" fmla="*/ 97077 h 291418"/>
                  <a:gd name="connsiteX50" fmla="*/ 75494 w 293100"/>
                  <a:gd name="connsiteY50" fmla="*/ 90163 h 291418"/>
                  <a:gd name="connsiteX51" fmla="*/ 70636 w 293100"/>
                  <a:gd name="connsiteY51" fmla="*/ 84744 h 291418"/>
                  <a:gd name="connsiteX52" fmla="*/ 25694 w 293100"/>
                  <a:gd name="connsiteY52" fmla="*/ 47744 h 291418"/>
                  <a:gd name="connsiteX53" fmla="*/ 10838 w 293100"/>
                  <a:gd name="connsiteY53" fmla="*/ 29338 h 291418"/>
                  <a:gd name="connsiteX54" fmla="*/ 10838 w 293100"/>
                  <a:gd name="connsiteY54" fmla="*/ 29338 h 291418"/>
                  <a:gd name="connsiteX55" fmla="*/ 76615 w 293100"/>
                  <a:gd name="connsiteY55" fmla="*/ 76055 h 291418"/>
                  <a:gd name="connsiteX56" fmla="*/ 84837 w 293100"/>
                  <a:gd name="connsiteY56" fmla="*/ 85211 h 291418"/>
                  <a:gd name="connsiteX57" fmla="*/ 87827 w 293100"/>
                  <a:gd name="connsiteY57" fmla="*/ 96984 h 291418"/>
                  <a:gd name="connsiteX58" fmla="*/ 87827 w 293100"/>
                  <a:gd name="connsiteY58" fmla="*/ 177430 h 291418"/>
                  <a:gd name="connsiteX59" fmla="*/ 81754 w 293100"/>
                  <a:gd name="connsiteY59" fmla="*/ 193781 h 291418"/>
                  <a:gd name="connsiteX60" fmla="*/ 72691 w 293100"/>
                  <a:gd name="connsiteY60" fmla="*/ 200601 h 291418"/>
                  <a:gd name="connsiteX61" fmla="*/ 61572 w 293100"/>
                  <a:gd name="connsiteY61" fmla="*/ 203030 h 291418"/>
                  <a:gd name="connsiteX62" fmla="*/ 45222 w 293100"/>
                  <a:gd name="connsiteY62" fmla="*/ 197144 h 291418"/>
                  <a:gd name="connsiteX63" fmla="*/ 16257 w 293100"/>
                  <a:gd name="connsiteY63" fmla="*/ 168460 h 291418"/>
                  <a:gd name="connsiteX64" fmla="*/ 3270 w 293100"/>
                  <a:gd name="connsiteY64" fmla="*/ 145662 h 291418"/>
                  <a:gd name="connsiteX65" fmla="*/ 1401 w 293100"/>
                  <a:gd name="connsiteY65" fmla="*/ 131554 h 291418"/>
                  <a:gd name="connsiteX66" fmla="*/ 0 w 293100"/>
                  <a:gd name="connsiteY66" fmla="*/ 0 h 291418"/>
                  <a:gd name="connsiteX67" fmla="*/ 11025 w 293100"/>
                  <a:gd name="connsiteY67" fmla="*/ 187 h 291418"/>
                  <a:gd name="connsiteX68" fmla="*/ 11773 w 293100"/>
                  <a:gd name="connsiteY68" fmla="*/ 4672 h 291418"/>
                  <a:gd name="connsiteX69" fmla="*/ 33262 w 293100"/>
                  <a:gd name="connsiteY69" fmla="*/ 40550 h 291418"/>
                  <a:gd name="connsiteX70" fmla="*/ 76615 w 293100"/>
                  <a:gd name="connsiteY70" fmla="*/ 76055 h 291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293100" h="291418">
                    <a:moveTo>
                      <a:pt x="149400" y="126322"/>
                    </a:moveTo>
                    <a:cubicBezTo>
                      <a:pt x="147531" y="125574"/>
                      <a:pt x="145569" y="125201"/>
                      <a:pt x="143607" y="125201"/>
                    </a:cubicBezTo>
                    <a:cubicBezTo>
                      <a:pt x="140524" y="125201"/>
                      <a:pt x="137534" y="126135"/>
                      <a:pt x="135104" y="127723"/>
                    </a:cubicBezTo>
                    <a:cubicBezTo>
                      <a:pt x="132675" y="129312"/>
                      <a:pt x="130620" y="131647"/>
                      <a:pt x="129498" y="134450"/>
                    </a:cubicBezTo>
                    <a:cubicBezTo>
                      <a:pt x="128751" y="136132"/>
                      <a:pt x="128377" y="138094"/>
                      <a:pt x="128377" y="140150"/>
                    </a:cubicBezTo>
                    <a:lnTo>
                      <a:pt x="128377" y="227510"/>
                    </a:lnTo>
                    <a:cubicBezTo>
                      <a:pt x="128377" y="230500"/>
                      <a:pt x="129218" y="233303"/>
                      <a:pt x="130807" y="235639"/>
                    </a:cubicBezTo>
                    <a:cubicBezTo>
                      <a:pt x="132395" y="238068"/>
                      <a:pt x="134731" y="240030"/>
                      <a:pt x="137534" y="241245"/>
                    </a:cubicBezTo>
                    <a:cubicBezTo>
                      <a:pt x="155566" y="249280"/>
                      <a:pt x="175281" y="256661"/>
                      <a:pt x="196303" y="263201"/>
                    </a:cubicBezTo>
                    <a:cubicBezTo>
                      <a:pt x="217326" y="269742"/>
                      <a:pt x="239843" y="275535"/>
                      <a:pt x="263669" y="280487"/>
                    </a:cubicBezTo>
                    <a:cubicBezTo>
                      <a:pt x="264696" y="280674"/>
                      <a:pt x="265818" y="280860"/>
                      <a:pt x="266939" y="280860"/>
                    </a:cubicBezTo>
                    <a:cubicBezTo>
                      <a:pt x="270583" y="280860"/>
                      <a:pt x="273946" y="279646"/>
                      <a:pt x="276656" y="277497"/>
                    </a:cubicBezTo>
                    <a:cubicBezTo>
                      <a:pt x="279272" y="275441"/>
                      <a:pt x="281234" y="272451"/>
                      <a:pt x="281981" y="268994"/>
                    </a:cubicBezTo>
                    <a:cubicBezTo>
                      <a:pt x="282168" y="267967"/>
                      <a:pt x="282355" y="266939"/>
                      <a:pt x="282355" y="265818"/>
                    </a:cubicBezTo>
                    <a:lnTo>
                      <a:pt x="282355" y="175935"/>
                    </a:lnTo>
                    <a:cubicBezTo>
                      <a:pt x="282355" y="172384"/>
                      <a:pt x="281047" y="169021"/>
                      <a:pt x="278898" y="166405"/>
                    </a:cubicBezTo>
                    <a:cubicBezTo>
                      <a:pt x="276656" y="163789"/>
                      <a:pt x="273573" y="161826"/>
                      <a:pt x="269929" y="161172"/>
                    </a:cubicBezTo>
                    <a:cubicBezTo>
                      <a:pt x="247691" y="156781"/>
                      <a:pt x="226389" y="151549"/>
                      <a:pt x="206394" y="145849"/>
                    </a:cubicBezTo>
                    <a:cubicBezTo>
                      <a:pt x="186119" y="139963"/>
                      <a:pt x="167059" y="133423"/>
                      <a:pt x="149400" y="126322"/>
                    </a:cubicBezTo>
                    <a:lnTo>
                      <a:pt x="149400" y="126322"/>
                    </a:lnTo>
                    <a:close/>
                    <a:moveTo>
                      <a:pt x="209384" y="135759"/>
                    </a:moveTo>
                    <a:cubicBezTo>
                      <a:pt x="229285" y="141458"/>
                      <a:pt x="250214" y="146597"/>
                      <a:pt x="271984" y="150895"/>
                    </a:cubicBezTo>
                    <a:cubicBezTo>
                      <a:pt x="278151" y="152109"/>
                      <a:pt x="283383" y="155286"/>
                      <a:pt x="287120" y="159771"/>
                    </a:cubicBezTo>
                    <a:cubicBezTo>
                      <a:pt x="290858" y="164256"/>
                      <a:pt x="293100" y="169862"/>
                      <a:pt x="293100" y="175935"/>
                    </a:cubicBezTo>
                    <a:lnTo>
                      <a:pt x="293100" y="265911"/>
                    </a:lnTo>
                    <a:cubicBezTo>
                      <a:pt x="293100" y="267686"/>
                      <a:pt x="292913" y="269555"/>
                      <a:pt x="292539" y="271237"/>
                    </a:cubicBezTo>
                    <a:cubicBezTo>
                      <a:pt x="291231" y="277123"/>
                      <a:pt x="287961" y="282168"/>
                      <a:pt x="283383" y="285719"/>
                    </a:cubicBezTo>
                    <a:cubicBezTo>
                      <a:pt x="278898" y="289269"/>
                      <a:pt x="273105" y="291418"/>
                      <a:pt x="267032" y="291418"/>
                    </a:cubicBezTo>
                    <a:cubicBezTo>
                      <a:pt x="265257" y="291418"/>
                      <a:pt x="263388" y="291231"/>
                      <a:pt x="261520" y="290858"/>
                    </a:cubicBezTo>
                    <a:cubicBezTo>
                      <a:pt x="237601" y="285812"/>
                      <a:pt x="214710" y="279926"/>
                      <a:pt x="193220" y="273199"/>
                    </a:cubicBezTo>
                    <a:cubicBezTo>
                      <a:pt x="171637" y="266472"/>
                      <a:pt x="151455" y="258997"/>
                      <a:pt x="133236" y="250868"/>
                    </a:cubicBezTo>
                    <a:cubicBezTo>
                      <a:pt x="128564" y="248813"/>
                      <a:pt x="124640" y="245449"/>
                      <a:pt x="121930" y="241432"/>
                    </a:cubicBezTo>
                    <a:cubicBezTo>
                      <a:pt x="119221" y="237414"/>
                      <a:pt x="117726" y="232555"/>
                      <a:pt x="117726" y="227603"/>
                    </a:cubicBezTo>
                    <a:lnTo>
                      <a:pt x="117726" y="140243"/>
                    </a:lnTo>
                    <a:cubicBezTo>
                      <a:pt x="117726" y="136786"/>
                      <a:pt x="118380" y="133516"/>
                      <a:pt x="119688" y="130526"/>
                    </a:cubicBezTo>
                    <a:cubicBezTo>
                      <a:pt x="121650" y="125761"/>
                      <a:pt x="125014" y="121837"/>
                      <a:pt x="129218" y="119034"/>
                    </a:cubicBezTo>
                    <a:cubicBezTo>
                      <a:pt x="133423" y="116231"/>
                      <a:pt x="138468" y="114643"/>
                      <a:pt x="143700" y="114643"/>
                    </a:cubicBezTo>
                    <a:cubicBezTo>
                      <a:pt x="146970" y="114643"/>
                      <a:pt x="150241" y="115297"/>
                      <a:pt x="153604" y="116605"/>
                    </a:cubicBezTo>
                    <a:cubicBezTo>
                      <a:pt x="170796" y="123612"/>
                      <a:pt x="189483" y="129966"/>
                      <a:pt x="209384" y="135759"/>
                    </a:cubicBezTo>
                    <a:lnTo>
                      <a:pt x="209384" y="135759"/>
                    </a:lnTo>
                    <a:close/>
                    <a:moveTo>
                      <a:pt x="10838" y="29338"/>
                    </a:moveTo>
                    <a:lnTo>
                      <a:pt x="10838" y="126135"/>
                    </a:lnTo>
                    <a:cubicBezTo>
                      <a:pt x="10838" y="131180"/>
                      <a:pt x="11025" y="131367"/>
                      <a:pt x="11866" y="136039"/>
                    </a:cubicBezTo>
                    <a:cubicBezTo>
                      <a:pt x="13268" y="144541"/>
                      <a:pt x="17939" y="153324"/>
                      <a:pt x="24853" y="162107"/>
                    </a:cubicBezTo>
                    <a:cubicBezTo>
                      <a:pt x="31954" y="171263"/>
                      <a:pt x="41484" y="180326"/>
                      <a:pt x="52136" y="189109"/>
                    </a:cubicBezTo>
                    <a:cubicBezTo>
                      <a:pt x="55032" y="191445"/>
                      <a:pt x="58396" y="192566"/>
                      <a:pt x="61666" y="192566"/>
                    </a:cubicBezTo>
                    <a:cubicBezTo>
                      <a:pt x="63908" y="192566"/>
                      <a:pt x="66244" y="192099"/>
                      <a:pt x="68206" y="191164"/>
                    </a:cubicBezTo>
                    <a:cubicBezTo>
                      <a:pt x="70262" y="190230"/>
                      <a:pt x="72130" y="188829"/>
                      <a:pt x="73625" y="187147"/>
                    </a:cubicBezTo>
                    <a:cubicBezTo>
                      <a:pt x="75774" y="184624"/>
                      <a:pt x="77176" y="181354"/>
                      <a:pt x="77176" y="177523"/>
                    </a:cubicBezTo>
                    <a:lnTo>
                      <a:pt x="77176" y="97077"/>
                    </a:lnTo>
                    <a:cubicBezTo>
                      <a:pt x="77176" y="94648"/>
                      <a:pt x="76522" y="92219"/>
                      <a:pt x="75494" y="90163"/>
                    </a:cubicBezTo>
                    <a:cubicBezTo>
                      <a:pt x="74373" y="88014"/>
                      <a:pt x="72691" y="86145"/>
                      <a:pt x="70636" y="84744"/>
                    </a:cubicBezTo>
                    <a:cubicBezTo>
                      <a:pt x="54098" y="73345"/>
                      <a:pt x="38121" y="60732"/>
                      <a:pt x="25694" y="47744"/>
                    </a:cubicBezTo>
                    <a:cubicBezTo>
                      <a:pt x="19808" y="41578"/>
                      <a:pt x="14856" y="35505"/>
                      <a:pt x="10838" y="29338"/>
                    </a:cubicBezTo>
                    <a:lnTo>
                      <a:pt x="10838" y="29338"/>
                    </a:lnTo>
                    <a:close/>
                    <a:moveTo>
                      <a:pt x="76615" y="76055"/>
                    </a:moveTo>
                    <a:cubicBezTo>
                      <a:pt x="80072" y="78484"/>
                      <a:pt x="82875" y="81661"/>
                      <a:pt x="84837" y="85211"/>
                    </a:cubicBezTo>
                    <a:cubicBezTo>
                      <a:pt x="86799" y="88762"/>
                      <a:pt x="87827" y="92779"/>
                      <a:pt x="87827" y="96984"/>
                    </a:cubicBezTo>
                    <a:lnTo>
                      <a:pt x="87827" y="177430"/>
                    </a:lnTo>
                    <a:cubicBezTo>
                      <a:pt x="87827" y="183877"/>
                      <a:pt x="85491" y="189483"/>
                      <a:pt x="81754" y="193781"/>
                    </a:cubicBezTo>
                    <a:cubicBezTo>
                      <a:pt x="79231" y="196677"/>
                      <a:pt x="76148" y="199013"/>
                      <a:pt x="72691" y="200601"/>
                    </a:cubicBezTo>
                    <a:cubicBezTo>
                      <a:pt x="69234" y="202190"/>
                      <a:pt x="65403" y="203030"/>
                      <a:pt x="61572" y="203030"/>
                    </a:cubicBezTo>
                    <a:cubicBezTo>
                      <a:pt x="55966" y="203030"/>
                      <a:pt x="50174" y="201162"/>
                      <a:pt x="45222" y="197144"/>
                    </a:cubicBezTo>
                    <a:cubicBezTo>
                      <a:pt x="34010" y="187894"/>
                      <a:pt x="24012" y="178271"/>
                      <a:pt x="16257" y="168460"/>
                    </a:cubicBezTo>
                    <a:cubicBezTo>
                      <a:pt x="10464" y="160985"/>
                      <a:pt x="5886" y="153324"/>
                      <a:pt x="3270" y="145662"/>
                    </a:cubicBezTo>
                    <a:cubicBezTo>
                      <a:pt x="1588" y="140897"/>
                      <a:pt x="1775" y="136506"/>
                      <a:pt x="1401" y="131554"/>
                    </a:cubicBezTo>
                    <a:lnTo>
                      <a:pt x="0" y="0"/>
                    </a:lnTo>
                    <a:lnTo>
                      <a:pt x="11025" y="187"/>
                    </a:lnTo>
                    <a:lnTo>
                      <a:pt x="11773" y="4672"/>
                    </a:lnTo>
                    <a:cubicBezTo>
                      <a:pt x="13641" y="16257"/>
                      <a:pt x="21770" y="28497"/>
                      <a:pt x="33262" y="40550"/>
                    </a:cubicBezTo>
                    <a:cubicBezTo>
                      <a:pt x="45222" y="52790"/>
                      <a:pt x="60638" y="64936"/>
                      <a:pt x="76615" y="76055"/>
                    </a:cubicBezTo>
                    <a:close/>
                  </a:path>
                </a:pathLst>
              </a:custGeom>
              <a:solidFill>
                <a:srgbClr val="292424"/>
              </a:solidFill>
              <a:ln w="93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37" name="任意多边形: 形状 636"/>
              <p:cNvSpPr/>
              <p:nvPr/>
            </p:nvSpPr>
            <p:spPr>
              <a:xfrm>
                <a:off x="2541259" y="482292"/>
                <a:ext cx="45128" cy="26721"/>
              </a:xfrm>
              <a:custGeom>
                <a:avLst/>
                <a:gdLst>
                  <a:gd name="connsiteX0" fmla="*/ 45128 w 45128"/>
                  <a:gd name="connsiteY0" fmla="*/ 16257 h 26721"/>
                  <a:gd name="connsiteX1" fmla="*/ 23452 w 45128"/>
                  <a:gd name="connsiteY1" fmla="*/ 10651 h 26721"/>
                  <a:gd name="connsiteX2" fmla="*/ 7381 w 45128"/>
                  <a:gd name="connsiteY2" fmla="*/ 0 h 26721"/>
                  <a:gd name="connsiteX3" fmla="*/ 0 w 45128"/>
                  <a:gd name="connsiteY3" fmla="*/ 7475 h 26721"/>
                  <a:gd name="connsiteX4" fmla="*/ 19247 w 45128"/>
                  <a:gd name="connsiteY4" fmla="*/ 20275 h 26721"/>
                  <a:gd name="connsiteX5" fmla="*/ 43820 w 45128"/>
                  <a:gd name="connsiteY5" fmla="*/ 26722 h 26721"/>
                  <a:gd name="connsiteX6" fmla="*/ 45128 w 45128"/>
                  <a:gd name="connsiteY6" fmla="*/ 16257 h 26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28" h="26721">
                    <a:moveTo>
                      <a:pt x="45128" y="16257"/>
                    </a:moveTo>
                    <a:cubicBezTo>
                      <a:pt x="37654" y="15323"/>
                      <a:pt x="30272" y="13548"/>
                      <a:pt x="23452" y="10651"/>
                    </a:cubicBezTo>
                    <a:cubicBezTo>
                      <a:pt x="17565" y="8129"/>
                      <a:pt x="12146" y="4672"/>
                      <a:pt x="7381" y="0"/>
                    </a:cubicBezTo>
                    <a:lnTo>
                      <a:pt x="0" y="7475"/>
                    </a:lnTo>
                    <a:cubicBezTo>
                      <a:pt x="5606" y="12987"/>
                      <a:pt x="12146" y="17192"/>
                      <a:pt x="19247" y="20275"/>
                    </a:cubicBezTo>
                    <a:cubicBezTo>
                      <a:pt x="27002" y="23639"/>
                      <a:pt x="35318" y="25694"/>
                      <a:pt x="43820" y="26722"/>
                    </a:cubicBezTo>
                    <a:lnTo>
                      <a:pt x="45128" y="16257"/>
                    </a:lnTo>
                    <a:close/>
                  </a:path>
                </a:pathLst>
              </a:custGeom>
              <a:solidFill>
                <a:srgbClr val="292424"/>
              </a:solidFill>
              <a:ln w="93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38" name="任意多边形: 形状 637"/>
              <p:cNvSpPr/>
              <p:nvPr/>
            </p:nvSpPr>
            <p:spPr>
              <a:xfrm rot="-1151432">
                <a:off x="2748888" y="536149"/>
                <a:ext cx="170977" cy="10464"/>
              </a:xfrm>
              <a:custGeom>
                <a:avLst/>
                <a:gdLst>
                  <a:gd name="connsiteX0" fmla="*/ 0 w 170977"/>
                  <a:gd name="connsiteY0" fmla="*/ 0 h 10464"/>
                  <a:gd name="connsiteX1" fmla="*/ 170977 w 170977"/>
                  <a:gd name="connsiteY1" fmla="*/ 0 h 10464"/>
                  <a:gd name="connsiteX2" fmla="*/ 170977 w 170977"/>
                  <a:gd name="connsiteY2" fmla="*/ 10464 h 10464"/>
                  <a:gd name="connsiteX3" fmla="*/ 0 w 170977"/>
                  <a:gd name="connsiteY3" fmla="*/ 10464 h 10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0977" h="10464">
                    <a:moveTo>
                      <a:pt x="0" y="0"/>
                    </a:moveTo>
                    <a:lnTo>
                      <a:pt x="170977" y="0"/>
                    </a:lnTo>
                    <a:lnTo>
                      <a:pt x="170977" y="10464"/>
                    </a:lnTo>
                    <a:lnTo>
                      <a:pt x="0" y="10464"/>
                    </a:lnTo>
                    <a:close/>
                  </a:path>
                </a:pathLst>
              </a:custGeom>
              <a:solidFill>
                <a:srgbClr val="000000"/>
              </a:solidFill>
              <a:ln w="93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619" name="图形 1"/>
            <p:cNvGrpSpPr/>
            <p:nvPr/>
          </p:nvGrpSpPr>
          <p:grpSpPr>
            <a:xfrm>
              <a:off x="2481835" y="1197665"/>
              <a:ext cx="1338402" cy="2032497"/>
              <a:chOff x="2481835" y="1197665"/>
              <a:chExt cx="1338402" cy="2032497"/>
            </a:xfrm>
            <a:solidFill>
              <a:schemeClr val="accent1"/>
            </a:solidFill>
          </p:grpSpPr>
          <p:sp>
            <p:nvSpPr>
              <p:cNvPr id="620" name="任意多边形: 形状 619"/>
              <p:cNvSpPr/>
              <p:nvPr/>
            </p:nvSpPr>
            <p:spPr>
              <a:xfrm>
                <a:off x="3267625" y="1197672"/>
                <a:ext cx="552612" cy="1251004"/>
              </a:xfrm>
              <a:custGeom>
                <a:avLst/>
                <a:gdLst>
                  <a:gd name="connsiteX0" fmla="*/ 321487 w 552612"/>
                  <a:gd name="connsiteY0" fmla="*/ 64413 h 1251004"/>
                  <a:gd name="connsiteX1" fmla="*/ 543204 w 552612"/>
                  <a:gd name="connsiteY1" fmla="*/ 936239 h 1251004"/>
                  <a:gd name="connsiteX2" fmla="*/ 460329 w 552612"/>
                  <a:gd name="connsiteY2" fmla="*/ 1237094 h 1251004"/>
                  <a:gd name="connsiteX3" fmla="*/ 209834 w 552612"/>
                  <a:gd name="connsiteY3" fmla="*/ 1092179 h 1251004"/>
                  <a:gd name="connsiteX4" fmla="*/ 27920 w 552612"/>
                  <a:gd name="connsiteY4" fmla="*/ 547463 h 1251004"/>
                  <a:gd name="connsiteX5" fmla="*/ 130883 w 552612"/>
                  <a:gd name="connsiteY5" fmla="*/ 41055 h 1251004"/>
                  <a:gd name="connsiteX6" fmla="*/ 321487 w 552612"/>
                  <a:gd name="connsiteY6" fmla="*/ 64413 h 1251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2612" h="1251004">
                    <a:moveTo>
                      <a:pt x="321487" y="64413"/>
                    </a:moveTo>
                    <a:cubicBezTo>
                      <a:pt x="433700" y="253522"/>
                      <a:pt x="509101" y="662760"/>
                      <a:pt x="543204" y="936239"/>
                    </a:cubicBezTo>
                    <a:cubicBezTo>
                      <a:pt x="560583" y="1075267"/>
                      <a:pt x="564227" y="1185051"/>
                      <a:pt x="460329" y="1237094"/>
                    </a:cubicBezTo>
                    <a:cubicBezTo>
                      <a:pt x="361850" y="1286333"/>
                      <a:pt x="251225" y="1197011"/>
                      <a:pt x="209834" y="1092179"/>
                    </a:cubicBezTo>
                    <a:cubicBezTo>
                      <a:pt x="160782" y="967913"/>
                      <a:pt x="114906" y="812253"/>
                      <a:pt x="27920" y="547463"/>
                    </a:cubicBezTo>
                    <a:cubicBezTo>
                      <a:pt x="-41314" y="336491"/>
                      <a:pt x="27733" y="123650"/>
                      <a:pt x="130883" y="41055"/>
                    </a:cubicBezTo>
                    <a:cubicBezTo>
                      <a:pt x="190587" y="-6876"/>
                      <a:pt x="266455" y="-28273"/>
                      <a:pt x="321487" y="64413"/>
                    </a:cubicBezTo>
                    <a:close/>
                  </a:path>
                </a:pathLst>
              </a:custGeom>
              <a:solidFill>
                <a:srgbClr val="AAB7C2"/>
              </a:solidFill>
              <a:ln w="93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21" name="任意多边形: 形状 620"/>
              <p:cNvSpPr/>
              <p:nvPr/>
            </p:nvSpPr>
            <p:spPr>
              <a:xfrm>
                <a:off x="3421680" y="1197665"/>
                <a:ext cx="398557" cy="1251012"/>
              </a:xfrm>
              <a:custGeom>
                <a:avLst/>
                <a:gdLst>
                  <a:gd name="connsiteX0" fmla="*/ 167432 w 398557"/>
                  <a:gd name="connsiteY0" fmla="*/ 64420 h 1251012"/>
                  <a:gd name="connsiteX1" fmla="*/ 389149 w 398557"/>
                  <a:gd name="connsiteY1" fmla="*/ 936246 h 1251012"/>
                  <a:gd name="connsiteX2" fmla="*/ 306274 w 398557"/>
                  <a:gd name="connsiteY2" fmla="*/ 1237101 h 1251012"/>
                  <a:gd name="connsiteX3" fmla="*/ 109130 w 398557"/>
                  <a:gd name="connsiteY3" fmla="*/ 1178518 h 1251012"/>
                  <a:gd name="connsiteX4" fmla="*/ 228724 w 398557"/>
                  <a:gd name="connsiteY4" fmla="*/ 1132642 h 1251012"/>
                  <a:gd name="connsiteX5" fmla="*/ 267406 w 398557"/>
                  <a:gd name="connsiteY5" fmla="*/ 1034724 h 1251012"/>
                  <a:gd name="connsiteX6" fmla="*/ 0 w 398557"/>
                  <a:gd name="connsiteY6" fmla="*/ 24431 h 1251012"/>
                  <a:gd name="connsiteX7" fmla="*/ 167432 w 398557"/>
                  <a:gd name="connsiteY7" fmla="*/ 64420 h 1251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8557" h="1251012">
                    <a:moveTo>
                      <a:pt x="167432" y="64420"/>
                    </a:moveTo>
                    <a:cubicBezTo>
                      <a:pt x="279646" y="253529"/>
                      <a:pt x="355046" y="662767"/>
                      <a:pt x="389149" y="936246"/>
                    </a:cubicBezTo>
                    <a:cubicBezTo>
                      <a:pt x="406528" y="1075274"/>
                      <a:pt x="410172" y="1185058"/>
                      <a:pt x="306274" y="1237101"/>
                    </a:cubicBezTo>
                    <a:cubicBezTo>
                      <a:pt x="237134" y="1271671"/>
                      <a:pt x="162107" y="1237942"/>
                      <a:pt x="109130" y="1178518"/>
                    </a:cubicBezTo>
                    <a:cubicBezTo>
                      <a:pt x="149867" y="1165157"/>
                      <a:pt x="189856" y="1150114"/>
                      <a:pt x="228724" y="1132642"/>
                    </a:cubicBezTo>
                    <a:cubicBezTo>
                      <a:pt x="263015" y="1117226"/>
                      <a:pt x="284598" y="1115731"/>
                      <a:pt x="267406" y="1034724"/>
                    </a:cubicBezTo>
                    <a:cubicBezTo>
                      <a:pt x="190697" y="674072"/>
                      <a:pt x="122397" y="365182"/>
                      <a:pt x="0" y="24431"/>
                    </a:cubicBezTo>
                    <a:cubicBezTo>
                      <a:pt x="55219" y="-10420"/>
                      <a:pt x="119314" y="-16680"/>
                      <a:pt x="167432" y="64420"/>
                    </a:cubicBezTo>
                    <a:close/>
                  </a:path>
                </a:pathLst>
              </a:custGeom>
              <a:solidFill>
                <a:srgbClr val="A2AFBA"/>
              </a:solidFill>
              <a:ln w="93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grpSp>
            <p:nvGrpSpPr>
              <p:cNvPr id="622" name="图形 1"/>
              <p:cNvGrpSpPr/>
              <p:nvPr/>
            </p:nvGrpSpPr>
            <p:grpSpPr>
              <a:xfrm>
                <a:off x="2531355" y="1251714"/>
                <a:ext cx="883504" cy="1978448"/>
                <a:chOff x="2531355" y="1251714"/>
                <a:chExt cx="883504" cy="1978448"/>
              </a:xfrm>
              <a:solidFill>
                <a:schemeClr val="accent1"/>
              </a:solidFill>
            </p:grpSpPr>
            <p:sp>
              <p:nvSpPr>
                <p:cNvPr id="631" name="任意多边形: 形状 630"/>
                <p:cNvSpPr/>
                <p:nvPr/>
              </p:nvSpPr>
              <p:spPr>
                <a:xfrm>
                  <a:off x="3342449" y="1251714"/>
                  <a:ext cx="72410" cy="1517262"/>
                </a:xfrm>
                <a:custGeom>
                  <a:avLst/>
                  <a:gdLst>
                    <a:gd name="connsiteX0" fmla="*/ 72411 w 72410"/>
                    <a:gd name="connsiteY0" fmla="*/ 40737 h 1517262"/>
                    <a:gd name="connsiteX1" fmla="*/ 0 w 72410"/>
                    <a:gd name="connsiteY1" fmla="*/ 0 h 1517262"/>
                    <a:gd name="connsiteX2" fmla="*/ 0 w 72410"/>
                    <a:gd name="connsiteY2" fmla="*/ 1476619 h 1517262"/>
                    <a:gd name="connsiteX3" fmla="*/ 72411 w 72410"/>
                    <a:gd name="connsiteY3" fmla="*/ 1517262 h 1517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410" h="1517262">
                      <a:moveTo>
                        <a:pt x="72411" y="40737"/>
                      </a:moveTo>
                      <a:lnTo>
                        <a:pt x="0" y="0"/>
                      </a:lnTo>
                      <a:lnTo>
                        <a:pt x="0" y="1476619"/>
                      </a:lnTo>
                      <a:lnTo>
                        <a:pt x="72411" y="1517262"/>
                      </a:lnTo>
                      <a:close/>
                    </a:path>
                  </a:pathLst>
                </a:custGeom>
                <a:solidFill>
                  <a:srgbClr val="1A0101"/>
                </a:solidFill>
                <a:ln w="933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632" name="任意多边形: 形状 631"/>
                <p:cNvSpPr/>
                <p:nvPr/>
              </p:nvSpPr>
              <p:spPr>
                <a:xfrm>
                  <a:off x="2531355" y="1251714"/>
                  <a:ext cx="811093" cy="1937711"/>
                </a:xfrm>
                <a:custGeom>
                  <a:avLst/>
                  <a:gdLst>
                    <a:gd name="connsiteX0" fmla="*/ 811094 w 811093"/>
                    <a:gd name="connsiteY0" fmla="*/ 0 h 1937711"/>
                    <a:gd name="connsiteX1" fmla="*/ 0 w 811093"/>
                    <a:gd name="connsiteY1" fmla="*/ 461093 h 1937711"/>
                    <a:gd name="connsiteX2" fmla="*/ 0 w 811093"/>
                    <a:gd name="connsiteY2" fmla="*/ 1937712 h 1937711"/>
                    <a:gd name="connsiteX3" fmla="*/ 811094 w 811093"/>
                    <a:gd name="connsiteY3" fmla="*/ 1476526 h 1937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1093" h="1937711">
                      <a:moveTo>
                        <a:pt x="811094" y="0"/>
                      </a:moveTo>
                      <a:lnTo>
                        <a:pt x="0" y="461093"/>
                      </a:lnTo>
                      <a:lnTo>
                        <a:pt x="0" y="1937712"/>
                      </a:lnTo>
                      <a:lnTo>
                        <a:pt x="811094" y="1476526"/>
                      </a:lnTo>
                      <a:close/>
                    </a:path>
                  </a:pathLst>
                </a:custGeom>
                <a:solidFill>
                  <a:srgbClr val="240101"/>
                </a:solidFill>
                <a:ln w="933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633" name="任意多边形: 形状 632"/>
                <p:cNvSpPr/>
                <p:nvPr/>
              </p:nvSpPr>
              <p:spPr>
                <a:xfrm>
                  <a:off x="2562281" y="1275727"/>
                  <a:ext cx="847719" cy="1924537"/>
                </a:xfrm>
                <a:custGeom>
                  <a:avLst/>
                  <a:gdLst>
                    <a:gd name="connsiteX0" fmla="*/ 779420 w 847719"/>
                    <a:gd name="connsiteY0" fmla="*/ 0 h 1924537"/>
                    <a:gd name="connsiteX1" fmla="*/ 0 w 847719"/>
                    <a:gd name="connsiteY1" fmla="*/ 441472 h 1924537"/>
                    <a:gd name="connsiteX2" fmla="*/ 4298 w 847719"/>
                    <a:gd name="connsiteY2" fmla="*/ 1885016 h 1924537"/>
                    <a:gd name="connsiteX3" fmla="*/ 73999 w 847719"/>
                    <a:gd name="connsiteY3" fmla="*/ 1924538 h 1924537"/>
                    <a:gd name="connsiteX4" fmla="*/ 779420 w 847719"/>
                    <a:gd name="connsiteY4" fmla="*/ 1411029 h 1924537"/>
                    <a:gd name="connsiteX5" fmla="*/ 847720 w 847719"/>
                    <a:gd name="connsiteY5" fmla="*/ 39055 h 1924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47719" h="1924537">
                      <a:moveTo>
                        <a:pt x="779420" y="0"/>
                      </a:moveTo>
                      <a:lnTo>
                        <a:pt x="0" y="441472"/>
                      </a:lnTo>
                      <a:lnTo>
                        <a:pt x="4298" y="1885016"/>
                      </a:lnTo>
                      <a:lnTo>
                        <a:pt x="73999" y="1924538"/>
                      </a:lnTo>
                      <a:lnTo>
                        <a:pt x="779420" y="1411029"/>
                      </a:lnTo>
                      <a:lnTo>
                        <a:pt x="847720" y="39055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 w="933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634" name="任意多边形: 形状 633"/>
                <p:cNvSpPr/>
                <p:nvPr/>
              </p:nvSpPr>
              <p:spPr>
                <a:xfrm>
                  <a:off x="2603765" y="1292451"/>
                  <a:ext cx="811093" cy="1937712"/>
                </a:xfrm>
                <a:custGeom>
                  <a:avLst/>
                  <a:gdLst>
                    <a:gd name="connsiteX0" fmla="*/ 811094 w 811093"/>
                    <a:gd name="connsiteY0" fmla="*/ 0 h 1937712"/>
                    <a:gd name="connsiteX1" fmla="*/ 0 w 811093"/>
                    <a:gd name="connsiteY1" fmla="*/ 461093 h 1937712"/>
                    <a:gd name="connsiteX2" fmla="*/ 0 w 811093"/>
                    <a:gd name="connsiteY2" fmla="*/ 1937712 h 1937712"/>
                    <a:gd name="connsiteX3" fmla="*/ 811094 w 811093"/>
                    <a:gd name="connsiteY3" fmla="*/ 1476525 h 1937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1093" h="1937712">
                      <a:moveTo>
                        <a:pt x="811094" y="0"/>
                      </a:moveTo>
                      <a:lnTo>
                        <a:pt x="0" y="461093"/>
                      </a:lnTo>
                      <a:lnTo>
                        <a:pt x="0" y="1937712"/>
                      </a:lnTo>
                      <a:lnTo>
                        <a:pt x="811094" y="1476525"/>
                      </a:lnTo>
                      <a:close/>
                    </a:path>
                  </a:pathLst>
                </a:custGeom>
                <a:solidFill>
                  <a:srgbClr val="380303"/>
                </a:solidFill>
                <a:ln w="933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623" name="任意多边形: 形状 622"/>
              <p:cNvSpPr/>
              <p:nvPr/>
            </p:nvSpPr>
            <p:spPr>
              <a:xfrm>
                <a:off x="2776639" y="2378042"/>
                <a:ext cx="187965" cy="242732"/>
              </a:xfrm>
              <a:custGeom>
                <a:avLst/>
                <a:gdLst>
                  <a:gd name="connsiteX0" fmla="*/ 155918 w 187965"/>
                  <a:gd name="connsiteY0" fmla="*/ 236115 h 242732"/>
                  <a:gd name="connsiteX1" fmla="*/ 187965 w 187965"/>
                  <a:gd name="connsiteY1" fmla="*/ 166601 h 242732"/>
                  <a:gd name="connsiteX2" fmla="*/ 169933 w 187965"/>
                  <a:gd name="connsiteY2" fmla="*/ 41868 h 242732"/>
                  <a:gd name="connsiteX3" fmla="*/ 37911 w 187965"/>
                  <a:gd name="connsiteY3" fmla="*/ 3560 h 242732"/>
                  <a:gd name="connsiteX4" fmla="*/ 31371 w 187965"/>
                  <a:gd name="connsiteY4" fmla="*/ 5802 h 242732"/>
                  <a:gd name="connsiteX5" fmla="*/ 155918 w 187965"/>
                  <a:gd name="connsiteY5" fmla="*/ 236115 h 242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7965" h="242732">
                    <a:moveTo>
                      <a:pt x="155918" y="236115"/>
                    </a:moveTo>
                    <a:lnTo>
                      <a:pt x="187965" y="166601"/>
                    </a:lnTo>
                    <a:lnTo>
                      <a:pt x="169933" y="41868"/>
                    </a:lnTo>
                    <a:cubicBezTo>
                      <a:pt x="109294" y="5335"/>
                      <a:pt x="63606" y="-6811"/>
                      <a:pt x="37911" y="3560"/>
                    </a:cubicBezTo>
                    <a:cubicBezTo>
                      <a:pt x="35856" y="4401"/>
                      <a:pt x="33333" y="4775"/>
                      <a:pt x="31371" y="5802"/>
                    </a:cubicBezTo>
                    <a:cubicBezTo>
                      <a:pt x="-50944" y="51305"/>
                      <a:pt x="42116" y="284701"/>
                      <a:pt x="155918" y="236115"/>
                    </a:cubicBezTo>
                    <a:close/>
                  </a:path>
                </a:pathLst>
              </a:custGeom>
              <a:solidFill>
                <a:srgbClr val="8F9BA6"/>
              </a:solidFill>
              <a:ln w="93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grpSp>
            <p:nvGrpSpPr>
              <p:cNvPr id="624" name="图形 1"/>
              <p:cNvGrpSpPr/>
              <p:nvPr/>
            </p:nvGrpSpPr>
            <p:grpSpPr>
              <a:xfrm>
                <a:off x="2481835" y="2381759"/>
                <a:ext cx="493047" cy="354329"/>
                <a:chOff x="2481835" y="2381759"/>
                <a:chExt cx="493047" cy="354329"/>
              </a:xfrm>
              <a:solidFill>
                <a:schemeClr val="accent1"/>
              </a:solidFill>
            </p:grpSpPr>
            <p:sp>
              <p:nvSpPr>
                <p:cNvPr id="628" name="任意多边形: 形状 627"/>
                <p:cNvSpPr/>
                <p:nvPr/>
              </p:nvSpPr>
              <p:spPr>
                <a:xfrm>
                  <a:off x="2481835" y="2390292"/>
                  <a:ext cx="493047" cy="345796"/>
                </a:xfrm>
                <a:custGeom>
                  <a:avLst/>
                  <a:gdLst>
                    <a:gd name="connsiteX0" fmla="*/ 205273 w 493047"/>
                    <a:gd name="connsiteY0" fmla="*/ 345797 h 345796"/>
                    <a:gd name="connsiteX1" fmla="*/ 38868 w 493047"/>
                    <a:gd name="connsiteY1" fmla="*/ 296931 h 345796"/>
                    <a:gd name="connsiteX2" fmla="*/ 748 w 493047"/>
                    <a:gd name="connsiteY2" fmla="*/ 55686 h 345796"/>
                    <a:gd name="connsiteX3" fmla="*/ 172385 w 493047"/>
                    <a:gd name="connsiteY3" fmla="*/ 90163 h 345796"/>
                    <a:gd name="connsiteX4" fmla="*/ 441472 w 493047"/>
                    <a:gd name="connsiteY4" fmla="*/ 0 h 345796"/>
                    <a:gd name="connsiteX5" fmla="*/ 490805 w 493047"/>
                    <a:gd name="connsiteY5" fmla="*/ 103618 h 345796"/>
                    <a:gd name="connsiteX6" fmla="*/ 493047 w 493047"/>
                    <a:gd name="connsiteY6" fmla="*/ 211346 h 345796"/>
                    <a:gd name="connsiteX7" fmla="*/ 433437 w 493047"/>
                    <a:gd name="connsiteY7" fmla="*/ 229566 h 345796"/>
                    <a:gd name="connsiteX8" fmla="*/ 205273 w 493047"/>
                    <a:gd name="connsiteY8" fmla="*/ 345797 h 3457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3047" h="345796">
                      <a:moveTo>
                        <a:pt x="205273" y="345797"/>
                      </a:moveTo>
                      <a:cubicBezTo>
                        <a:pt x="130526" y="332809"/>
                        <a:pt x="90350" y="321130"/>
                        <a:pt x="38868" y="296931"/>
                      </a:cubicBezTo>
                      <a:cubicBezTo>
                        <a:pt x="6914" y="281982"/>
                        <a:pt x="-2990" y="56340"/>
                        <a:pt x="748" y="55686"/>
                      </a:cubicBezTo>
                      <a:cubicBezTo>
                        <a:pt x="40924" y="62694"/>
                        <a:pt x="129405" y="84744"/>
                        <a:pt x="172385" y="90163"/>
                      </a:cubicBezTo>
                      <a:cubicBezTo>
                        <a:pt x="224520" y="73719"/>
                        <a:pt x="389336" y="16538"/>
                        <a:pt x="441472" y="0"/>
                      </a:cubicBezTo>
                      <a:lnTo>
                        <a:pt x="490805" y="103618"/>
                      </a:lnTo>
                      <a:lnTo>
                        <a:pt x="493047" y="211346"/>
                      </a:lnTo>
                      <a:cubicBezTo>
                        <a:pt x="477444" y="207796"/>
                        <a:pt x="437735" y="227790"/>
                        <a:pt x="433437" y="229566"/>
                      </a:cubicBezTo>
                      <a:cubicBezTo>
                        <a:pt x="358504" y="262174"/>
                        <a:pt x="294689" y="320289"/>
                        <a:pt x="205273" y="345797"/>
                      </a:cubicBezTo>
                      <a:close/>
                    </a:path>
                  </a:pathLst>
                </a:custGeom>
                <a:solidFill>
                  <a:srgbClr val="E8A476"/>
                </a:solidFill>
                <a:ln w="933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629" name="任意多边形: 形状 628"/>
                <p:cNvSpPr/>
                <p:nvPr/>
              </p:nvSpPr>
              <p:spPr>
                <a:xfrm>
                  <a:off x="2482056" y="2383004"/>
                  <a:ext cx="443306" cy="120902"/>
                </a:xfrm>
                <a:custGeom>
                  <a:avLst/>
                  <a:gdLst>
                    <a:gd name="connsiteX0" fmla="*/ 174686 w 443306"/>
                    <a:gd name="connsiteY0" fmla="*/ 120903 h 120902"/>
                    <a:gd name="connsiteX1" fmla="*/ 8188 w 443306"/>
                    <a:gd name="connsiteY1" fmla="*/ 72037 h 120902"/>
                    <a:gd name="connsiteX2" fmla="*/ 66303 w 443306"/>
                    <a:gd name="connsiteY2" fmla="*/ 51856 h 120902"/>
                    <a:gd name="connsiteX3" fmla="*/ 182441 w 443306"/>
                    <a:gd name="connsiteY3" fmla="*/ 73252 h 120902"/>
                    <a:gd name="connsiteX4" fmla="*/ 400421 w 443306"/>
                    <a:gd name="connsiteY4" fmla="*/ 0 h 120902"/>
                    <a:gd name="connsiteX5" fmla="*/ 443306 w 443306"/>
                    <a:gd name="connsiteY5" fmla="*/ 3457 h 120902"/>
                    <a:gd name="connsiteX6" fmla="*/ 174686 w 443306"/>
                    <a:gd name="connsiteY6" fmla="*/ 120903 h 120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3306" h="120902">
                      <a:moveTo>
                        <a:pt x="174686" y="120903"/>
                      </a:moveTo>
                      <a:cubicBezTo>
                        <a:pt x="99939" y="107916"/>
                        <a:pt x="59670" y="96236"/>
                        <a:pt x="8188" y="72037"/>
                      </a:cubicBezTo>
                      <a:cubicBezTo>
                        <a:pt x="-23766" y="57088"/>
                        <a:pt x="46776" y="48492"/>
                        <a:pt x="66303" y="51856"/>
                      </a:cubicBezTo>
                      <a:cubicBezTo>
                        <a:pt x="106480" y="58863"/>
                        <a:pt x="139462" y="67833"/>
                        <a:pt x="182441" y="73252"/>
                      </a:cubicBezTo>
                      <a:cubicBezTo>
                        <a:pt x="234577" y="56808"/>
                        <a:pt x="349500" y="20369"/>
                        <a:pt x="400421" y="0"/>
                      </a:cubicBezTo>
                      <a:lnTo>
                        <a:pt x="443306" y="3457"/>
                      </a:lnTo>
                      <a:cubicBezTo>
                        <a:pt x="370615" y="37934"/>
                        <a:pt x="260551" y="92219"/>
                        <a:pt x="174686" y="120903"/>
                      </a:cubicBezTo>
                      <a:close/>
                    </a:path>
                  </a:pathLst>
                </a:custGeom>
                <a:solidFill>
                  <a:srgbClr val="F1B287"/>
                </a:solidFill>
                <a:ln w="933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630" name="任意多边形: 形状 629"/>
                <p:cNvSpPr/>
                <p:nvPr/>
              </p:nvSpPr>
              <p:spPr>
                <a:xfrm>
                  <a:off x="2603671" y="2381759"/>
                  <a:ext cx="252241" cy="89710"/>
                </a:xfrm>
                <a:custGeom>
                  <a:avLst/>
                  <a:gdLst>
                    <a:gd name="connsiteX0" fmla="*/ 562 w 252241"/>
                    <a:gd name="connsiteY0" fmla="*/ 51512 h 89710"/>
                    <a:gd name="connsiteX1" fmla="*/ 110065 w 252241"/>
                    <a:gd name="connsiteY1" fmla="*/ 73095 h 89710"/>
                    <a:gd name="connsiteX2" fmla="*/ 248533 w 252241"/>
                    <a:gd name="connsiteY2" fmla="*/ 21147 h 89710"/>
                    <a:gd name="connsiteX3" fmla="*/ 134171 w 252241"/>
                    <a:gd name="connsiteY3" fmla="*/ 4515 h 89710"/>
                    <a:gd name="connsiteX4" fmla="*/ 67834 w 252241"/>
                    <a:gd name="connsiteY4" fmla="*/ 35629 h 89710"/>
                    <a:gd name="connsiteX5" fmla="*/ 562 w 252241"/>
                    <a:gd name="connsiteY5" fmla="*/ 51512 h 89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2241" h="89710">
                      <a:moveTo>
                        <a:pt x="562" y="51512"/>
                      </a:moveTo>
                      <a:cubicBezTo>
                        <a:pt x="-8128" y="113459"/>
                        <a:pt x="86520" y="84027"/>
                        <a:pt x="110065" y="73095"/>
                      </a:cubicBezTo>
                      <a:cubicBezTo>
                        <a:pt x="130714" y="71414"/>
                        <a:pt x="277218" y="30116"/>
                        <a:pt x="248533" y="21147"/>
                      </a:cubicBezTo>
                      <a:cubicBezTo>
                        <a:pt x="223587" y="11897"/>
                        <a:pt x="185373" y="-9219"/>
                        <a:pt x="134171" y="4515"/>
                      </a:cubicBezTo>
                      <a:cubicBezTo>
                        <a:pt x="102871" y="12831"/>
                        <a:pt x="101843" y="24604"/>
                        <a:pt x="67834" y="35629"/>
                      </a:cubicBezTo>
                      <a:cubicBezTo>
                        <a:pt x="44942" y="43103"/>
                        <a:pt x="29806" y="47215"/>
                        <a:pt x="562" y="51512"/>
                      </a:cubicBezTo>
                      <a:close/>
                    </a:path>
                  </a:pathLst>
                </a:custGeom>
                <a:solidFill>
                  <a:srgbClr val="F1B287"/>
                </a:solidFill>
                <a:ln w="933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625" name="任意多边形: 形状 624"/>
              <p:cNvSpPr/>
              <p:nvPr/>
            </p:nvSpPr>
            <p:spPr>
              <a:xfrm>
                <a:off x="2807917" y="2169509"/>
                <a:ext cx="1002098" cy="448853"/>
              </a:xfrm>
              <a:custGeom>
                <a:avLst/>
                <a:gdLst>
                  <a:gd name="connsiteX0" fmla="*/ 994784 w 1002098"/>
                  <a:gd name="connsiteY0" fmla="*/ 177149 h 448853"/>
                  <a:gd name="connsiteX1" fmla="*/ 937229 w 1002098"/>
                  <a:gd name="connsiteY1" fmla="*/ 253952 h 448853"/>
                  <a:gd name="connsiteX2" fmla="*/ 821185 w 1002098"/>
                  <a:gd name="connsiteY2" fmla="*/ 305994 h 448853"/>
                  <a:gd name="connsiteX3" fmla="*/ 115203 w 1002098"/>
                  <a:gd name="connsiteY3" fmla="*/ 448853 h 448853"/>
                  <a:gd name="connsiteX4" fmla="*/ 0 w 1002098"/>
                  <a:gd name="connsiteY4" fmla="*/ 214336 h 448853"/>
                  <a:gd name="connsiteX5" fmla="*/ 707009 w 1002098"/>
                  <a:gd name="connsiteY5" fmla="*/ 16164 h 448853"/>
                  <a:gd name="connsiteX6" fmla="*/ 790071 w 1002098"/>
                  <a:gd name="connsiteY6" fmla="*/ 0 h 448853"/>
                  <a:gd name="connsiteX7" fmla="*/ 994784 w 1002098"/>
                  <a:gd name="connsiteY7" fmla="*/ 177149 h 448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02098" h="448853">
                    <a:moveTo>
                      <a:pt x="994784" y="177149"/>
                    </a:moveTo>
                    <a:cubicBezTo>
                      <a:pt x="985253" y="204619"/>
                      <a:pt x="969744" y="229379"/>
                      <a:pt x="937229" y="253952"/>
                    </a:cubicBezTo>
                    <a:cubicBezTo>
                      <a:pt x="908078" y="276002"/>
                      <a:pt x="865192" y="285625"/>
                      <a:pt x="821185" y="305994"/>
                    </a:cubicBezTo>
                    <a:cubicBezTo>
                      <a:pt x="650762" y="384758"/>
                      <a:pt x="380180" y="412321"/>
                      <a:pt x="115203" y="448853"/>
                    </a:cubicBezTo>
                    <a:cubicBezTo>
                      <a:pt x="126322" y="306648"/>
                      <a:pt x="79979" y="224987"/>
                      <a:pt x="0" y="214336"/>
                    </a:cubicBezTo>
                    <a:cubicBezTo>
                      <a:pt x="220035" y="125014"/>
                      <a:pt x="486881" y="81100"/>
                      <a:pt x="707009" y="16164"/>
                    </a:cubicBezTo>
                    <a:cubicBezTo>
                      <a:pt x="755688" y="1775"/>
                      <a:pt x="745037" y="8222"/>
                      <a:pt x="790071" y="0"/>
                    </a:cubicBezTo>
                    <a:cubicBezTo>
                      <a:pt x="879767" y="32328"/>
                      <a:pt x="1037950" y="52323"/>
                      <a:pt x="994784" y="177149"/>
                    </a:cubicBezTo>
                    <a:close/>
                  </a:path>
                </a:pathLst>
              </a:custGeom>
              <a:solidFill>
                <a:srgbClr val="AAB7C2"/>
              </a:solidFill>
              <a:ln w="93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26" name="任意多边形: 形状 625"/>
              <p:cNvSpPr/>
              <p:nvPr/>
            </p:nvSpPr>
            <p:spPr>
              <a:xfrm>
                <a:off x="2922373" y="2195577"/>
                <a:ext cx="887642" cy="422785"/>
              </a:xfrm>
              <a:custGeom>
                <a:avLst/>
                <a:gdLst>
                  <a:gd name="connsiteX0" fmla="*/ 880328 w 887642"/>
                  <a:gd name="connsiteY0" fmla="*/ 151082 h 422785"/>
                  <a:gd name="connsiteX1" fmla="*/ 822773 w 887642"/>
                  <a:gd name="connsiteY1" fmla="*/ 227884 h 422785"/>
                  <a:gd name="connsiteX2" fmla="*/ 706729 w 887642"/>
                  <a:gd name="connsiteY2" fmla="*/ 279926 h 422785"/>
                  <a:gd name="connsiteX3" fmla="*/ 747 w 887642"/>
                  <a:gd name="connsiteY3" fmla="*/ 422785 h 422785"/>
                  <a:gd name="connsiteX4" fmla="*/ 0 w 887642"/>
                  <a:gd name="connsiteY4" fmla="*/ 338042 h 422785"/>
                  <a:gd name="connsiteX5" fmla="*/ 728032 w 887642"/>
                  <a:gd name="connsiteY5" fmla="*/ 134731 h 422785"/>
                  <a:gd name="connsiteX6" fmla="*/ 766713 w 887642"/>
                  <a:gd name="connsiteY6" fmla="*/ 36813 h 422785"/>
                  <a:gd name="connsiteX7" fmla="*/ 758865 w 887642"/>
                  <a:gd name="connsiteY7" fmla="*/ 0 h 422785"/>
                  <a:gd name="connsiteX8" fmla="*/ 880328 w 887642"/>
                  <a:gd name="connsiteY8" fmla="*/ 151082 h 422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87642" h="422785">
                    <a:moveTo>
                      <a:pt x="880328" y="151082"/>
                    </a:moveTo>
                    <a:cubicBezTo>
                      <a:pt x="870798" y="178551"/>
                      <a:pt x="855288" y="203311"/>
                      <a:pt x="822773" y="227884"/>
                    </a:cubicBezTo>
                    <a:cubicBezTo>
                      <a:pt x="793622" y="249934"/>
                      <a:pt x="750736" y="259557"/>
                      <a:pt x="706729" y="279926"/>
                    </a:cubicBezTo>
                    <a:cubicBezTo>
                      <a:pt x="536307" y="358690"/>
                      <a:pt x="265724" y="386253"/>
                      <a:pt x="747" y="422785"/>
                    </a:cubicBezTo>
                    <a:cubicBezTo>
                      <a:pt x="3177" y="391579"/>
                      <a:pt x="2896" y="363362"/>
                      <a:pt x="0" y="338042"/>
                    </a:cubicBezTo>
                    <a:cubicBezTo>
                      <a:pt x="230967" y="257222"/>
                      <a:pt x="499588" y="237414"/>
                      <a:pt x="728032" y="134731"/>
                    </a:cubicBezTo>
                    <a:cubicBezTo>
                      <a:pt x="762322" y="119314"/>
                      <a:pt x="783905" y="117819"/>
                      <a:pt x="766713" y="36813"/>
                    </a:cubicBezTo>
                    <a:lnTo>
                      <a:pt x="758865" y="0"/>
                    </a:lnTo>
                    <a:cubicBezTo>
                      <a:pt x="836601" y="25040"/>
                      <a:pt x="911721" y="60358"/>
                      <a:pt x="880328" y="151082"/>
                    </a:cubicBezTo>
                    <a:close/>
                  </a:path>
                </a:pathLst>
              </a:custGeom>
              <a:solidFill>
                <a:srgbClr val="A2AFBA"/>
              </a:solidFill>
              <a:ln w="93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27" name="任意多边形: 形状 626"/>
              <p:cNvSpPr/>
              <p:nvPr/>
            </p:nvSpPr>
            <p:spPr>
              <a:xfrm>
                <a:off x="2844543" y="1436992"/>
                <a:ext cx="797265" cy="1039257"/>
              </a:xfrm>
              <a:custGeom>
                <a:avLst/>
                <a:gdLst>
                  <a:gd name="connsiteX0" fmla="*/ 603859 w 797265"/>
                  <a:gd name="connsiteY0" fmla="*/ 0 h 1039257"/>
                  <a:gd name="connsiteX1" fmla="*/ 797266 w 797265"/>
                  <a:gd name="connsiteY1" fmla="*/ 839124 h 1039257"/>
                  <a:gd name="connsiteX2" fmla="*/ 87640 w 797265"/>
                  <a:gd name="connsiteY2" fmla="*/ 1039258 h 1039257"/>
                  <a:gd name="connsiteX3" fmla="*/ 0 w 797265"/>
                  <a:gd name="connsiteY3" fmla="*/ 950963 h 1039257"/>
                  <a:gd name="connsiteX4" fmla="*/ 664497 w 797265"/>
                  <a:gd name="connsiteY4" fmla="*/ 779794 h 1039257"/>
                  <a:gd name="connsiteX5" fmla="*/ 602364 w 797265"/>
                  <a:gd name="connsiteY5" fmla="*/ 491272 h 1039257"/>
                  <a:gd name="connsiteX6" fmla="*/ 603859 w 797265"/>
                  <a:gd name="connsiteY6" fmla="*/ 0 h 103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7265" h="1039257">
                    <a:moveTo>
                      <a:pt x="603859" y="0"/>
                    </a:moveTo>
                    <a:cubicBezTo>
                      <a:pt x="657583" y="269555"/>
                      <a:pt x="788577" y="536307"/>
                      <a:pt x="797266" y="839124"/>
                    </a:cubicBezTo>
                    <a:cubicBezTo>
                      <a:pt x="552564" y="923401"/>
                      <a:pt x="339069" y="978153"/>
                      <a:pt x="87640" y="1039258"/>
                    </a:cubicBezTo>
                    <a:cubicBezTo>
                      <a:pt x="71290" y="1000763"/>
                      <a:pt x="36252" y="961428"/>
                      <a:pt x="0" y="950963"/>
                    </a:cubicBezTo>
                    <a:lnTo>
                      <a:pt x="664497" y="779794"/>
                    </a:lnTo>
                    <a:lnTo>
                      <a:pt x="602364" y="491272"/>
                    </a:lnTo>
                    <a:lnTo>
                      <a:pt x="603859" y="0"/>
                    </a:lnTo>
                    <a:close/>
                  </a:path>
                </a:pathLst>
              </a:custGeom>
              <a:solidFill>
                <a:srgbClr val="B3C0C9"/>
              </a:solidFill>
              <a:ln w="93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grpSp>
        <p:nvGrpSpPr>
          <p:cNvPr id="695" name="组合 694"/>
          <p:cNvGrpSpPr/>
          <p:nvPr/>
        </p:nvGrpSpPr>
        <p:grpSpPr>
          <a:xfrm>
            <a:off x="1841803" y="3575151"/>
            <a:ext cx="1288230" cy="496352"/>
            <a:chOff x="5868538" y="-1216893"/>
            <a:chExt cx="2057615" cy="808141"/>
          </a:xfrm>
          <a:solidFill>
            <a:schemeClr val="accent3">
              <a:alpha val="15000"/>
            </a:schemeClr>
          </a:solidFill>
          <a:scene3d>
            <a:camera prst="isometricBottomDown"/>
            <a:lightRig rig="threePt" dir="t"/>
          </a:scene3d>
        </p:grpSpPr>
        <p:sp>
          <p:nvSpPr>
            <p:cNvPr id="696" name="任意多边形: 形状 695"/>
            <p:cNvSpPr/>
            <p:nvPr/>
          </p:nvSpPr>
          <p:spPr>
            <a:xfrm>
              <a:off x="5969963" y="-1203737"/>
              <a:ext cx="1956190" cy="794985"/>
            </a:xfrm>
            <a:custGeom>
              <a:avLst/>
              <a:gdLst>
                <a:gd name="connsiteX0" fmla="*/ 32508 w 1956190"/>
                <a:gd name="connsiteY0" fmla="*/ 0 h 794986"/>
                <a:gd name="connsiteX1" fmla="*/ 1923682 w 1956190"/>
                <a:gd name="connsiteY1" fmla="*/ 0 h 794986"/>
                <a:gd name="connsiteX2" fmla="*/ 1956190 w 1956190"/>
                <a:gd name="connsiteY2" fmla="*/ 32508 h 794986"/>
                <a:gd name="connsiteX3" fmla="*/ 1956190 w 1956190"/>
                <a:gd name="connsiteY3" fmla="*/ 656956 h 794986"/>
                <a:gd name="connsiteX4" fmla="*/ 1923682 w 1956190"/>
                <a:gd name="connsiteY4" fmla="*/ 689464 h 794986"/>
                <a:gd name="connsiteX5" fmla="*/ 1039298 w 1956190"/>
                <a:gd name="connsiteY5" fmla="*/ 689464 h 794986"/>
                <a:gd name="connsiteX6" fmla="*/ 978096 w 1956190"/>
                <a:gd name="connsiteY6" fmla="*/ 794986 h 794986"/>
                <a:gd name="connsiteX7" fmla="*/ 916893 w 1956190"/>
                <a:gd name="connsiteY7" fmla="*/ 689464 h 794986"/>
                <a:gd name="connsiteX8" fmla="*/ 32508 w 1956190"/>
                <a:gd name="connsiteY8" fmla="*/ 689464 h 794986"/>
                <a:gd name="connsiteX9" fmla="*/ 0 w 1956190"/>
                <a:gd name="connsiteY9" fmla="*/ 656956 h 794986"/>
                <a:gd name="connsiteX10" fmla="*/ 0 w 1956190"/>
                <a:gd name="connsiteY10" fmla="*/ 32508 h 794986"/>
                <a:gd name="connsiteX11" fmla="*/ 32508 w 1956190"/>
                <a:gd name="connsiteY11" fmla="*/ 0 h 794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190" h="794986">
                  <a:moveTo>
                    <a:pt x="32508" y="0"/>
                  </a:moveTo>
                  <a:lnTo>
                    <a:pt x="1923682" y="0"/>
                  </a:lnTo>
                  <a:cubicBezTo>
                    <a:pt x="1941636" y="0"/>
                    <a:pt x="1956190" y="14554"/>
                    <a:pt x="1956190" y="32508"/>
                  </a:cubicBezTo>
                  <a:lnTo>
                    <a:pt x="1956190" y="656956"/>
                  </a:lnTo>
                  <a:cubicBezTo>
                    <a:pt x="1956190" y="674910"/>
                    <a:pt x="1941636" y="689464"/>
                    <a:pt x="1923682" y="689464"/>
                  </a:cubicBezTo>
                  <a:lnTo>
                    <a:pt x="1039298" y="689464"/>
                  </a:lnTo>
                  <a:lnTo>
                    <a:pt x="978096" y="794986"/>
                  </a:lnTo>
                  <a:lnTo>
                    <a:pt x="916893" y="689464"/>
                  </a:lnTo>
                  <a:lnTo>
                    <a:pt x="32508" y="689464"/>
                  </a:lnTo>
                  <a:cubicBezTo>
                    <a:pt x="14554" y="689464"/>
                    <a:pt x="0" y="674910"/>
                    <a:pt x="0" y="656956"/>
                  </a:cubicBezTo>
                  <a:lnTo>
                    <a:pt x="0" y="32508"/>
                  </a:lnTo>
                  <a:cubicBezTo>
                    <a:pt x="0" y="14554"/>
                    <a:pt x="14554" y="0"/>
                    <a:pt x="32508" y="0"/>
                  </a:cubicBezTo>
                  <a:close/>
                </a:path>
              </a:pathLst>
            </a:custGeom>
            <a:grpFill/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97" name="矩形 696"/>
            <p:cNvSpPr/>
            <p:nvPr/>
          </p:nvSpPr>
          <p:spPr>
            <a:xfrm>
              <a:off x="5868538" y="-1216893"/>
              <a:ext cx="1956190" cy="701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100" dirty="0">
                  <a:latin typeface="+mn-ea"/>
                </a:rPr>
                <a:t>Vertical innovatios</a:t>
              </a:r>
            </a:p>
          </p:txBody>
        </p:sp>
      </p:grpSp>
      <p:grpSp>
        <p:nvGrpSpPr>
          <p:cNvPr id="698" name="组合 697"/>
          <p:cNvGrpSpPr>
            <a:grpSpLocks noChangeAspect="1"/>
          </p:cNvGrpSpPr>
          <p:nvPr/>
        </p:nvGrpSpPr>
        <p:grpSpPr>
          <a:xfrm rot="10800000" flipH="1">
            <a:off x="6985869" y="4737213"/>
            <a:ext cx="114458" cy="2007146"/>
            <a:chOff x="4082366" y="2467425"/>
            <a:chExt cx="103291" cy="1811337"/>
          </a:xfrm>
          <a:scene3d>
            <a:camera prst="isometricBottomDown"/>
            <a:lightRig rig="threePt" dir="t"/>
          </a:scene3d>
        </p:grpSpPr>
        <p:sp>
          <p:nvSpPr>
            <p:cNvPr id="699" name="任意多边形: 形状 698"/>
            <p:cNvSpPr/>
            <p:nvPr/>
          </p:nvSpPr>
          <p:spPr>
            <a:xfrm rot="10800000">
              <a:off x="4082366" y="3604841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700" name="任意多边形: 形状 699"/>
            <p:cNvSpPr/>
            <p:nvPr/>
          </p:nvSpPr>
          <p:spPr>
            <a:xfrm rot="10800000">
              <a:off x="4082366" y="3889199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701" name="任意多边形: 形状 700"/>
            <p:cNvSpPr/>
            <p:nvPr/>
          </p:nvSpPr>
          <p:spPr>
            <a:xfrm rot="10800000">
              <a:off x="4082366" y="3320487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702" name="任意多边形: 形状 701"/>
            <p:cNvSpPr/>
            <p:nvPr/>
          </p:nvSpPr>
          <p:spPr>
            <a:xfrm rot="10800000">
              <a:off x="4082366" y="3036133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703" name="任意多边形: 形状 702"/>
            <p:cNvSpPr/>
            <p:nvPr/>
          </p:nvSpPr>
          <p:spPr>
            <a:xfrm rot="10800000">
              <a:off x="4082366" y="2751779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704" name="任意多边形: 形状 703"/>
            <p:cNvSpPr/>
            <p:nvPr/>
          </p:nvSpPr>
          <p:spPr>
            <a:xfrm rot="10800000">
              <a:off x="4082366" y="2467425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705" name="任意多边形: 形状 704"/>
            <p:cNvSpPr/>
            <p:nvPr/>
          </p:nvSpPr>
          <p:spPr>
            <a:xfrm rot="10800000">
              <a:off x="4082366" y="4173952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grpSp>
        <p:nvGrpSpPr>
          <p:cNvPr id="706" name="组合 705"/>
          <p:cNvGrpSpPr>
            <a:grpSpLocks noChangeAspect="1"/>
          </p:cNvGrpSpPr>
          <p:nvPr/>
        </p:nvGrpSpPr>
        <p:grpSpPr>
          <a:xfrm>
            <a:off x="5295572" y="4662424"/>
            <a:ext cx="114459" cy="2327177"/>
            <a:chOff x="4082366" y="1040808"/>
            <a:chExt cx="103291" cy="2100135"/>
          </a:xfrm>
          <a:scene3d>
            <a:camera prst="isometricTopUp"/>
            <a:lightRig rig="threePt" dir="t"/>
          </a:scene3d>
        </p:grpSpPr>
        <p:sp>
          <p:nvSpPr>
            <p:cNvPr id="707" name="任意多边形: 形状 706"/>
            <p:cNvSpPr/>
            <p:nvPr/>
          </p:nvSpPr>
          <p:spPr>
            <a:xfrm rot="10800000">
              <a:off x="4082366" y="3036133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708" name="任意多边形: 形状 707"/>
            <p:cNvSpPr/>
            <p:nvPr/>
          </p:nvSpPr>
          <p:spPr>
            <a:xfrm rot="10800000">
              <a:off x="4082366" y="2751779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709" name="任意多边形: 形状 708"/>
            <p:cNvSpPr/>
            <p:nvPr/>
          </p:nvSpPr>
          <p:spPr>
            <a:xfrm rot="10800000">
              <a:off x="4082366" y="2467425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710" name="任意多边形: 形状 709"/>
            <p:cNvSpPr/>
            <p:nvPr/>
          </p:nvSpPr>
          <p:spPr>
            <a:xfrm rot="10800000">
              <a:off x="4082366" y="2183071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711" name="任意多边形: 形状 710"/>
            <p:cNvSpPr/>
            <p:nvPr/>
          </p:nvSpPr>
          <p:spPr>
            <a:xfrm rot="10800000">
              <a:off x="4082366" y="1898717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712" name="任意多边形: 形状 711"/>
            <p:cNvSpPr/>
            <p:nvPr/>
          </p:nvSpPr>
          <p:spPr>
            <a:xfrm rot="10800000">
              <a:off x="4082366" y="1614363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713" name="任意多边形: 形状 712"/>
            <p:cNvSpPr/>
            <p:nvPr/>
          </p:nvSpPr>
          <p:spPr>
            <a:xfrm rot="10800000">
              <a:off x="4082366" y="1330009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714" name="任意多边形: 形状 713"/>
            <p:cNvSpPr/>
            <p:nvPr/>
          </p:nvSpPr>
          <p:spPr>
            <a:xfrm rot="10800000">
              <a:off x="4082366" y="1040808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grpSp>
        <p:nvGrpSpPr>
          <p:cNvPr id="715" name="组合 714"/>
          <p:cNvGrpSpPr/>
          <p:nvPr/>
        </p:nvGrpSpPr>
        <p:grpSpPr>
          <a:xfrm>
            <a:off x="4546338" y="5343173"/>
            <a:ext cx="1625619" cy="403912"/>
            <a:chOff x="5969963" y="-1203737"/>
            <a:chExt cx="1956190" cy="794985"/>
          </a:xfrm>
          <a:solidFill>
            <a:schemeClr val="accent3">
              <a:alpha val="15000"/>
            </a:schemeClr>
          </a:solidFill>
          <a:scene3d>
            <a:camera prst="isometricBottomDown"/>
            <a:lightRig rig="threePt" dir="t"/>
          </a:scene3d>
        </p:grpSpPr>
        <p:sp>
          <p:nvSpPr>
            <p:cNvPr id="716" name="任意多边形: 形状 715"/>
            <p:cNvSpPr/>
            <p:nvPr/>
          </p:nvSpPr>
          <p:spPr>
            <a:xfrm>
              <a:off x="5969963" y="-1203737"/>
              <a:ext cx="1956190" cy="794985"/>
            </a:xfrm>
            <a:custGeom>
              <a:avLst/>
              <a:gdLst>
                <a:gd name="connsiteX0" fmla="*/ 32508 w 1956190"/>
                <a:gd name="connsiteY0" fmla="*/ 0 h 794986"/>
                <a:gd name="connsiteX1" fmla="*/ 1923682 w 1956190"/>
                <a:gd name="connsiteY1" fmla="*/ 0 h 794986"/>
                <a:gd name="connsiteX2" fmla="*/ 1956190 w 1956190"/>
                <a:gd name="connsiteY2" fmla="*/ 32508 h 794986"/>
                <a:gd name="connsiteX3" fmla="*/ 1956190 w 1956190"/>
                <a:gd name="connsiteY3" fmla="*/ 656956 h 794986"/>
                <a:gd name="connsiteX4" fmla="*/ 1923682 w 1956190"/>
                <a:gd name="connsiteY4" fmla="*/ 689464 h 794986"/>
                <a:gd name="connsiteX5" fmla="*/ 1039298 w 1956190"/>
                <a:gd name="connsiteY5" fmla="*/ 689464 h 794986"/>
                <a:gd name="connsiteX6" fmla="*/ 978096 w 1956190"/>
                <a:gd name="connsiteY6" fmla="*/ 794986 h 794986"/>
                <a:gd name="connsiteX7" fmla="*/ 916893 w 1956190"/>
                <a:gd name="connsiteY7" fmla="*/ 689464 h 794986"/>
                <a:gd name="connsiteX8" fmla="*/ 32508 w 1956190"/>
                <a:gd name="connsiteY8" fmla="*/ 689464 h 794986"/>
                <a:gd name="connsiteX9" fmla="*/ 0 w 1956190"/>
                <a:gd name="connsiteY9" fmla="*/ 656956 h 794986"/>
                <a:gd name="connsiteX10" fmla="*/ 0 w 1956190"/>
                <a:gd name="connsiteY10" fmla="*/ 32508 h 794986"/>
                <a:gd name="connsiteX11" fmla="*/ 32508 w 1956190"/>
                <a:gd name="connsiteY11" fmla="*/ 0 h 794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190" h="794986">
                  <a:moveTo>
                    <a:pt x="32508" y="0"/>
                  </a:moveTo>
                  <a:lnTo>
                    <a:pt x="1923682" y="0"/>
                  </a:lnTo>
                  <a:cubicBezTo>
                    <a:pt x="1941636" y="0"/>
                    <a:pt x="1956190" y="14554"/>
                    <a:pt x="1956190" y="32508"/>
                  </a:cubicBezTo>
                  <a:lnTo>
                    <a:pt x="1956190" y="656956"/>
                  </a:lnTo>
                  <a:cubicBezTo>
                    <a:pt x="1956190" y="674910"/>
                    <a:pt x="1941636" y="689464"/>
                    <a:pt x="1923682" y="689464"/>
                  </a:cubicBezTo>
                  <a:lnTo>
                    <a:pt x="1039298" y="689464"/>
                  </a:lnTo>
                  <a:lnTo>
                    <a:pt x="978096" y="794986"/>
                  </a:lnTo>
                  <a:lnTo>
                    <a:pt x="916893" y="689464"/>
                  </a:lnTo>
                  <a:lnTo>
                    <a:pt x="32508" y="689464"/>
                  </a:lnTo>
                  <a:cubicBezTo>
                    <a:pt x="14554" y="689464"/>
                    <a:pt x="0" y="674910"/>
                    <a:pt x="0" y="656956"/>
                  </a:cubicBezTo>
                  <a:lnTo>
                    <a:pt x="0" y="32508"/>
                  </a:lnTo>
                  <a:cubicBezTo>
                    <a:pt x="0" y="14554"/>
                    <a:pt x="14554" y="0"/>
                    <a:pt x="32508" y="0"/>
                  </a:cubicBezTo>
                  <a:close/>
                </a:path>
              </a:pathLst>
            </a:custGeom>
            <a:grpFill/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17" name="矩形 716"/>
            <p:cNvSpPr/>
            <p:nvPr/>
          </p:nvSpPr>
          <p:spPr>
            <a:xfrm>
              <a:off x="5969963" y="-1102329"/>
              <a:ext cx="1956190" cy="51242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100" dirty="0">
                  <a:latin typeface="+mn-ea"/>
                </a:rPr>
                <a:t>From CSP to DSP</a:t>
              </a:r>
            </a:p>
          </p:txBody>
        </p:sp>
      </p:grpSp>
      <p:grpSp>
        <p:nvGrpSpPr>
          <p:cNvPr id="718" name="组合 717"/>
          <p:cNvGrpSpPr/>
          <p:nvPr/>
        </p:nvGrpSpPr>
        <p:grpSpPr>
          <a:xfrm>
            <a:off x="6419875" y="4171493"/>
            <a:ext cx="1384036" cy="501705"/>
            <a:chOff x="5969963" y="-1203737"/>
            <a:chExt cx="1956190" cy="794985"/>
          </a:xfrm>
          <a:solidFill>
            <a:schemeClr val="accent3">
              <a:alpha val="15000"/>
            </a:schemeClr>
          </a:solidFill>
          <a:scene3d>
            <a:camera prst="isometricBottomDown"/>
            <a:lightRig rig="threePt" dir="t"/>
          </a:scene3d>
        </p:grpSpPr>
        <p:sp>
          <p:nvSpPr>
            <p:cNvPr id="719" name="任意多边形: 形状 718"/>
            <p:cNvSpPr/>
            <p:nvPr/>
          </p:nvSpPr>
          <p:spPr>
            <a:xfrm>
              <a:off x="5969963" y="-1203737"/>
              <a:ext cx="1956190" cy="794985"/>
            </a:xfrm>
            <a:custGeom>
              <a:avLst/>
              <a:gdLst>
                <a:gd name="connsiteX0" fmla="*/ 32508 w 1956190"/>
                <a:gd name="connsiteY0" fmla="*/ 0 h 794986"/>
                <a:gd name="connsiteX1" fmla="*/ 1923682 w 1956190"/>
                <a:gd name="connsiteY1" fmla="*/ 0 h 794986"/>
                <a:gd name="connsiteX2" fmla="*/ 1956190 w 1956190"/>
                <a:gd name="connsiteY2" fmla="*/ 32508 h 794986"/>
                <a:gd name="connsiteX3" fmla="*/ 1956190 w 1956190"/>
                <a:gd name="connsiteY3" fmla="*/ 656956 h 794986"/>
                <a:gd name="connsiteX4" fmla="*/ 1923682 w 1956190"/>
                <a:gd name="connsiteY4" fmla="*/ 689464 h 794986"/>
                <a:gd name="connsiteX5" fmla="*/ 1039298 w 1956190"/>
                <a:gd name="connsiteY5" fmla="*/ 689464 h 794986"/>
                <a:gd name="connsiteX6" fmla="*/ 978096 w 1956190"/>
                <a:gd name="connsiteY6" fmla="*/ 794986 h 794986"/>
                <a:gd name="connsiteX7" fmla="*/ 916893 w 1956190"/>
                <a:gd name="connsiteY7" fmla="*/ 689464 h 794986"/>
                <a:gd name="connsiteX8" fmla="*/ 32508 w 1956190"/>
                <a:gd name="connsiteY8" fmla="*/ 689464 h 794986"/>
                <a:gd name="connsiteX9" fmla="*/ 0 w 1956190"/>
                <a:gd name="connsiteY9" fmla="*/ 656956 h 794986"/>
                <a:gd name="connsiteX10" fmla="*/ 0 w 1956190"/>
                <a:gd name="connsiteY10" fmla="*/ 32508 h 794986"/>
                <a:gd name="connsiteX11" fmla="*/ 32508 w 1956190"/>
                <a:gd name="connsiteY11" fmla="*/ 0 h 794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190" h="794986">
                  <a:moveTo>
                    <a:pt x="32508" y="0"/>
                  </a:moveTo>
                  <a:lnTo>
                    <a:pt x="1923682" y="0"/>
                  </a:lnTo>
                  <a:cubicBezTo>
                    <a:pt x="1941636" y="0"/>
                    <a:pt x="1956190" y="14554"/>
                    <a:pt x="1956190" y="32508"/>
                  </a:cubicBezTo>
                  <a:lnTo>
                    <a:pt x="1956190" y="656956"/>
                  </a:lnTo>
                  <a:cubicBezTo>
                    <a:pt x="1956190" y="674910"/>
                    <a:pt x="1941636" y="689464"/>
                    <a:pt x="1923682" y="689464"/>
                  </a:cubicBezTo>
                  <a:lnTo>
                    <a:pt x="1039298" y="689464"/>
                  </a:lnTo>
                  <a:lnTo>
                    <a:pt x="978096" y="794986"/>
                  </a:lnTo>
                  <a:lnTo>
                    <a:pt x="916893" y="689464"/>
                  </a:lnTo>
                  <a:lnTo>
                    <a:pt x="32508" y="689464"/>
                  </a:lnTo>
                  <a:cubicBezTo>
                    <a:pt x="14554" y="689464"/>
                    <a:pt x="0" y="674910"/>
                    <a:pt x="0" y="656956"/>
                  </a:cubicBezTo>
                  <a:lnTo>
                    <a:pt x="0" y="32508"/>
                  </a:lnTo>
                  <a:cubicBezTo>
                    <a:pt x="0" y="14554"/>
                    <a:pt x="14554" y="0"/>
                    <a:pt x="32508" y="0"/>
                  </a:cubicBezTo>
                  <a:close/>
                </a:path>
              </a:pathLst>
            </a:custGeom>
            <a:grpFill/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20" name="矩形 719"/>
            <p:cNvSpPr/>
            <p:nvPr/>
          </p:nvSpPr>
          <p:spPr>
            <a:xfrm>
              <a:off x="5969963" y="-1187506"/>
              <a:ext cx="1956190" cy="68277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100" dirty="0">
                  <a:latin typeface="+mn-ea"/>
                </a:rPr>
                <a:t>Achieve business success</a:t>
              </a:r>
            </a:p>
          </p:txBody>
        </p:sp>
      </p:grpSp>
      <p:grpSp>
        <p:nvGrpSpPr>
          <p:cNvPr id="721" name="组合 720"/>
          <p:cNvGrpSpPr>
            <a:grpSpLocks noChangeAspect="1"/>
          </p:cNvGrpSpPr>
          <p:nvPr/>
        </p:nvGrpSpPr>
        <p:grpSpPr>
          <a:xfrm>
            <a:off x="8826274" y="2456695"/>
            <a:ext cx="114459" cy="2327177"/>
            <a:chOff x="4082366" y="1040808"/>
            <a:chExt cx="103291" cy="2100135"/>
          </a:xfrm>
          <a:scene3d>
            <a:camera prst="isometricTopUp"/>
            <a:lightRig rig="threePt" dir="t"/>
          </a:scene3d>
        </p:grpSpPr>
        <p:sp>
          <p:nvSpPr>
            <p:cNvPr id="722" name="任意多边形: 形状 721"/>
            <p:cNvSpPr/>
            <p:nvPr/>
          </p:nvSpPr>
          <p:spPr>
            <a:xfrm rot="10800000">
              <a:off x="4082366" y="3036133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723" name="任意多边形: 形状 722"/>
            <p:cNvSpPr/>
            <p:nvPr/>
          </p:nvSpPr>
          <p:spPr>
            <a:xfrm rot="10800000">
              <a:off x="4082366" y="2751779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724" name="任意多边形: 形状 723"/>
            <p:cNvSpPr/>
            <p:nvPr/>
          </p:nvSpPr>
          <p:spPr>
            <a:xfrm rot="10800000">
              <a:off x="4082366" y="2467425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725" name="任意多边形: 形状 724"/>
            <p:cNvSpPr/>
            <p:nvPr/>
          </p:nvSpPr>
          <p:spPr>
            <a:xfrm rot="10800000">
              <a:off x="4082366" y="2183071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726" name="任意多边形: 形状 725"/>
            <p:cNvSpPr/>
            <p:nvPr/>
          </p:nvSpPr>
          <p:spPr>
            <a:xfrm rot="10800000">
              <a:off x="4082366" y="1898717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727" name="任意多边形: 形状 726"/>
            <p:cNvSpPr/>
            <p:nvPr/>
          </p:nvSpPr>
          <p:spPr>
            <a:xfrm rot="10800000">
              <a:off x="4082366" y="1614363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728" name="任意多边形: 形状 727"/>
            <p:cNvSpPr/>
            <p:nvPr/>
          </p:nvSpPr>
          <p:spPr>
            <a:xfrm rot="10800000">
              <a:off x="4082366" y="1330009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729" name="任意多边形: 形状 728"/>
            <p:cNvSpPr/>
            <p:nvPr/>
          </p:nvSpPr>
          <p:spPr>
            <a:xfrm rot="10800000">
              <a:off x="4082366" y="1040808"/>
              <a:ext cx="103291" cy="104810"/>
            </a:xfrm>
            <a:custGeom>
              <a:avLst/>
              <a:gdLst>
                <a:gd name="connsiteX0" fmla="*/ 355923 w 711846"/>
                <a:gd name="connsiteY0" fmla="*/ 0 h 722346"/>
                <a:gd name="connsiteX1" fmla="*/ 711846 w 711846"/>
                <a:gd name="connsiteY1" fmla="*/ 722346 h 722346"/>
                <a:gd name="connsiteX2" fmla="*/ 355923 w 711846"/>
                <a:gd name="connsiteY2" fmla="*/ 436190 h 722346"/>
                <a:gd name="connsiteX3" fmla="*/ 0 w 711846"/>
                <a:gd name="connsiteY3" fmla="*/ 722346 h 72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846" h="722346">
                  <a:moveTo>
                    <a:pt x="355923" y="0"/>
                  </a:moveTo>
                  <a:lnTo>
                    <a:pt x="711846" y="722346"/>
                  </a:lnTo>
                  <a:lnTo>
                    <a:pt x="355923" y="436190"/>
                  </a:lnTo>
                  <a:lnTo>
                    <a:pt x="0" y="722346"/>
                  </a:lnTo>
                  <a:close/>
                </a:path>
              </a:pathLst>
            </a:custGeom>
            <a:solidFill>
              <a:srgbClr val="26D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grpSp>
        <p:nvGrpSpPr>
          <p:cNvPr id="730" name="组合 729"/>
          <p:cNvGrpSpPr/>
          <p:nvPr/>
        </p:nvGrpSpPr>
        <p:grpSpPr>
          <a:xfrm>
            <a:off x="7786236" y="3469521"/>
            <a:ext cx="1255348" cy="460320"/>
            <a:chOff x="5969963" y="-1317280"/>
            <a:chExt cx="1956190" cy="883903"/>
          </a:xfrm>
          <a:solidFill>
            <a:schemeClr val="accent3">
              <a:alpha val="15000"/>
            </a:schemeClr>
          </a:solidFill>
          <a:scene3d>
            <a:camera prst="isometricBottomDown"/>
            <a:lightRig rig="threePt" dir="t"/>
          </a:scene3d>
        </p:grpSpPr>
        <p:sp>
          <p:nvSpPr>
            <p:cNvPr id="731" name="任意多边形: 形状 730"/>
            <p:cNvSpPr/>
            <p:nvPr/>
          </p:nvSpPr>
          <p:spPr>
            <a:xfrm flipV="1">
              <a:off x="5969963" y="-1317280"/>
              <a:ext cx="1956190" cy="794986"/>
            </a:xfrm>
            <a:custGeom>
              <a:avLst/>
              <a:gdLst>
                <a:gd name="connsiteX0" fmla="*/ 32508 w 1956190"/>
                <a:gd name="connsiteY0" fmla="*/ 0 h 794986"/>
                <a:gd name="connsiteX1" fmla="*/ 1923682 w 1956190"/>
                <a:gd name="connsiteY1" fmla="*/ 0 h 794986"/>
                <a:gd name="connsiteX2" fmla="*/ 1956190 w 1956190"/>
                <a:gd name="connsiteY2" fmla="*/ 32508 h 794986"/>
                <a:gd name="connsiteX3" fmla="*/ 1956190 w 1956190"/>
                <a:gd name="connsiteY3" fmla="*/ 656956 h 794986"/>
                <a:gd name="connsiteX4" fmla="*/ 1923682 w 1956190"/>
                <a:gd name="connsiteY4" fmla="*/ 689464 h 794986"/>
                <a:gd name="connsiteX5" fmla="*/ 1039298 w 1956190"/>
                <a:gd name="connsiteY5" fmla="*/ 689464 h 794986"/>
                <a:gd name="connsiteX6" fmla="*/ 978096 w 1956190"/>
                <a:gd name="connsiteY6" fmla="*/ 794986 h 794986"/>
                <a:gd name="connsiteX7" fmla="*/ 916893 w 1956190"/>
                <a:gd name="connsiteY7" fmla="*/ 689464 h 794986"/>
                <a:gd name="connsiteX8" fmla="*/ 32508 w 1956190"/>
                <a:gd name="connsiteY8" fmla="*/ 689464 h 794986"/>
                <a:gd name="connsiteX9" fmla="*/ 0 w 1956190"/>
                <a:gd name="connsiteY9" fmla="*/ 656956 h 794986"/>
                <a:gd name="connsiteX10" fmla="*/ 0 w 1956190"/>
                <a:gd name="connsiteY10" fmla="*/ 32508 h 794986"/>
                <a:gd name="connsiteX11" fmla="*/ 32508 w 1956190"/>
                <a:gd name="connsiteY11" fmla="*/ 0 h 794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190" h="794986">
                  <a:moveTo>
                    <a:pt x="32508" y="0"/>
                  </a:moveTo>
                  <a:lnTo>
                    <a:pt x="1923682" y="0"/>
                  </a:lnTo>
                  <a:cubicBezTo>
                    <a:pt x="1941636" y="0"/>
                    <a:pt x="1956190" y="14554"/>
                    <a:pt x="1956190" y="32508"/>
                  </a:cubicBezTo>
                  <a:lnTo>
                    <a:pt x="1956190" y="656956"/>
                  </a:lnTo>
                  <a:cubicBezTo>
                    <a:pt x="1956190" y="674910"/>
                    <a:pt x="1941636" y="689464"/>
                    <a:pt x="1923682" y="689464"/>
                  </a:cubicBezTo>
                  <a:lnTo>
                    <a:pt x="1039298" y="689464"/>
                  </a:lnTo>
                  <a:lnTo>
                    <a:pt x="978096" y="794986"/>
                  </a:lnTo>
                  <a:lnTo>
                    <a:pt x="916893" y="689464"/>
                  </a:lnTo>
                  <a:lnTo>
                    <a:pt x="32508" y="689464"/>
                  </a:lnTo>
                  <a:cubicBezTo>
                    <a:pt x="14554" y="689464"/>
                    <a:pt x="0" y="674910"/>
                    <a:pt x="0" y="656956"/>
                  </a:cubicBezTo>
                  <a:lnTo>
                    <a:pt x="0" y="32508"/>
                  </a:lnTo>
                  <a:cubicBezTo>
                    <a:pt x="0" y="14554"/>
                    <a:pt x="14554" y="0"/>
                    <a:pt x="32508" y="0"/>
                  </a:cubicBezTo>
                  <a:close/>
                </a:path>
              </a:pathLst>
            </a:custGeom>
            <a:grpFill/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32" name="矩形 731"/>
            <p:cNvSpPr/>
            <p:nvPr/>
          </p:nvSpPr>
          <p:spPr>
            <a:xfrm>
              <a:off x="5969963" y="-1258858"/>
              <a:ext cx="1956190" cy="82548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100" dirty="0">
                  <a:latin typeface="+mn-ea"/>
                </a:rPr>
                <a:t>Improve efficiency</a:t>
              </a:r>
            </a:p>
          </p:txBody>
        </p:sp>
      </p:grpSp>
      <p:grpSp>
        <p:nvGrpSpPr>
          <p:cNvPr id="733" name="组合 732"/>
          <p:cNvGrpSpPr/>
          <p:nvPr/>
        </p:nvGrpSpPr>
        <p:grpSpPr>
          <a:xfrm>
            <a:off x="10255523" y="1718076"/>
            <a:ext cx="1743600" cy="413833"/>
            <a:chOff x="10253142" y="599605"/>
            <a:chExt cx="1743600" cy="413833"/>
          </a:xfr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00" scaled="1"/>
          </a:gradFill>
        </p:grpSpPr>
        <p:sp>
          <p:nvSpPr>
            <p:cNvPr id="734" name="矩形: 圆顶角 733"/>
            <p:cNvSpPr/>
            <p:nvPr/>
          </p:nvSpPr>
          <p:spPr>
            <a:xfrm rot="16200000">
              <a:off x="10954937" y="-28367"/>
              <a:ext cx="340010" cy="17436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735" name="直角三角形 734"/>
            <p:cNvSpPr/>
            <p:nvPr/>
          </p:nvSpPr>
          <p:spPr>
            <a:xfrm>
              <a:off x="11922919" y="599605"/>
              <a:ext cx="73823" cy="73823"/>
            </a:xfrm>
            <a:prstGeom prst="rtTriangl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</p:grpSp>
      <p:grpSp>
        <p:nvGrpSpPr>
          <p:cNvPr id="736" name="组合 735"/>
          <p:cNvGrpSpPr/>
          <p:nvPr/>
        </p:nvGrpSpPr>
        <p:grpSpPr>
          <a:xfrm>
            <a:off x="10255523" y="2148227"/>
            <a:ext cx="1743600" cy="413833"/>
            <a:chOff x="10253142" y="599605"/>
            <a:chExt cx="1743600" cy="413833"/>
          </a:xfr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00" scaled="1"/>
          </a:gradFill>
        </p:grpSpPr>
        <p:sp>
          <p:nvSpPr>
            <p:cNvPr id="737" name="矩形: 圆顶角 736"/>
            <p:cNvSpPr/>
            <p:nvPr/>
          </p:nvSpPr>
          <p:spPr>
            <a:xfrm rot="16200000">
              <a:off x="10954937" y="-28367"/>
              <a:ext cx="340010" cy="17436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738" name="直角三角形 737"/>
            <p:cNvSpPr/>
            <p:nvPr/>
          </p:nvSpPr>
          <p:spPr>
            <a:xfrm>
              <a:off x="11922919" y="599605"/>
              <a:ext cx="73823" cy="73823"/>
            </a:xfrm>
            <a:prstGeom prst="rtTriangl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</p:grpSp>
      <p:grpSp>
        <p:nvGrpSpPr>
          <p:cNvPr id="739" name="组合 738"/>
          <p:cNvGrpSpPr/>
          <p:nvPr/>
        </p:nvGrpSpPr>
        <p:grpSpPr>
          <a:xfrm>
            <a:off x="10255523" y="2578378"/>
            <a:ext cx="1743600" cy="413833"/>
            <a:chOff x="10253142" y="599605"/>
            <a:chExt cx="1743600" cy="413833"/>
          </a:xfr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00" scaled="1"/>
          </a:gradFill>
        </p:grpSpPr>
        <p:sp>
          <p:nvSpPr>
            <p:cNvPr id="740" name="矩形: 圆顶角 739"/>
            <p:cNvSpPr/>
            <p:nvPr/>
          </p:nvSpPr>
          <p:spPr>
            <a:xfrm rot="16200000">
              <a:off x="10954937" y="-28367"/>
              <a:ext cx="340010" cy="17436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741" name="直角三角形 740"/>
            <p:cNvSpPr/>
            <p:nvPr/>
          </p:nvSpPr>
          <p:spPr>
            <a:xfrm>
              <a:off x="11922919" y="599605"/>
              <a:ext cx="73823" cy="73823"/>
            </a:xfrm>
            <a:prstGeom prst="rtTriangl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</p:grpSp>
      <p:sp>
        <p:nvSpPr>
          <p:cNvPr id="742" name="矩形 741"/>
          <p:cNvSpPr/>
          <p:nvPr/>
        </p:nvSpPr>
        <p:spPr>
          <a:xfrm>
            <a:off x="10383699" y="1656896"/>
            <a:ext cx="1226618" cy="13278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7800" indent="-177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T elco</a:t>
            </a:r>
            <a:endParaRPr lang="en-US" altLang="zh-CN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marL="177800" indent="-177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Finance</a:t>
            </a:r>
          </a:p>
          <a:p>
            <a:pPr marL="177800" indent="-177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Smart City</a:t>
            </a:r>
          </a:p>
        </p:txBody>
      </p:sp>
      <p:grpSp>
        <p:nvGrpSpPr>
          <p:cNvPr id="744" name="图形 2298"/>
          <p:cNvGrpSpPr/>
          <p:nvPr/>
        </p:nvGrpSpPr>
        <p:grpSpPr>
          <a:xfrm>
            <a:off x="5796375" y="5428406"/>
            <a:ext cx="525255" cy="717912"/>
            <a:chOff x="5324428" y="5193315"/>
            <a:chExt cx="611993" cy="836464"/>
          </a:xfrm>
        </p:grpSpPr>
        <p:sp>
          <p:nvSpPr>
            <p:cNvPr id="745" name="任意多边形: 形状 744"/>
            <p:cNvSpPr/>
            <p:nvPr/>
          </p:nvSpPr>
          <p:spPr>
            <a:xfrm>
              <a:off x="5463447" y="5267310"/>
              <a:ext cx="268789" cy="276883"/>
            </a:xfrm>
            <a:custGeom>
              <a:avLst/>
              <a:gdLst>
                <a:gd name="connsiteX0" fmla="*/ 125351 w 268789"/>
                <a:gd name="connsiteY0" fmla="*/ 35244 h 276883"/>
                <a:gd name="connsiteX1" fmla="*/ 154538 w 268789"/>
                <a:gd name="connsiteY1" fmla="*/ 65131 h 276883"/>
                <a:gd name="connsiteX2" fmla="*/ 256638 w 268789"/>
                <a:gd name="connsiteY2" fmla="*/ 171755 h 276883"/>
                <a:gd name="connsiteX3" fmla="*/ 268403 w 268789"/>
                <a:gd name="connsiteY3" fmla="*/ 195776 h 276883"/>
                <a:gd name="connsiteX4" fmla="*/ 267576 w 268789"/>
                <a:gd name="connsiteY4" fmla="*/ 202726 h 276883"/>
                <a:gd name="connsiteX5" fmla="*/ 249525 w 268789"/>
                <a:gd name="connsiteY5" fmla="*/ 230548 h 276883"/>
                <a:gd name="connsiteX6" fmla="*/ 218729 w 268789"/>
                <a:gd name="connsiteY6" fmla="*/ 274578 h 276883"/>
                <a:gd name="connsiteX7" fmla="*/ 214077 w 268789"/>
                <a:gd name="connsiteY7" fmla="*/ 276677 h 276883"/>
                <a:gd name="connsiteX8" fmla="*/ 200842 w 268789"/>
                <a:gd name="connsiteY8" fmla="*/ 270497 h 276883"/>
                <a:gd name="connsiteX9" fmla="*/ 112082 w 268789"/>
                <a:gd name="connsiteY9" fmla="*/ 177737 h 276883"/>
                <a:gd name="connsiteX10" fmla="*/ 70850 w 268789"/>
                <a:gd name="connsiteY10" fmla="*/ 135829 h 276883"/>
                <a:gd name="connsiteX11" fmla="*/ 64471 w 268789"/>
                <a:gd name="connsiteY11" fmla="*/ 131841 h 276883"/>
                <a:gd name="connsiteX12" fmla="*/ 31670 w 268789"/>
                <a:gd name="connsiteY12" fmla="*/ 117895 h 276883"/>
                <a:gd name="connsiteX13" fmla="*/ 12384 w 268789"/>
                <a:gd name="connsiteY13" fmla="*/ 105196 h 276883"/>
                <a:gd name="connsiteX14" fmla="*/ 0 w 268789"/>
                <a:gd name="connsiteY14" fmla="*/ 80534 h 276883"/>
                <a:gd name="connsiteX15" fmla="*/ 5329 w 268789"/>
                <a:gd name="connsiteY15" fmla="*/ 76383 h 276883"/>
                <a:gd name="connsiteX16" fmla="*/ 48356 w 268789"/>
                <a:gd name="connsiteY16" fmla="*/ 10757 h 276883"/>
                <a:gd name="connsiteX17" fmla="*/ 50525 w 268789"/>
                <a:gd name="connsiteY17" fmla="*/ 2093 h 276883"/>
                <a:gd name="connsiteX18" fmla="*/ 64063 w 268789"/>
                <a:gd name="connsiteY18" fmla="*/ 251 h 276883"/>
                <a:gd name="connsiteX19" fmla="*/ 61393 w 268789"/>
                <a:gd name="connsiteY19" fmla="*/ 5428 h 276883"/>
                <a:gd name="connsiteX20" fmla="*/ 62477 w 268789"/>
                <a:gd name="connsiteY20" fmla="*/ 14092 h 276883"/>
                <a:gd name="connsiteX21" fmla="*/ 87711 w 268789"/>
                <a:gd name="connsiteY21" fmla="*/ 29251 h 276883"/>
                <a:gd name="connsiteX22" fmla="*/ 92364 w 268789"/>
                <a:gd name="connsiteY22" fmla="*/ 52024 h 276883"/>
                <a:gd name="connsiteX23" fmla="*/ 58629 w 268789"/>
                <a:gd name="connsiteY23" fmla="*/ 101675 h 276883"/>
                <a:gd name="connsiteX24" fmla="*/ 62093 w 268789"/>
                <a:gd name="connsiteY24" fmla="*/ 112391 h 276883"/>
                <a:gd name="connsiteX25" fmla="*/ 68378 w 268789"/>
                <a:gd name="connsiteY25" fmla="*/ 109872 h 276883"/>
                <a:gd name="connsiteX26" fmla="*/ 107103 w 268789"/>
                <a:gd name="connsiteY26" fmla="*/ 52374 h 276883"/>
                <a:gd name="connsiteX27" fmla="*/ 119183 w 268789"/>
                <a:gd name="connsiteY27" fmla="*/ 40865 h 276883"/>
                <a:gd name="connsiteX28" fmla="*/ 125351 w 268789"/>
                <a:gd name="connsiteY28" fmla="*/ 35244 h 27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68789" h="276883">
                  <a:moveTo>
                    <a:pt x="125351" y="35244"/>
                  </a:moveTo>
                  <a:cubicBezTo>
                    <a:pt x="135624" y="44620"/>
                    <a:pt x="144871" y="55102"/>
                    <a:pt x="154538" y="65131"/>
                  </a:cubicBezTo>
                  <a:cubicBezTo>
                    <a:pt x="188680" y="100555"/>
                    <a:pt x="222636" y="136179"/>
                    <a:pt x="256638" y="171755"/>
                  </a:cubicBezTo>
                  <a:cubicBezTo>
                    <a:pt x="263005" y="178413"/>
                    <a:pt x="266876" y="186482"/>
                    <a:pt x="268403" y="195776"/>
                  </a:cubicBezTo>
                  <a:cubicBezTo>
                    <a:pt x="269395" y="198260"/>
                    <a:pt x="268240" y="200463"/>
                    <a:pt x="267576" y="202726"/>
                  </a:cubicBezTo>
                  <a:cubicBezTo>
                    <a:pt x="262398" y="212602"/>
                    <a:pt x="255449" y="221208"/>
                    <a:pt x="249525" y="230548"/>
                  </a:cubicBezTo>
                  <a:cubicBezTo>
                    <a:pt x="239194" y="245182"/>
                    <a:pt x="230087" y="260737"/>
                    <a:pt x="218729" y="274578"/>
                  </a:cubicBezTo>
                  <a:cubicBezTo>
                    <a:pt x="217353" y="275721"/>
                    <a:pt x="215814" y="276432"/>
                    <a:pt x="214077" y="276677"/>
                  </a:cubicBezTo>
                  <a:cubicBezTo>
                    <a:pt x="208328" y="277762"/>
                    <a:pt x="204573" y="274415"/>
                    <a:pt x="200842" y="270497"/>
                  </a:cubicBezTo>
                  <a:cubicBezTo>
                    <a:pt x="171329" y="239503"/>
                    <a:pt x="141979" y="208334"/>
                    <a:pt x="112082" y="177737"/>
                  </a:cubicBezTo>
                  <a:cubicBezTo>
                    <a:pt x="98392" y="163721"/>
                    <a:pt x="84341" y="150078"/>
                    <a:pt x="70850" y="135829"/>
                  </a:cubicBezTo>
                  <a:cubicBezTo>
                    <a:pt x="69054" y="133928"/>
                    <a:pt x="67153" y="131678"/>
                    <a:pt x="64471" y="131841"/>
                  </a:cubicBezTo>
                  <a:cubicBezTo>
                    <a:pt x="51388" y="132634"/>
                    <a:pt x="42013" y="123900"/>
                    <a:pt x="31670" y="117895"/>
                  </a:cubicBezTo>
                  <a:cubicBezTo>
                    <a:pt x="25047" y="114047"/>
                    <a:pt x="18400" y="110094"/>
                    <a:pt x="12384" y="105196"/>
                  </a:cubicBezTo>
                  <a:cubicBezTo>
                    <a:pt x="5014" y="98760"/>
                    <a:pt x="781" y="90597"/>
                    <a:pt x="0" y="80534"/>
                  </a:cubicBezTo>
                  <a:cubicBezTo>
                    <a:pt x="816" y="77806"/>
                    <a:pt x="3277" y="77421"/>
                    <a:pt x="5329" y="76383"/>
                  </a:cubicBezTo>
                  <a:cubicBezTo>
                    <a:pt x="31612" y="63090"/>
                    <a:pt x="44532" y="40189"/>
                    <a:pt x="48356" y="10757"/>
                  </a:cubicBezTo>
                  <a:cubicBezTo>
                    <a:pt x="48741" y="7772"/>
                    <a:pt x="47529" y="4356"/>
                    <a:pt x="50525" y="2093"/>
                  </a:cubicBezTo>
                  <a:cubicBezTo>
                    <a:pt x="54863" y="123"/>
                    <a:pt x="59399" y="-367"/>
                    <a:pt x="64063" y="251"/>
                  </a:cubicBezTo>
                  <a:cubicBezTo>
                    <a:pt x="65148" y="3085"/>
                    <a:pt x="62769" y="4006"/>
                    <a:pt x="61393" y="5428"/>
                  </a:cubicBezTo>
                  <a:cubicBezTo>
                    <a:pt x="56752" y="10209"/>
                    <a:pt x="56647" y="10687"/>
                    <a:pt x="62477" y="14092"/>
                  </a:cubicBezTo>
                  <a:cubicBezTo>
                    <a:pt x="70955" y="19036"/>
                    <a:pt x="79164" y="24447"/>
                    <a:pt x="87711" y="29251"/>
                  </a:cubicBezTo>
                  <a:cubicBezTo>
                    <a:pt x="101960" y="37250"/>
                    <a:pt x="102053" y="38171"/>
                    <a:pt x="92364" y="52024"/>
                  </a:cubicBezTo>
                  <a:cubicBezTo>
                    <a:pt x="80901" y="68407"/>
                    <a:pt x="70022" y="85233"/>
                    <a:pt x="58629" y="101675"/>
                  </a:cubicBezTo>
                  <a:cubicBezTo>
                    <a:pt x="54245" y="108007"/>
                    <a:pt x="55061" y="109896"/>
                    <a:pt x="62093" y="112391"/>
                  </a:cubicBezTo>
                  <a:cubicBezTo>
                    <a:pt x="65159" y="113487"/>
                    <a:pt x="66710" y="112391"/>
                    <a:pt x="68378" y="109872"/>
                  </a:cubicBezTo>
                  <a:cubicBezTo>
                    <a:pt x="81111" y="90574"/>
                    <a:pt x="94148" y="71509"/>
                    <a:pt x="107103" y="52374"/>
                  </a:cubicBezTo>
                  <a:cubicBezTo>
                    <a:pt x="110367" y="47546"/>
                    <a:pt x="113831" y="42719"/>
                    <a:pt x="119183" y="40865"/>
                  </a:cubicBezTo>
                  <a:cubicBezTo>
                    <a:pt x="122390" y="39757"/>
                    <a:pt x="121562" y="34860"/>
                    <a:pt x="125351" y="35244"/>
                  </a:cubicBezTo>
                  <a:close/>
                </a:path>
              </a:pathLst>
            </a:custGeom>
            <a:solidFill>
              <a:srgbClr val="73ADDE"/>
            </a:solidFill>
            <a:ln w="11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46" name="任意多边形: 形状 745"/>
            <p:cNvSpPr/>
            <p:nvPr/>
          </p:nvSpPr>
          <p:spPr>
            <a:xfrm>
              <a:off x="5634846" y="5552464"/>
              <a:ext cx="144522" cy="356650"/>
            </a:xfrm>
            <a:custGeom>
              <a:avLst/>
              <a:gdLst>
                <a:gd name="connsiteX0" fmla="*/ 2332 w 144522"/>
                <a:gd name="connsiteY0" fmla="*/ 213785 h 356650"/>
                <a:gd name="connsiteX1" fmla="*/ 2682 w 144522"/>
                <a:gd name="connsiteY1" fmla="*/ 205110 h 356650"/>
                <a:gd name="connsiteX2" fmla="*/ 2519 w 144522"/>
                <a:gd name="connsiteY2" fmla="*/ 30924 h 356650"/>
                <a:gd name="connsiteX3" fmla="*/ 20383 w 144522"/>
                <a:gd name="connsiteY3" fmla="*/ 0 h 356650"/>
                <a:gd name="connsiteX4" fmla="*/ 24965 w 144522"/>
                <a:gd name="connsiteY4" fmla="*/ 7113 h 356650"/>
                <a:gd name="connsiteX5" fmla="*/ 19438 w 144522"/>
                <a:gd name="connsiteY5" fmla="*/ 11812 h 356650"/>
                <a:gd name="connsiteX6" fmla="*/ 24581 w 144522"/>
                <a:gd name="connsiteY6" fmla="*/ 17094 h 356650"/>
                <a:gd name="connsiteX7" fmla="*/ 56227 w 144522"/>
                <a:gd name="connsiteY7" fmla="*/ 36556 h 356650"/>
                <a:gd name="connsiteX8" fmla="*/ 59935 w 144522"/>
                <a:gd name="connsiteY8" fmla="*/ 45057 h 356650"/>
                <a:gd name="connsiteX9" fmla="*/ 61871 w 144522"/>
                <a:gd name="connsiteY9" fmla="*/ 51050 h 356650"/>
                <a:gd name="connsiteX10" fmla="*/ 70721 w 144522"/>
                <a:gd name="connsiteY10" fmla="*/ 51913 h 356650"/>
                <a:gd name="connsiteX11" fmla="*/ 130086 w 144522"/>
                <a:gd name="connsiteY11" fmla="*/ 12489 h 356650"/>
                <a:gd name="connsiteX12" fmla="*/ 139741 w 144522"/>
                <a:gd name="connsiteY12" fmla="*/ 13176 h 356650"/>
                <a:gd name="connsiteX13" fmla="*/ 142038 w 144522"/>
                <a:gd name="connsiteY13" fmla="*/ 24102 h 356650"/>
                <a:gd name="connsiteX14" fmla="*/ 142073 w 144522"/>
                <a:gd name="connsiteY14" fmla="*/ 219791 h 356650"/>
                <a:gd name="connsiteX15" fmla="*/ 142597 w 144522"/>
                <a:gd name="connsiteY15" fmla="*/ 228419 h 356650"/>
                <a:gd name="connsiteX16" fmla="*/ 144498 w 144522"/>
                <a:gd name="connsiteY16" fmla="*/ 238191 h 356650"/>
                <a:gd name="connsiteX17" fmla="*/ 144521 w 144522"/>
                <a:gd name="connsiteY17" fmla="*/ 296167 h 356650"/>
                <a:gd name="connsiteX18" fmla="*/ 127590 w 144522"/>
                <a:gd name="connsiteY18" fmla="*/ 326812 h 356650"/>
                <a:gd name="connsiteX19" fmla="*/ 115521 w 144522"/>
                <a:gd name="connsiteY19" fmla="*/ 333901 h 356650"/>
                <a:gd name="connsiteX20" fmla="*/ 112478 w 144522"/>
                <a:gd name="connsiteY20" fmla="*/ 335487 h 356650"/>
                <a:gd name="connsiteX21" fmla="*/ 86009 w 144522"/>
                <a:gd name="connsiteY21" fmla="*/ 351229 h 356650"/>
                <a:gd name="connsiteX22" fmla="*/ 67678 w 144522"/>
                <a:gd name="connsiteY22" fmla="*/ 356534 h 356650"/>
                <a:gd name="connsiteX23" fmla="*/ 50805 w 144522"/>
                <a:gd name="connsiteY23" fmla="*/ 351800 h 356650"/>
                <a:gd name="connsiteX24" fmla="*/ 17654 w 144522"/>
                <a:gd name="connsiteY24" fmla="*/ 331394 h 356650"/>
                <a:gd name="connsiteX25" fmla="*/ 14961 w 144522"/>
                <a:gd name="connsiteY25" fmla="*/ 329715 h 356650"/>
                <a:gd name="connsiteX26" fmla="*/ 7673 w 144522"/>
                <a:gd name="connsiteY26" fmla="*/ 316585 h 356650"/>
                <a:gd name="connsiteX27" fmla="*/ 15893 w 144522"/>
                <a:gd name="connsiteY27" fmla="*/ 318812 h 356650"/>
                <a:gd name="connsiteX28" fmla="*/ 54898 w 144522"/>
                <a:gd name="connsiteY28" fmla="*/ 342087 h 356650"/>
                <a:gd name="connsiteX29" fmla="*/ 66734 w 144522"/>
                <a:gd name="connsiteY29" fmla="*/ 331499 h 356650"/>
                <a:gd name="connsiteX30" fmla="*/ 66757 w 144522"/>
                <a:gd name="connsiteY30" fmla="*/ 79560 h 356650"/>
                <a:gd name="connsiteX31" fmla="*/ 54000 w 144522"/>
                <a:gd name="connsiteY31" fmla="*/ 62617 h 356650"/>
                <a:gd name="connsiteX32" fmla="*/ 6332 w 144522"/>
                <a:gd name="connsiteY32" fmla="*/ 33571 h 356650"/>
                <a:gd name="connsiteX33" fmla="*/ 5830 w 144522"/>
                <a:gd name="connsiteY33" fmla="*/ 40789 h 356650"/>
                <a:gd name="connsiteX34" fmla="*/ 5725 w 144522"/>
                <a:gd name="connsiteY34" fmla="*/ 295503 h 356650"/>
                <a:gd name="connsiteX35" fmla="*/ 3172 w 144522"/>
                <a:gd name="connsiteY35" fmla="*/ 308423 h 356650"/>
                <a:gd name="connsiteX36" fmla="*/ 117 w 144522"/>
                <a:gd name="connsiteY36" fmla="*/ 300190 h 356650"/>
                <a:gd name="connsiteX37" fmla="*/ 58 w 144522"/>
                <a:gd name="connsiteY37" fmla="*/ 221983 h 356650"/>
                <a:gd name="connsiteX38" fmla="*/ 2332 w 144522"/>
                <a:gd name="connsiteY38" fmla="*/ 213785 h 35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44522" h="356650">
                  <a:moveTo>
                    <a:pt x="2332" y="213785"/>
                  </a:moveTo>
                  <a:cubicBezTo>
                    <a:pt x="2449" y="210894"/>
                    <a:pt x="2682" y="208002"/>
                    <a:pt x="2682" y="205110"/>
                  </a:cubicBezTo>
                  <a:cubicBezTo>
                    <a:pt x="2705" y="147052"/>
                    <a:pt x="2962" y="88982"/>
                    <a:pt x="2519" y="30924"/>
                  </a:cubicBezTo>
                  <a:cubicBezTo>
                    <a:pt x="2402" y="16092"/>
                    <a:pt x="6985" y="5597"/>
                    <a:pt x="20383" y="0"/>
                  </a:cubicBezTo>
                  <a:cubicBezTo>
                    <a:pt x="24254" y="723"/>
                    <a:pt x="25373" y="3382"/>
                    <a:pt x="24965" y="7113"/>
                  </a:cubicBezTo>
                  <a:cubicBezTo>
                    <a:pt x="23345" y="9002"/>
                    <a:pt x="19462" y="8361"/>
                    <a:pt x="19438" y="11812"/>
                  </a:cubicBezTo>
                  <a:cubicBezTo>
                    <a:pt x="19415" y="15007"/>
                    <a:pt x="22493" y="15753"/>
                    <a:pt x="24581" y="17094"/>
                  </a:cubicBezTo>
                  <a:cubicBezTo>
                    <a:pt x="35005" y="23811"/>
                    <a:pt x="45663" y="30096"/>
                    <a:pt x="56227" y="36556"/>
                  </a:cubicBezTo>
                  <a:cubicBezTo>
                    <a:pt x="59446" y="38527"/>
                    <a:pt x="62233" y="40474"/>
                    <a:pt x="59935" y="45057"/>
                  </a:cubicBezTo>
                  <a:cubicBezTo>
                    <a:pt x="58629" y="47669"/>
                    <a:pt x="59341" y="49802"/>
                    <a:pt x="61871" y="51050"/>
                  </a:cubicBezTo>
                  <a:cubicBezTo>
                    <a:pt x="64693" y="52438"/>
                    <a:pt x="67678" y="55120"/>
                    <a:pt x="70721" y="51913"/>
                  </a:cubicBezTo>
                  <a:cubicBezTo>
                    <a:pt x="87653" y="34037"/>
                    <a:pt x="110507" y="25968"/>
                    <a:pt x="130086" y="12489"/>
                  </a:cubicBezTo>
                  <a:cubicBezTo>
                    <a:pt x="133316" y="10261"/>
                    <a:pt x="136802" y="8734"/>
                    <a:pt x="139741" y="13176"/>
                  </a:cubicBezTo>
                  <a:cubicBezTo>
                    <a:pt x="142702" y="16313"/>
                    <a:pt x="142038" y="20313"/>
                    <a:pt x="142038" y="24102"/>
                  </a:cubicBezTo>
                  <a:cubicBezTo>
                    <a:pt x="142061" y="89332"/>
                    <a:pt x="142049" y="154561"/>
                    <a:pt x="142073" y="219791"/>
                  </a:cubicBezTo>
                  <a:cubicBezTo>
                    <a:pt x="142073" y="222671"/>
                    <a:pt x="141665" y="225598"/>
                    <a:pt x="142597" y="228419"/>
                  </a:cubicBezTo>
                  <a:cubicBezTo>
                    <a:pt x="144521" y="231405"/>
                    <a:pt x="144498" y="234798"/>
                    <a:pt x="144498" y="238191"/>
                  </a:cubicBezTo>
                  <a:cubicBezTo>
                    <a:pt x="144498" y="257513"/>
                    <a:pt x="144405" y="276846"/>
                    <a:pt x="144521" y="296167"/>
                  </a:cubicBezTo>
                  <a:cubicBezTo>
                    <a:pt x="144603" y="309939"/>
                    <a:pt x="139880" y="320562"/>
                    <a:pt x="127590" y="326812"/>
                  </a:cubicBezTo>
                  <a:cubicBezTo>
                    <a:pt x="123439" y="328922"/>
                    <a:pt x="119591" y="331627"/>
                    <a:pt x="115521" y="333901"/>
                  </a:cubicBezTo>
                  <a:cubicBezTo>
                    <a:pt x="114530" y="334473"/>
                    <a:pt x="113481" y="334939"/>
                    <a:pt x="112478" y="335487"/>
                  </a:cubicBezTo>
                  <a:cubicBezTo>
                    <a:pt x="103511" y="340443"/>
                    <a:pt x="94742" y="345818"/>
                    <a:pt x="86009" y="351229"/>
                  </a:cubicBezTo>
                  <a:cubicBezTo>
                    <a:pt x="80306" y="354762"/>
                    <a:pt x="74441" y="357222"/>
                    <a:pt x="67678" y="356534"/>
                  </a:cubicBezTo>
                  <a:cubicBezTo>
                    <a:pt x="61521" y="357024"/>
                    <a:pt x="56146" y="355135"/>
                    <a:pt x="50805" y="351800"/>
                  </a:cubicBezTo>
                  <a:cubicBezTo>
                    <a:pt x="39798" y="344932"/>
                    <a:pt x="28778" y="338052"/>
                    <a:pt x="17654" y="331394"/>
                  </a:cubicBezTo>
                  <a:cubicBezTo>
                    <a:pt x="16745" y="330858"/>
                    <a:pt x="15858" y="330298"/>
                    <a:pt x="14961" y="329715"/>
                  </a:cubicBezTo>
                  <a:cubicBezTo>
                    <a:pt x="10576" y="326532"/>
                    <a:pt x="6040" y="323418"/>
                    <a:pt x="7673" y="316585"/>
                  </a:cubicBezTo>
                  <a:cubicBezTo>
                    <a:pt x="11019" y="314871"/>
                    <a:pt x="13351" y="317355"/>
                    <a:pt x="15893" y="318812"/>
                  </a:cubicBezTo>
                  <a:cubicBezTo>
                    <a:pt x="29012" y="326345"/>
                    <a:pt x="41348" y="335324"/>
                    <a:pt x="54898" y="342087"/>
                  </a:cubicBezTo>
                  <a:cubicBezTo>
                    <a:pt x="66734" y="344221"/>
                    <a:pt x="66734" y="344221"/>
                    <a:pt x="66734" y="331499"/>
                  </a:cubicBezTo>
                  <a:cubicBezTo>
                    <a:pt x="66734" y="247520"/>
                    <a:pt x="66699" y="163540"/>
                    <a:pt x="66757" y="79560"/>
                  </a:cubicBezTo>
                  <a:cubicBezTo>
                    <a:pt x="66769" y="62128"/>
                    <a:pt x="65882" y="65638"/>
                    <a:pt x="54000" y="62617"/>
                  </a:cubicBezTo>
                  <a:cubicBezTo>
                    <a:pt x="37909" y="53615"/>
                    <a:pt x="22283" y="43786"/>
                    <a:pt x="6332" y="33571"/>
                  </a:cubicBezTo>
                  <a:cubicBezTo>
                    <a:pt x="5212" y="35705"/>
                    <a:pt x="5830" y="38340"/>
                    <a:pt x="5830" y="40789"/>
                  </a:cubicBezTo>
                  <a:cubicBezTo>
                    <a:pt x="5795" y="125690"/>
                    <a:pt x="5819" y="210602"/>
                    <a:pt x="5725" y="295503"/>
                  </a:cubicBezTo>
                  <a:cubicBezTo>
                    <a:pt x="5725" y="299887"/>
                    <a:pt x="7148" y="304808"/>
                    <a:pt x="3172" y="308423"/>
                  </a:cubicBezTo>
                  <a:cubicBezTo>
                    <a:pt x="-187" y="306627"/>
                    <a:pt x="140" y="303211"/>
                    <a:pt x="117" y="300190"/>
                  </a:cubicBezTo>
                  <a:cubicBezTo>
                    <a:pt x="-58" y="274117"/>
                    <a:pt x="0" y="248056"/>
                    <a:pt x="58" y="221983"/>
                  </a:cubicBezTo>
                  <a:cubicBezTo>
                    <a:pt x="70" y="219021"/>
                    <a:pt x="641" y="216234"/>
                    <a:pt x="2332" y="213785"/>
                  </a:cubicBezTo>
                  <a:close/>
                </a:path>
              </a:pathLst>
            </a:custGeom>
            <a:solidFill>
              <a:srgbClr val="73ADDE"/>
            </a:solidFill>
            <a:ln w="11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47" name="任意多边形: 形状 746"/>
            <p:cNvSpPr/>
            <p:nvPr/>
          </p:nvSpPr>
          <p:spPr>
            <a:xfrm>
              <a:off x="5745908" y="5780895"/>
              <a:ext cx="51735" cy="238287"/>
            </a:xfrm>
            <a:custGeom>
              <a:avLst/>
              <a:gdLst>
                <a:gd name="connsiteX0" fmla="*/ 2139 w 51735"/>
                <a:gd name="connsiteY0" fmla="*/ 104596 h 238287"/>
                <a:gd name="connsiteX1" fmla="*/ 18266 w 51735"/>
                <a:gd name="connsiteY1" fmla="*/ 94754 h 238287"/>
                <a:gd name="connsiteX2" fmla="*/ 31139 w 51735"/>
                <a:gd name="connsiteY2" fmla="*/ 70990 h 238287"/>
                <a:gd name="connsiteX3" fmla="*/ 31174 w 51735"/>
                <a:gd name="connsiteY3" fmla="*/ 7941 h 238287"/>
                <a:gd name="connsiteX4" fmla="*/ 31512 w 51735"/>
                <a:gd name="connsiteY4" fmla="*/ 0 h 238287"/>
                <a:gd name="connsiteX5" fmla="*/ 49551 w 51735"/>
                <a:gd name="connsiteY5" fmla="*/ 11148 h 238287"/>
                <a:gd name="connsiteX6" fmla="*/ 51627 w 51735"/>
                <a:gd name="connsiteY6" fmla="*/ 18680 h 238287"/>
                <a:gd name="connsiteX7" fmla="*/ 51440 w 51735"/>
                <a:gd name="connsiteY7" fmla="*/ 178955 h 238287"/>
                <a:gd name="connsiteX8" fmla="*/ 49225 w 51735"/>
                <a:gd name="connsiteY8" fmla="*/ 209553 h 238287"/>
                <a:gd name="connsiteX9" fmla="*/ 47744 w 51735"/>
                <a:gd name="connsiteY9" fmla="*/ 211710 h 238287"/>
                <a:gd name="connsiteX10" fmla="*/ 47860 w 51735"/>
                <a:gd name="connsiteY10" fmla="*/ 211616 h 238287"/>
                <a:gd name="connsiteX11" fmla="*/ 45144 w 51735"/>
                <a:gd name="connsiteY11" fmla="*/ 213261 h 238287"/>
                <a:gd name="connsiteX12" fmla="*/ 45167 w 51735"/>
                <a:gd name="connsiteY12" fmla="*/ 213237 h 238287"/>
                <a:gd name="connsiteX13" fmla="*/ 42497 w 51735"/>
                <a:gd name="connsiteY13" fmla="*/ 214800 h 238287"/>
                <a:gd name="connsiteX14" fmla="*/ 42427 w 51735"/>
                <a:gd name="connsiteY14" fmla="*/ 214846 h 238287"/>
                <a:gd name="connsiteX15" fmla="*/ 39908 w 51735"/>
                <a:gd name="connsiteY15" fmla="*/ 216339 h 238287"/>
                <a:gd name="connsiteX16" fmla="*/ 39686 w 51735"/>
                <a:gd name="connsiteY16" fmla="*/ 216444 h 238287"/>
                <a:gd name="connsiteX17" fmla="*/ 38066 w 51735"/>
                <a:gd name="connsiteY17" fmla="*/ 217540 h 238287"/>
                <a:gd name="connsiteX18" fmla="*/ 38147 w 51735"/>
                <a:gd name="connsiteY18" fmla="*/ 217458 h 238287"/>
                <a:gd name="connsiteX19" fmla="*/ 35430 w 51735"/>
                <a:gd name="connsiteY19" fmla="*/ 219079 h 238287"/>
                <a:gd name="connsiteX20" fmla="*/ 35454 w 51735"/>
                <a:gd name="connsiteY20" fmla="*/ 219068 h 238287"/>
                <a:gd name="connsiteX21" fmla="*/ 32807 w 51735"/>
                <a:gd name="connsiteY21" fmla="*/ 220619 h 238287"/>
                <a:gd name="connsiteX22" fmla="*/ 32713 w 51735"/>
                <a:gd name="connsiteY22" fmla="*/ 220665 h 238287"/>
                <a:gd name="connsiteX23" fmla="*/ 31023 w 51735"/>
                <a:gd name="connsiteY23" fmla="*/ 221761 h 238287"/>
                <a:gd name="connsiteX24" fmla="*/ 31104 w 51735"/>
                <a:gd name="connsiteY24" fmla="*/ 221668 h 238287"/>
                <a:gd name="connsiteX25" fmla="*/ 28399 w 51735"/>
                <a:gd name="connsiteY25" fmla="*/ 223335 h 238287"/>
                <a:gd name="connsiteX26" fmla="*/ 28457 w 51735"/>
                <a:gd name="connsiteY26" fmla="*/ 223289 h 238287"/>
                <a:gd name="connsiteX27" fmla="*/ 25740 w 51735"/>
                <a:gd name="connsiteY27" fmla="*/ 224898 h 238287"/>
                <a:gd name="connsiteX28" fmla="*/ 25752 w 51735"/>
                <a:gd name="connsiteY28" fmla="*/ 224886 h 238287"/>
                <a:gd name="connsiteX29" fmla="*/ 23117 w 51735"/>
                <a:gd name="connsiteY29" fmla="*/ 226437 h 238287"/>
                <a:gd name="connsiteX30" fmla="*/ 23012 w 51735"/>
                <a:gd name="connsiteY30" fmla="*/ 226495 h 238287"/>
                <a:gd name="connsiteX31" fmla="*/ 21333 w 51735"/>
                <a:gd name="connsiteY31" fmla="*/ 227603 h 238287"/>
                <a:gd name="connsiteX32" fmla="*/ 21426 w 51735"/>
                <a:gd name="connsiteY32" fmla="*/ 227510 h 238287"/>
                <a:gd name="connsiteX33" fmla="*/ 18709 w 51735"/>
                <a:gd name="connsiteY33" fmla="*/ 229166 h 238287"/>
                <a:gd name="connsiteX34" fmla="*/ 18767 w 51735"/>
                <a:gd name="connsiteY34" fmla="*/ 229119 h 238287"/>
                <a:gd name="connsiteX35" fmla="*/ 16074 w 51735"/>
                <a:gd name="connsiteY35" fmla="*/ 230728 h 238287"/>
                <a:gd name="connsiteX36" fmla="*/ 16062 w 51735"/>
                <a:gd name="connsiteY36" fmla="*/ 230740 h 238287"/>
                <a:gd name="connsiteX37" fmla="*/ 13450 w 51735"/>
                <a:gd name="connsiteY37" fmla="*/ 232267 h 238287"/>
                <a:gd name="connsiteX38" fmla="*/ 13322 w 51735"/>
                <a:gd name="connsiteY38" fmla="*/ 232337 h 238287"/>
                <a:gd name="connsiteX39" fmla="*/ 11654 w 51735"/>
                <a:gd name="connsiteY39" fmla="*/ 233445 h 238287"/>
                <a:gd name="connsiteX40" fmla="*/ 11748 w 51735"/>
                <a:gd name="connsiteY40" fmla="*/ 233352 h 238287"/>
                <a:gd name="connsiteX41" fmla="*/ 9031 w 51735"/>
                <a:gd name="connsiteY41" fmla="*/ 234996 h 238287"/>
                <a:gd name="connsiteX42" fmla="*/ 9077 w 51735"/>
                <a:gd name="connsiteY42" fmla="*/ 234961 h 238287"/>
                <a:gd name="connsiteX43" fmla="*/ 6384 w 51735"/>
                <a:gd name="connsiteY43" fmla="*/ 236559 h 238287"/>
                <a:gd name="connsiteX44" fmla="*/ 6360 w 51735"/>
                <a:gd name="connsiteY44" fmla="*/ 236570 h 238287"/>
                <a:gd name="connsiteX45" fmla="*/ 3772 w 51735"/>
                <a:gd name="connsiteY45" fmla="*/ 238086 h 238287"/>
                <a:gd name="connsiteX46" fmla="*/ 3620 w 51735"/>
                <a:gd name="connsiteY46" fmla="*/ 238156 h 238287"/>
                <a:gd name="connsiteX47" fmla="*/ 1335 w 51735"/>
                <a:gd name="connsiteY47" fmla="*/ 237212 h 238287"/>
                <a:gd name="connsiteX48" fmla="*/ 52 w 51735"/>
                <a:gd name="connsiteY48" fmla="*/ 226554 h 238287"/>
                <a:gd name="connsiteX49" fmla="*/ 297 w 51735"/>
                <a:gd name="connsiteY49" fmla="*/ 114367 h 238287"/>
                <a:gd name="connsiteX50" fmla="*/ 2139 w 51735"/>
                <a:gd name="connsiteY50" fmla="*/ 104596 h 23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51735" h="238287">
                  <a:moveTo>
                    <a:pt x="2139" y="104596"/>
                  </a:moveTo>
                  <a:cubicBezTo>
                    <a:pt x="7503" y="101296"/>
                    <a:pt x="12762" y="97762"/>
                    <a:pt x="18266" y="94754"/>
                  </a:cubicBezTo>
                  <a:cubicBezTo>
                    <a:pt x="27559" y="89693"/>
                    <a:pt x="31104" y="81379"/>
                    <a:pt x="31139" y="70990"/>
                  </a:cubicBezTo>
                  <a:cubicBezTo>
                    <a:pt x="31209" y="49977"/>
                    <a:pt x="31151" y="28953"/>
                    <a:pt x="31174" y="7941"/>
                  </a:cubicBezTo>
                  <a:cubicBezTo>
                    <a:pt x="31174" y="5294"/>
                    <a:pt x="31396" y="2647"/>
                    <a:pt x="31512" y="0"/>
                  </a:cubicBezTo>
                  <a:cubicBezTo>
                    <a:pt x="37727" y="3370"/>
                    <a:pt x="43826" y="6926"/>
                    <a:pt x="49551" y="11148"/>
                  </a:cubicBezTo>
                  <a:cubicBezTo>
                    <a:pt x="51137" y="13386"/>
                    <a:pt x="51627" y="15963"/>
                    <a:pt x="51627" y="18680"/>
                  </a:cubicBezTo>
                  <a:cubicBezTo>
                    <a:pt x="51615" y="72109"/>
                    <a:pt x="51977" y="125526"/>
                    <a:pt x="51440" y="178955"/>
                  </a:cubicBezTo>
                  <a:cubicBezTo>
                    <a:pt x="50811" y="189158"/>
                    <a:pt x="53446" y="199629"/>
                    <a:pt x="49225" y="209553"/>
                  </a:cubicBezTo>
                  <a:cubicBezTo>
                    <a:pt x="48875" y="210380"/>
                    <a:pt x="48374" y="211092"/>
                    <a:pt x="47744" y="211710"/>
                  </a:cubicBezTo>
                  <a:lnTo>
                    <a:pt x="47860" y="211616"/>
                  </a:lnTo>
                  <a:cubicBezTo>
                    <a:pt x="47347" y="212888"/>
                    <a:pt x="45960" y="212549"/>
                    <a:pt x="45144" y="213261"/>
                  </a:cubicBezTo>
                  <a:lnTo>
                    <a:pt x="45167" y="213237"/>
                  </a:lnTo>
                  <a:cubicBezTo>
                    <a:pt x="44549" y="214275"/>
                    <a:pt x="43208" y="213937"/>
                    <a:pt x="42497" y="214800"/>
                  </a:cubicBezTo>
                  <a:lnTo>
                    <a:pt x="42427" y="214846"/>
                  </a:lnTo>
                  <a:cubicBezTo>
                    <a:pt x="41785" y="215709"/>
                    <a:pt x="40456" y="215313"/>
                    <a:pt x="39908" y="216339"/>
                  </a:cubicBezTo>
                  <a:lnTo>
                    <a:pt x="39686" y="216444"/>
                  </a:lnTo>
                  <a:cubicBezTo>
                    <a:pt x="39138" y="216794"/>
                    <a:pt x="38765" y="217435"/>
                    <a:pt x="38066" y="217540"/>
                  </a:cubicBezTo>
                  <a:lnTo>
                    <a:pt x="38147" y="217458"/>
                  </a:lnTo>
                  <a:cubicBezTo>
                    <a:pt x="37611" y="218683"/>
                    <a:pt x="36235" y="218356"/>
                    <a:pt x="35430" y="219079"/>
                  </a:cubicBezTo>
                  <a:lnTo>
                    <a:pt x="35454" y="219068"/>
                  </a:lnTo>
                  <a:cubicBezTo>
                    <a:pt x="34836" y="220070"/>
                    <a:pt x="33495" y="219744"/>
                    <a:pt x="32807" y="220619"/>
                  </a:cubicBezTo>
                  <a:lnTo>
                    <a:pt x="32713" y="220665"/>
                  </a:lnTo>
                  <a:cubicBezTo>
                    <a:pt x="32224" y="221155"/>
                    <a:pt x="31816" y="221785"/>
                    <a:pt x="31023" y="221761"/>
                  </a:cubicBezTo>
                  <a:lnTo>
                    <a:pt x="31104" y="221668"/>
                  </a:lnTo>
                  <a:cubicBezTo>
                    <a:pt x="30696" y="223102"/>
                    <a:pt x="29274" y="222741"/>
                    <a:pt x="28399" y="223335"/>
                  </a:cubicBezTo>
                  <a:lnTo>
                    <a:pt x="28457" y="223289"/>
                  </a:lnTo>
                  <a:cubicBezTo>
                    <a:pt x="27909" y="224478"/>
                    <a:pt x="26533" y="224152"/>
                    <a:pt x="25740" y="224898"/>
                  </a:cubicBezTo>
                  <a:lnTo>
                    <a:pt x="25752" y="224886"/>
                  </a:lnTo>
                  <a:cubicBezTo>
                    <a:pt x="25122" y="225877"/>
                    <a:pt x="23793" y="225528"/>
                    <a:pt x="23117" y="226437"/>
                  </a:cubicBezTo>
                  <a:lnTo>
                    <a:pt x="23012" y="226495"/>
                  </a:lnTo>
                  <a:cubicBezTo>
                    <a:pt x="22499" y="226950"/>
                    <a:pt x="22137" y="227650"/>
                    <a:pt x="21333" y="227603"/>
                  </a:cubicBezTo>
                  <a:lnTo>
                    <a:pt x="21426" y="227510"/>
                  </a:lnTo>
                  <a:cubicBezTo>
                    <a:pt x="20983" y="228909"/>
                    <a:pt x="19584" y="228559"/>
                    <a:pt x="18709" y="229166"/>
                  </a:cubicBezTo>
                  <a:lnTo>
                    <a:pt x="18767" y="229119"/>
                  </a:lnTo>
                  <a:cubicBezTo>
                    <a:pt x="18208" y="230285"/>
                    <a:pt x="16843" y="229959"/>
                    <a:pt x="16074" y="230728"/>
                  </a:cubicBezTo>
                  <a:lnTo>
                    <a:pt x="16062" y="230740"/>
                  </a:lnTo>
                  <a:cubicBezTo>
                    <a:pt x="15432" y="231696"/>
                    <a:pt x="14103" y="231346"/>
                    <a:pt x="13450" y="232267"/>
                  </a:cubicBezTo>
                  <a:lnTo>
                    <a:pt x="13322" y="232337"/>
                  </a:lnTo>
                  <a:cubicBezTo>
                    <a:pt x="12809" y="232780"/>
                    <a:pt x="12436" y="233457"/>
                    <a:pt x="11654" y="233445"/>
                  </a:cubicBezTo>
                  <a:lnTo>
                    <a:pt x="11748" y="233352"/>
                  </a:lnTo>
                  <a:cubicBezTo>
                    <a:pt x="11293" y="234716"/>
                    <a:pt x="9894" y="234378"/>
                    <a:pt x="9031" y="234996"/>
                  </a:cubicBezTo>
                  <a:lnTo>
                    <a:pt x="9077" y="234961"/>
                  </a:lnTo>
                  <a:cubicBezTo>
                    <a:pt x="8506" y="236104"/>
                    <a:pt x="7142" y="235777"/>
                    <a:pt x="6384" y="236559"/>
                  </a:cubicBezTo>
                  <a:lnTo>
                    <a:pt x="6360" y="236570"/>
                  </a:lnTo>
                  <a:cubicBezTo>
                    <a:pt x="5731" y="237503"/>
                    <a:pt x="4390" y="237142"/>
                    <a:pt x="3772" y="238086"/>
                  </a:cubicBezTo>
                  <a:lnTo>
                    <a:pt x="3620" y="238156"/>
                  </a:lnTo>
                  <a:cubicBezTo>
                    <a:pt x="2606" y="238494"/>
                    <a:pt x="1848" y="238179"/>
                    <a:pt x="1335" y="237212"/>
                  </a:cubicBezTo>
                  <a:cubicBezTo>
                    <a:pt x="-298" y="233818"/>
                    <a:pt x="5" y="230145"/>
                    <a:pt x="52" y="226554"/>
                  </a:cubicBezTo>
                  <a:cubicBezTo>
                    <a:pt x="530" y="189158"/>
                    <a:pt x="227" y="151763"/>
                    <a:pt x="297" y="114367"/>
                  </a:cubicBezTo>
                  <a:cubicBezTo>
                    <a:pt x="285" y="110974"/>
                    <a:pt x="344" y="107616"/>
                    <a:pt x="2139" y="104596"/>
                  </a:cubicBezTo>
                  <a:close/>
                </a:path>
              </a:pathLst>
            </a:custGeom>
            <a:solidFill>
              <a:srgbClr val="444244"/>
            </a:solidFill>
            <a:ln w="11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48" name="任意多边形: 形状 747"/>
            <p:cNvSpPr/>
            <p:nvPr/>
          </p:nvSpPr>
          <p:spPr>
            <a:xfrm>
              <a:off x="5408550" y="5242878"/>
              <a:ext cx="105447" cy="106028"/>
            </a:xfrm>
            <a:custGeom>
              <a:avLst/>
              <a:gdLst>
                <a:gd name="connsiteX0" fmla="*/ 105411 w 105447"/>
                <a:gd name="connsiteY0" fmla="*/ 26537 h 106028"/>
                <a:gd name="connsiteX1" fmla="*/ 84842 w 105447"/>
                <a:gd name="connsiteY1" fmla="*/ 84023 h 106028"/>
                <a:gd name="connsiteX2" fmla="*/ 54886 w 105447"/>
                <a:gd name="connsiteY2" fmla="*/ 104977 h 106028"/>
                <a:gd name="connsiteX3" fmla="*/ 49545 w 105447"/>
                <a:gd name="connsiteY3" fmla="*/ 105024 h 106028"/>
                <a:gd name="connsiteX4" fmla="*/ 45371 w 105447"/>
                <a:gd name="connsiteY4" fmla="*/ 105945 h 106028"/>
                <a:gd name="connsiteX5" fmla="*/ 27029 w 105447"/>
                <a:gd name="connsiteY5" fmla="*/ 76152 h 106028"/>
                <a:gd name="connsiteX6" fmla="*/ 21607 w 105447"/>
                <a:gd name="connsiteY6" fmla="*/ 65040 h 106028"/>
                <a:gd name="connsiteX7" fmla="*/ 19729 w 105447"/>
                <a:gd name="connsiteY7" fmla="*/ 59524 h 106028"/>
                <a:gd name="connsiteX8" fmla="*/ 22166 w 105447"/>
                <a:gd name="connsiteY8" fmla="*/ 49730 h 106028"/>
                <a:gd name="connsiteX9" fmla="*/ 17735 w 105447"/>
                <a:gd name="connsiteY9" fmla="*/ 38057 h 106028"/>
                <a:gd name="connsiteX10" fmla="*/ 3533 w 105447"/>
                <a:gd name="connsiteY10" fmla="*/ 29055 h 106028"/>
                <a:gd name="connsiteX11" fmla="*/ 711 w 105447"/>
                <a:gd name="connsiteY11" fmla="*/ 19797 h 106028"/>
                <a:gd name="connsiteX12" fmla="*/ 9958 w 105447"/>
                <a:gd name="connsiteY12" fmla="*/ 4638 h 106028"/>
                <a:gd name="connsiteX13" fmla="*/ 13759 w 105447"/>
                <a:gd name="connsiteY13" fmla="*/ 5139 h 106028"/>
                <a:gd name="connsiteX14" fmla="*/ 36229 w 105447"/>
                <a:gd name="connsiteY14" fmla="*/ 23108 h 106028"/>
                <a:gd name="connsiteX15" fmla="*/ 35366 w 105447"/>
                <a:gd name="connsiteY15" fmla="*/ 29907 h 106028"/>
                <a:gd name="connsiteX16" fmla="*/ 35308 w 105447"/>
                <a:gd name="connsiteY16" fmla="*/ 33206 h 106028"/>
                <a:gd name="connsiteX17" fmla="*/ 39109 w 105447"/>
                <a:gd name="connsiteY17" fmla="*/ 33370 h 106028"/>
                <a:gd name="connsiteX18" fmla="*/ 43319 w 105447"/>
                <a:gd name="connsiteY18" fmla="*/ 28705 h 106028"/>
                <a:gd name="connsiteX19" fmla="*/ 69205 w 105447"/>
                <a:gd name="connsiteY19" fmla="*/ 4591 h 106028"/>
                <a:gd name="connsiteX20" fmla="*/ 94007 w 105447"/>
                <a:gd name="connsiteY20" fmla="*/ 160 h 106028"/>
                <a:gd name="connsiteX21" fmla="*/ 105411 w 105447"/>
                <a:gd name="connsiteY21" fmla="*/ 26537 h 10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5447" h="106028">
                  <a:moveTo>
                    <a:pt x="105411" y="26537"/>
                  </a:moveTo>
                  <a:cubicBezTo>
                    <a:pt x="106064" y="48645"/>
                    <a:pt x="97925" y="67337"/>
                    <a:pt x="84842" y="84023"/>
                  </a:cubicBezTo>
                  <a:cubicBezTo>
                    <a:pt x="76913" y="94133"/>
                    <a:pt x="66826" y="101048"/>
                    <a:pt x="54886" y="104977"/>
                  </a:cubicBezTo>
                  <a:cubicBezTo>
                    <a:pt x="53102" y="104569"/>
                    <a:pt x="51318" y="104639"/>
                    <a:pt x="49545" y="105024"/>
                  </a:cubicBezTo>
                  <a:cubicBezTo>
                    <a:pt x="48228" y="105724"/>
                    <a:pt x="46875" y="106237"/>
                    <a:pt x="45371" y="105945"/>
                  </a:cubicBezTo>
                  <a:cubicBezTo>
                    <a:pt x="31984" y="103252"/>
                    <a:pt x="27005" y="87848"/>
                    <a:pt x="27029" y="76152"/>
                  </a:cubicBezTo>
                  <a:cubicBezTo>
                    <a:pt x="27040" y="71302"/>
                    <a:pt x="28276" y="66404"/>
                    <a:pt x="21607" y="65040"/>
                  </a:cubicBezTo>
                  <a:cubicBezTo>
                    <a:pt x="19100" y="64527"/>
                    <a:pt x="19333" y="61740"/>
                    <a:pt x="19729" y="59524"/>
                  </a:cubicBezTo>
                  <a:cubicBezTo>
                    <a:pt x="20312" y="56201"/>
                    <a:pt x="20825" y="52773"/>
                    <a:pt x="22166" y="49730"/>
                  </a:cubicBezTo>
                  <a:cubicBezTo>
                    <a:pt x="24697" y="43993"/>
                    <a:pt x="22563" y="40576"/>
                    <a:pt x="17735" y="38057"/>
                  </a:cubicBezTo>
                  <a:cubicBezTo>
                    <a:pt x="12768" y="35469"/>
                    <a:pt x="8220" y="32145"/>
                    <a:pt x="3533" y="29055"/>
                  </a:cubicBezTo>
                  <a:cubicBezTo>
                    <a:pt x="-12" y="26723"/>
                    <a:pt x="-758" y="23808"/>
                    <a:pt x="711" y="19797"/>
                  </a:cubicBezTo>
                  <a:cubicBezTo>
                    <a:pt x="2798" y="14048"/>
                    <a:pt x="6098" y="9174"/>
                    <a:pt x="9958" y="4638"/>
                  </a:cubicBezTo>
                  <a:cubicBezTo>
                    <a:pt x="11357" y="3670"/>
                    <a:pt x="12908" y="4078"/>
                    <a:pt x="13759" y="5139"/>
                  </a:cubicBezTo>
                  <a:cubicBezTo>
                    <a:pt x="20009" y="12847"/>
                    <a:pt x="29244" y="16439"/>
                    <a:pt x="36229" y="23108"/>
                  </a:cubicBezTo>
                  <a:cubicBezTo>
                    <a:pt x="37407" y="25569"/>
                    <a:pt x="36485" y="27738"/>
                    <a:pt x="35366" y="29907"/>
                  </a:cubicBezTo>
                  <a:cubicBezTo>
                    <a:pt x="34818" y="30968"/>
                    <a:pt x="34293" y="32204"/>
                    <a:pt x="35308" y="33206"/>
                  </a:cubicBezTo>
                  <a:cubicBezTo>
                    <a:pt x="36450" y="34326"/>
                    <a:pt x="37826" y="34128"/>
                    <a:pt x="39109" y="33370"/>
                  </a:cubicBezTo>
                  <a:cubicBezTo>
                    <a:pt x="40963" y="32274"/>
                    <a:pt x="42083" y="30408"/>
                    <a:pt x="43319" y="28705"/>
                  </a:cubicBezTo>
                  <a:cubicBezTo>
                    <a:pt x="50432" y="18887"/>
                    <a:pt x="58081" y="9710"/>
                    <a:pt x="69205" y="4591"/>
                  </a:cubicBezTo>
                  <a:cubicBezTo>
                    <a:pt x="77111" y="883"/>
                    <a:pt x="85390" y="-504"/>
                    <a:pt x="94007" y="160"/>
                  </a:cubicBezTo>
                  <a:cubicBezTo>
                    <a:pt x="100922" y="7483"/>
                    <a:pt x="104117" y="16555"/>
                    <a:pt x="105411" y="26537"/>
                  </a:cubicBezTo>
                  <a:close/>
                </a:path>
              </a:pathLst>
            </a:custGeom>
            <a:solidFill>
              <a:srgbClr val="313131"/>
            </a:solidFill>
            <a:ln w="11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49" name="任意多边形: 形状 748"/>
            <p:cNvSpPr/>
            <p:nvPr/>
          </p:nvSpPr>
          <p:spPr>
            <a:xfrm>
              <a:off x="5600467" y="5766261"/>
              <a:ext cx="52486" cy="185179"/>
            </a:xfrm>
            <a:custGeom>
              <a:avLst/>
              <a:gdLst>
                <a:gd name="connsiteX0" fmla="*/ 41679 w 52486"/>
                <a:gd name="connsiteY0" fmla="*/ 103231 h 185179"/>
                <a:gd name="connsiteX1" fmla="*/ 50774 w 52486"/>
                <a:gd name="connsiteY1" fmla="*/ 114775 h 185179"/>
                <a:gd name="connsiteX2" fmla="*/ 52476 w 52486"/>
                <a:gd name="connsiteY2" fmla="*/ 123194 h 185179"/>
                <a:gd name="connsiteX3" fmla="*/ 52406 w 52486"/>
                <a:gd name="connsiteY3" fmla="*/ 176903 h 185179"/>
                <a:gd name="connsiteX4" fmla="*/ 42891 w 52486"/>
                <a:gd name="connsiteY4" fmla="*/ 182920 h 185179"/>
                <a:gd name="connsiteX5" fmla="*/ 6300 w 52486"/>
                <a:gd name="connsiteY5" fmla="*/ 160730 h 185179"/>
                <a:gd name="connsiteX6" fmla="*/ 27 w 52486"/>
                <a:gd name="connsiteY6" fmla="*/ 149477 h 185179"/>
                <a:gd name="connsiteX7" fmla="*/ 27 w 52486"/>
                <a:gd name="connsiteY7" fmla="*/ 28277 h 185179"/>
                <a:gd name="connsiteX8" fmla="*/ 1764 w 52486"/>
                <a:gd name="connsiteY8" fmla="*/ 21362 h 185179"/>
                <a:gd name="connsiteX9" fmla="*/ 36688 w 52486"/>
                <a:gd name="connsiteY9" fmla="*/ 0 h 185179"/>
                <a:gd name="connsiteX10" fmla="*/ 36979 w 52486"/>
                <a:gd name="connsiteY10" fmla="*/ 84703 h 185179"/>
                <a:gd name="connsiteX11" fmla="*/ 37924 w 52486"/>
                <a:gd name="connsiteY11" fmla="*/ 94602 h 185179"/>
                <a:gd name="connsiteX12" fmla="*/ 41679 w 52486"/>
                <a:gd name="connsiteY12" fmla="*/ 103231 h 18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486" h="185179">
                  <a:moveTo>
                    <a:pt x="41679" y="103231"/>
                  </a:moveTo>
                  <a:cubicBezTo>
                    <a:pt x="42950" y="108607"/>
                    <a:pt x="46191" y="112268"/>
                    <a:pt x="50774" y="114775"/>
                  </a:cubicBezTo>
                  <a:cubicBezTo>
                    <a:pt x="51987" y="117434"/>
                    <a:pt x="52488" y="120221"/>
                    <a:pt x="52476" y="123194"/>
                  </a:cubicBezTo>
                  <a:cubicBezTo>
                    <a:pt x="52441" y="141093"/>
                    <a:pt x="52558" y="159004"/>
                    <a:pt x="52406" y="176903"/>
                  </a:cubicBezTo>
                  <a:cubicBezTo>
                    <a:pt x="52336" y="185707"/>
                    <a:pt x="50191" y="187094"/>
                    <a:pt x="42891" y="182920"/>
                  </a:cubicBezTo>
                  <a:cubicBezTo>
                    <a:pt x="30519" y="175842"/>
                    <a:pt x="18521" y="168087"/>
                    <a:pt x="6300" y="160730"/>
                  </a:cubicBezTo>
                  <a:cubicBezTo>
                    <a:pt x="2137" y="158223"/>
                    <a:pt x="27" y="154608"/>
                    <a:pt x="27" y="149477"/>
                  </a:cubicBezTo>
                  <a:cubicBezTo>
                    <a:pt x="-20" y="109073"/>
                    <a:pt x="4" y="68669"/>
                    <a:pt x="27" y="28277"/>
                  </a:cubicBezTo>
                  <a:cubicBezTo>
                    <a:pt x="27" y="25805"/>
                    <a:pt x="470" y="23473"/>
                    <a:pt x="1764" y="21362"/>
                  </a:cubicBezTo>
                  <a:cubicBezTo>
                    <a:pt x="12959" y="13445"/>
                    <a:pt x="24922" y="6903"/>
                    <a:pt x="36688" y="0"/>
                  </a:cubicBezTo>
                  <a:cubicBezTo>
                    <a:pt x="36769" y="28230"/>
                    <a:pt x="36816" y="56472"/>
                    <a:pt x="36979" y="84703"/>
                  </a:cubicBezTo>
                  <a:cubicBezTo>
                    <a:pt x="37003" y="88003"/>
                    <a:pt x="36093" y="91466"/>
                    <a:pt x="37924" y="94602"/>
                  </a:cubicBezTo>
                  <a:cubicBezTo>
                    <a:pt x="40174" y="97005"/>
                    <a:pt x="41539" y="99838"/>
                    <a:pt x="41679" y="103231"/>
                  </a:cubicBezTo>
                  <a:close/>
                </a:path>
              </a:pathLst>
            </a:custGeom>
            <a:solidFill>
              <a:srgbClr val="D6BE30"/>
            </a:solidFill>
            <a:ln w="11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50" name="任意多边形: 形状 749"/>
            <p:cNvSpPr/>
            <p:nvPr/>
          </p:nvSpPr>
          <p:spPr>
            <a:xfrm>
              <a:off x="5681383" y="5463074"/>
              <a:ext cx="84600" cy="120908"/>
            </a:xfrm>
            <a:custGeom>
              <a:avLst/>
              <a:gdLst>
                <a:gd name="connsiteX0" fmla="*/ 48648 w 84600"/>
                <a:gd name="connsiteY0" fmla="*/ 6495 h 120908"/>
                <a:gd name="connsiteX1" fmla="*/ 50467 w 84600"/>
                <a:gd name="connsiteY1" fmla="*/ 0 h 120908"/>
                <a:gd name="connsiteX2" fmla="*/ 65463 w 84600"/>
                <a:gd name="connsiteY2" fmla="*/ 8897 h 120908"/>
                <a:gd name="connsiteX3" fmla="*/ 83420 w 84600"/>
                <a:gd name="connsiteY3" fmla="*/ 35751 h 120908"/>
                <a:gd name="connsiteX4" fmla="*/ 78569 w 84600"/>
                <a:gd name="connsiteY4" fmla="*/ 73089 h 120908"/>
                <a:gd name="connsiteX5" fmla="*/ 74826 w 84600"/>
                <a:gd name="connsiteY5" fmla="*/ 82359 h 120908"/>
                <a:gd name="connsiteX6" fmla="*/ 64262 w 84600"/>
                <a:gd name="connsiteY6" fmla="*/ 100538 h 120908"/>
                <a:gd name="connsiteX7" fmla="*/ 29921 w 84600"/>
                <a:gd name="connsiteY7" fmla="*/ 120909 h 120908"/>
                <a:gd name="connsiteX8" fmla="*/ 6751 w 84600"/>
                <a:gd name="connsiteY8" fmla="*/ 94288 h 120908"/>
                <a:gd name="connsiteX9" fmla="*/ 0 w 84600"/>
                <a:gd name="connsiteY9" fmla="*/ 77823 h 120908"/>
                <a:gd name="connsiteX10" fmla="*/ 26994 w 84600"/>
                <a:gd name="connsiteY10" fmla="*/ 38655 h 120908"/>
                <a:gd name="connsiteX11" fmla="*/ 30446 w 84600"/>
                <a:gd name="connsiteY11" fmla="*/ 34236 h 120908"/>
                <a:gd name="connsiteX12" fmla="*/ 56064 w 84600"/>
                <a:gd name="connsiteY12" fmla="*/ 15625 h 120908"/>
                <a:gd name="connsiteX13" fmla="*/ 58676 w 84600"/>
                <a:gd name="connsiteY13" fmla="*/ 13072 h 120908"/>
                <a:gd name="connsiteX14" fmla="*/ 55388 w 84600"/>
                <a:gd name="connsiteY14" fmla="*/ 11019 h 120908"/>
                <a:gd name="connsiteX15" fmla="*/ 48648 w 84600"/>
                <a:gd name="connsiteY15" fmla="*/ 6495 h 12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600" h="120908">
                  <a:moveTo>
                    <a:pt x="48648" y="6495"/>
                  </a:moveTo>
                  <a:cubicBezTo>
                    <a:pt x="48601" y="4128"/>
                    <a:pt x="49581" y="2076"/>
                    <a:pt x="50467" y="0"/>
                  </a:cubicBezTo>
                  <a:cubicBezTo>
                    <a:pt x="55458" y="2985"/>
                    <a:pt x="60309" y="6285"/>
                    <a:pt x="65463" y="8897"/>
                  </a:cubicBezTo>
                  <a:cubicBezTo>
                    <a:pt x="76319" y="14378"/>
                    <a:pt x="80750" y="24581"/>
                    <a:pt x="83420" y="35751"/>
                  </a:cubicBezTo>
                  <a:cubicBezTo>
                    <a:pt x="86522" y="48718"/>
                    <a:pt x="83023" y="61032"/>
                    <a:pt x="78569" y="73089"/>
                  </a:cubicBezTo>
                  <a:cubicBezTo>
                    <a:pt x="77415" y="76225"/>
                    <a:pt x="75351" y="78954"/>
                    <a:pt x="74826" y="82359"/>
                  </a:cubicBezTo>
                  <a:cubicBezTo>
                    <a:pt x="73648" y="89892"/>
                    <a:pt x="68739" y="95302"/>
                    <a:pt x="64262" y="100538"/>
                  </a:cubicBezTo>
                  <a:cubicBezTo>
                    <a:pt x="55108" y="111242"/>
                    <a:pt x="44520" y="119953"/>
                    <a:pt x="29921" y="120909"/>
                  </a:cubicBezTo>
                  <a:cubicBezTo>
                    <a:pt x="14378" y="118973"/>
                    <a:pt x="6740" y="110612"/>
                    <a:pt x="6751" y="94288"/>
                  </a:cubicBezTo>
                  <a:cubicBezTo>
                    <a:pt x="6751" y="87419"/>
                    <a:pt x="6110" y="81589"/>
                    <a:pt x="0" y="77823"/>
                  </a:cubicBezTo>
                  <a:cubicBezTo>
                    <a:pt x="9002" y="64763"/>
                    <a:pt x="17992" y="51703"/>
                    <a:pt x="26994" y="38655"/>
                  </a:cubicBezTo>
                  <a:cubicBezTo>
                    <a:pt x="28055" y="37116"/>
                    <a:pt x="28743" y="35238"/>
                    <a:pt x="30446" y="34236"/>
                  </a:cubicBezTo>
                  <a:cubicBezTo>
                    <a:pt x="37547" y="25863"/>
                    <a:pt x="45406" y="18645"/>
                    <a:pt x="56064" y="15625"/>
                  </a:cubicBezTo>
                  <a:cubicBezTo>
                    <a:pt x="57288" y="15275"/>
                    <a:pt x="59119" y="15124"/>
                    <a:pt x="58676" y="13072"/>
                  </a:cubicBezTo>
                  <a:cubicBezTo>
                    <a:pt x="58315" y="11439"/>
                    <a:pt x="56764" y="11346"/>
                    <a:pt x="55388" y="11019"/>
                  </a:cubicBezTo>
                  <a:cubicBezTo>
                    <a:pt x="52659" y="10390"/>
                    <a:pt x="47680" y="13223"/>
                    <a:pt x="48648" y="6495"/>
                  </a:cubicBezTo>
                  <a:close/>
                </a:path>
              </a:pathLst>
            </a:custGeom>
            <a:solidFill>
              <a:srgbClr val="313131"/>
            </a:solidFill>
            <a:ln w="11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51" name="任意多边形: 形状 750"/>
            <p:cNvSpPr/>
            <p:nvPr/>
          </p:nvSpPr>
          <p:spPr>
            <a:xfrm>
              <a:off x="5795179" y="5792043"/>
              <a:ext cx="41060" cy="169669"/>
            </a:xfrm>
            <a:custGeom>
              <a:avLst/>
              <a:gdLst>
                <a:gd name="connsiteX0" fmla="*/ 105 w 41060"/>
                <a:gd name="connsiteY0" fmla="*/ 168845 h 169669"/>
                <a:gd name="connsiteX1" fmla="*/ 0 w 41060"/>
                <a:gd name="connsiteY1" fmla="*/ 131170 h 169669"/>
                <a:gd name="connsiteX2" fmla="*/ 93 w 41060"/>
                <a:gd name="connsiteY2" fmla="*/ 10868 h 169669"/>
                <a:gd name="connsiteX3" fmla="*/ 303 w 41060"/>
                <a:gd name="connsiteY3" fmla="*/ 0 h 169669"/>
                <a:gd name="connsiteX4" fmla="*/ 40369 w 41060"/>
                <a:gd name="connsiteY4" fmla="*/ 24301 h 169669"/>
                <a:gd name="connsiteX5" fmla="*/ 40439 w 41060"/>
                <a:gd name="connsiteY5" fmla="*/ 38328 h 169669"/>
                <a:gd name="connsiteX6" fmla="*/ 39588 w 41060"/>
                <a:gd name="connsiteY6" fmla="*/ 48391 h 169669"/>
                <a:gd name="connsiteX7" fmla="*/ 39716 w 41060"/>
                <a:gd name="connsiteY7" fmla="*/ 137595 h 169669"/>
                <a:gd name="connsiteX8" fmla="*/ 30656 w 41060"/>
                <a:gd name="connsiteY8" fmla="*/ 153838 h 169669"/>
                <a:gd name="connsiteX9" fmla="*/ 8407 w 41060"/>
                <a:gd name="connsiteY9" fmla="*/ 167155 h 169669"/>
                <a:gd name="connsiteX10" fmla="*/ 105 w 41060"/>
                <a:gd name="connsiteY10" fmla="*/ 168845 h 169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60" h="169669">
                  <a:moveTo>
                    <a:pt x="105" y="168845"/>
                  </a:moveTo>
                  <a:cubicBezTo>
                    <a:pt x="70" y="156287"/>
                    <a:pt x="0" y="143729"/>
                    <a:pt x="0" y="131170"/>
                  </a:cubicBezTo>
                  <a:cubicBezTo>
                    <a:pt x="12" y="91069"/>
                    <a:pt x="47" y="50968"/>
                    <a:pt x="93" y="10868"/>
                  </a:cubicBezTo>
                  <a:cubicBezTo>
                    <a:pt x="93" y="7241"/>
                    <a:pt x="233" y="3626"/>
                    <a:pt x="303" y="0"/>
                  </a:cubicBezTo>
                  <a:cubicBezTo>
                    <a:pt x="14051" y="7393"/>
                    <a:pt x="27134" y="15987"/>
                    <a:pt x="40369" y="24301"/>
                  </a:cubicBezTo>
                  <a:cubicBezTo>
                    <a:pt x="41372" y="28965"/>
                    <a:pt x="41185" y="33641"/>
                    <a:pt x="40439" y="38328"/>
                  </a:cubicBezTo>
                  <a:cubicBezTo>
                    <a:pt x="39401" y="41617"/>
                    <a:pt x="39588" y="45010"/>
                    <a:pt x="39588" y="48391"/>
                  </a:cubicBezTo>
                  <a:cubicBezTo>
                    <a:pt x="39576" y="78126"/>
                    <a:pt x="39389" y="107861"/>
                    <a:pt x="39716" y="137595"/>
                  </a:cubicBezTo>
                  <a:cubicBezTo>
                    <a:pt x="39798" y="145408"/>
                    <a:pt x="37139" y="150328"/>
                    <a:pt x="30656" y="153838"/>
                  </a:cubicBezTo>
                  <a:cubicBezTo>
                    <a:pt x="23065" y="157931"/>
                    <a:pt x="15777" y="162630"/>
                    <a:pt x="8407" y="167155"/>
                  </a:cubicBezTo>
                  <a:cubicBezTo>
                    <a:pt x="5877" y="168682"/>
                    <a:pt x="3347" y="170886"/>
                    <a:pt x="105" y="168845"/>
                  </a:cubicBezTo>
                  <a:close/>
                </a:path>
              </a:pathLst>
            </a:custGeom>
            <a:solidFill>
              <a:srgbClr val="D6BE30"/>
            </a:solidFill>
            <a:ln w="11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52" name="任意多边形: 形状 751"/>
            <p:cNvSpPr/>
            <p:nvPr/>
          </p:nvSpPr>
          <p:spPr>
            <a:xfrm>
              <a:off x="5831675" y="5816343"/>
              <a:ext cx="46462" cy="150875"/>
            </a:xfrm>
            <a:custGeom>
              <a:avLst/>
              <a:gdLst>
                <a:gd name="connsiteX0" fmla="*/ 2427 w 46462"/>
                <a:gd name="connsiteY0" fmla="*/ 13783 h 150875"/>
                <a:gd name="connsiteX1" fmla="*/ 3861 w 46462"/>
                <a:gd name="connsiteY1" fmla="*/ 0 h 150875"/>
                <a:gd name="connsiteX2" fmla="*/ 44324 w 46462"/>
                <a:gd name="connsiteY2" fmla="*/ 25012 h 150875"/>
                <a:gd name="connsiteX3" fmla="*/ 46388 w 46462"/>
                <a:gd name="connsiteY3" fmla="*/ 33233 h 150875"/>
                <a:gd name="connsiteX4" fmla="*/ 46213 w 46462"/>
                <a:gd name="connsiteY4" fmla="*/ 95920 h 150875"/>
                <a:gd name="connsiteX5" fmla="*/ 45326 w 46462"/>
                <a:gd name="connsiteY5" fmla="*/ 124628 h 150875"/>
                <a:gd name="connsiteX6" fmla="*/ 43939 w 46462"/>
                <a:gd name="connsiteY6" fmla="*/ 126949 h 150875"/>
                <a:gd name="connsiteX7" fmla="*/ 44067 w 46462"/>
                <a:gd name="connsiteY7" fmla="*/ 126844 h 150875"/>
                <a:gd name="connsiteX8" fmla="*/ 41455 w 46462"/>
                <a:gd name="connsiteY8" fmla="*/ 128511 h 150875"/>
                <a:gd name="connsiteX9" fmla="*/ 41350 w 46462"/>
                <a:gd name="connsiteY9" fmla="*/ 128570 h 150875"/>
                <a:gd name="connsiteX10" fmla="*/ 39671 w 46462"/>
                <a:gd name="connsiteY10" fmla="*/ 129678 h 150875"/>
                <a:gd name="connsiteX11" fmla="*/ 39764 w 46462"/>
                <a:gd name="connsiteY11" fmla="*/ 129584 h 150875"/>
                <a:gd name="connsiteX12" fmla="*/ 37059 w 46462"/>
                <a:gd name="connsiteY12" fmla="*/ 131252 h 150875"/>
                <a:gd name="connsiteX13" fmla="*/ 37106 w 46462"/>
                <a:gd name="connsiteY13" fmla="*/ 131217 h 150875"/>
                <a:gd name="connsiteX14" fmla="*/ 34401 w 46462"/>
                <a:gd name="connsiteY14" fmla="*/ 132814 h 150875"/>
                <a:gd name="connsiteX15" fmla="*/ 34389 w 46462"/>
                <a:gd name="connsiteY15" fmla="*/ 132826 h 150875"/>
                <a:gd name="connsiteX16" fmla="*/ 31777 w 46462"/>
                <a:gd name="connsiteY16" fmla="*/ 134353 h 150875"/>
                <a:gd name="connsiteX17" fmla="*/ 31649 w 46462"/>
                <a:gd name="connsiteY17" fmla="*/ 134423 h 150875"/>
                <a:gd name="connsiteX18" fmla="*/ 29981 w 46462"/>
                <a:gd name="connsiteY18" fmla="*/ 135531 h 150875"/>
                <a:gd name="connsiteX19" fmla="*/ 30074 w 46462"/>
                <a:gd name="connsiteY19" fmla="*/ 135438 h 150875"/>
                <a:gd name="connsiteX20" fmla="*/ 27358 w 46462"/>
                <a:gd name="connsiteY20" fmla="*/ 137082 h 150875"/>
                <a:gd name="connsiteX21" fmla="*/ 27404 w 46462"/>
                <a:gd name="connsiteY21" fmla="*/ 137047 h 150875"/>
                <a:gd name="connsiteX22" fmla="*/ 24711 w 46462"/>
                <a:gd name="connsiteY22" fmla="*/ 138645 h 150875"/>
                <a:gd name="connsiteX23" fmla="*/ 24687 w 46462"/>
                <a:gd name="connsiteY23" fmla="*/ 138656 h 150875"/>
                <a:gd name="connsiteX24" fmla="*/ 22099 w 46462"/>
                <a:gd name="connsiteY24" fmla="*/ 140172 h 150875"/>
                <a:gd name="connsiteX25" fmla="*/ 21959 w 46462"/>
                <a:gd name="connsiteY25" fmla="*/ 140242 h 150875"/>
                <a:gd name="connsiteX26" fmla="*/ 20291 w 46462"/>
                <a:gd name="connsiteY26" fmla="*/ 141350 h 150875"/>
                <a:gd name="connsiteX27" fmla="*/ 20384 w 46462"/>
                <a:gd name="connsiteY27" fmla="*/ 141256 h 150875"/>
                <a:gd name="connsiteX28" fmla="*/ 17656 w 46462"/>
                <a:gd name="connsiteY28" fmla="*/ 142901 h 150875"/>
                <a:gd name="connsiteX29" fmla="*/ 17703 w 46462"/>
                <a:gd name="connsiteY29" fmla="*/ 142866 h 150875"/>
                <a:gd name="connsiteX30" fmla="*/ 15009 w 46462"/>
                <a:gd name="connsiteY30" fmla="*/ 144451 h 150875"/>
                <a:gd name="connsiteX31" fmla="*/ 14974 w 46462"/>
                <a:gd name="connsiteY31" fmla="*/ 144475 h 150875"/>
                <a:gd name="connsiteX32" fmla="*/ 12397 w 46462"/>
                <a:gd name="connsiteY32" fmla="*/ 145991 h 150875"/>
                <a:gd name="connsiteX33" fmla="*/ 12234 w 46462"/>
                <a:gd name="connsiteY33" fmla="*/ 146072 h 150875"/>
                <a:gd name="connsiteX34" fmla="*/ 10578 w 46462"/>
                <a:gd name="connsiteY34" fmla="*/ 147168 h 150875"/>
                <a:gd name="connsiteX35" fmla="*/ 10671 w 46462"/>
                <a:gd name="connsiteY35" fmla="*/ 147075 h 150875"/>
                <a:gd name="connsiteX36" fmla="*/ 7954 w 46462"/>
                <a:gd name="connsiteY36" fmla="*/ 148719 h 150875"/>
                <a:gd name="connsiteX37" fmla="*/ 8001 w 46462"/>
                <a:gd name="connsiteY37" fmla="*/ 148696 h 150875"/>
                <a:gd name="connsiteX38" fmla="*/ 5307 w 46462"/>
                <a:gd name="connsiteY38" fmla="*/ 150270 h 150875"/>
                <a:gd name="connsiteX39" fmla="*/ 5261 w 46462"/>
                <a:gd name="connsiteY39" fmla="*/ 150293 h 150875"/>
                <a:gd name="connsiteX40" fmla="*/ 1693 w 46462"/>
                <a:gd name="connsiteY40" fmla="*/ 149629 h 150875"/>
                <a:gd name="connsiteX41" fmla="*/ 853 w 46462"/>
                <a:gd name="connsiteY41" fmla="*/ 125958 h 150875"/>
                <a:gd name="connsiteX42" fmla="*/ 1867 w 46462"/>
                <a:gd name="connsiteY42" fmla="*/ 113049 h 150875"/>
                <a:gd name="connsiteX43" fmla="*/ 1902 w 46462"/>
                <a:gd name="connsiteY43" fmla="*/ 21654 h 150875"/>
                <a:gd name="connsiteX44" fmla="*/ 2427 w 46462"/>
                <a:gd name="connsiteY44" fmla="*/ 13783 h 15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6462" h="150875">
                  <a:moveTo>
                    <a:pt x="2427" y="13783"/>
                  </a:moveTo>
                  <a:cubicBezTo>
                    <a:pt x="3302" y="9235"/>
                    <a:pt x="1401" y="4373"/>
                    <a:pt x="3861" y="0"/>
                  </a:cubicBezTo>
                  <a:cubicBezTo>
                    <a:pt x="17399" y="8244"/>
                    <a:pt x="31136" y="16150"/>
                    <a:pt x="44324" y="25012"/>
                  </a:cubicBezTo>
                  <a:cubicBezTo>
                    <a:pt x="46014" y="27472"/>
                    <a:pt x="46388" y="30306"/>
                    <a:pt x="46388" y="33233"/>
                  </a:cubicBezTo>
                  <a:cubicBezTo>
                    <a:pt x="46341" y="54129"/>
                    <a:pt x="46679" y="75024"/>
                    <a:pt x="46213" y="95920"/>
                  </a:cubicBezTo>
                  <a:cubicBezTo>
                    <a:pt x="45991" y="105493"/>
                    <a:pt x="47297" y="115113"/>
                    <a:pt x="45326" y="124628"/>
                  </a:cubicBezTo>
                  <a:cubicBezTo>
                    <a:pt x="45000" y="125491"/>
                    <a:pt x="44534" y="126261"/>
                    <a:pt x="43939" y="126949"/>
                  </a:cubicBezTo>
                  <a:lnTo>
                    <a:pt x="44067" y="126844"/>
                  </a:lnTo>
                  <a:cubicBezTo>
                    <a:pt x="43531" y="127963"/>
                    <a:pt x="42120" y="127602"/>
                    <a:pt x="41455" y="128511"/>
                  </a:cubicBezTo>
                  <a:lnTo>
                    <a:pt x="41350" y="128570"/>
                  </a:lnTo>
                  <a:cubicBezTo>
                    <a:pt x="40837" y="129025"/>
                    <a:pt x="40476" y="129724"/>
                    <a:pt x="39671" y="129678"/>
                  </a:cubicBezTo>
                  <a:lnTo>
                    <a:pt x="39764" y="129584"/>
                  </a:lnTo>
                  <a:cubicBezTo>
                    <a:pt x="39333" y="130984"/>
                    <a:pt x="37922" y="130622"/>
                    <a:pt x="37059" y="131252"/>
                  </a:cubicBezTo>
                  <a:lnTo>
                    <a:pt x="37106" y="131217"/>
                  </a:lnTo>
                  <a:cubicBezTo>
                    <a:pt x="36534" y="132359"/>
                    <a:pt x="35170" y="132045"/>
                    <a:pt x="34401" y="132814"/>
                  </a:cubicBezTo>
                  <a:lnTo>
                    <a:pt x="34389" y="132826"/>
                  </a:lnTo>
                  <a:cubicBezTo>
                    <a:pt x="33759" y="133782"/>
                    <a:pt x="32430" y="133432"/>
                    <a:pt x="31777" y="134353"/>
                  </a:cubicBezTo>
                  <a:lnTo>
                    <a:pt x="31649" y="134423"/>
                  </a:lnTo>
                  <a:cubicBezTo>
                    <a:pt x="31136" y="134867"/>
                    <a:pt x="30762" y="135543"/>
                    <a:pt x="29981" y="135531"/>
                  </a:cubicBezTo>
                  <a:lnTo>
                    <a:pt x="30074" y="135438"/>
                  </a:lnTo>
                  <a:cubicBezTo>
                    <a:pt x="29620" y="136802"/>
                    <a:pt x="28220" y="136464"/>
                    <a:pt x="27358" y="137082"/>
                  </a:cubicBezTo>
                  <a:lnTo>
                    <a:pt x="27404" y="137047"/>
                  </a:lnTo>
                  <a:cubicBezTo>
                    <a:pt x="26833" y="138190"/>
                    <a:pt x="25469" y="137863"/>
                    <a:pt x="24711" y="138645"/>
                  </a:cubicBezTo>
                  <a:lnTo>
                    <a:pt x="24687" y="138656"/>
                  </a:lnTo>
                  <a:cubicBezTo>
                    <a:pt x="24046" y="139589"/>
                    <a:pt x="22728" y="139228"/>
                    <a:pt x="22099" y="140172"/>
                  </a:cubicBezTo>
                  <a:lnTo>
                    <a:pt x="21959" y="140242"/>
                  </a:lnTo>
                  <a:cubicBezTo>
                    <a:pt x="21434" y="140662"/>
                    <a:pt x="21061" y="141338"/>
                    <a:pt x="20291" y="141350"/>
                  </a:cubicBezTo>
                  <a:lnTo>
                    <a:pt x="20384" y="141256"/>
                  </a:lnTo>
                  <a:cubicBezTo>
                    <a:pt x="19918" y="142597"/>
                    <a:pt x="18519" y="142259"/>
                    <a:pt x="17656" y="142901"/>
                  </a:cubicBezTo>
                  <a:lnTo>
                    <a:pt x="17703" y="142866"/>
                  </a:lnTo>
                  <a:cubicBezTo>
                    <a:pt x="17120" y="143985"/>
                    <a:pt x="15767" y="143659"/>
                    <a:pt x="15009" y="144451"/>
                  </a:cubicBezTo>
                  <a:lnTo>
                    <a:pt x="14974" y="144475"/>
                  </a:lnTo>
                  <a:cubicBezTo>
                    <a:pt x="14344" y="145396"/>
                    <a:pt x="13015" y="145035"/>
                    <a:pt x="12397" y="145991"/>
                  </a:cubicBezTo>
                  <a:lnTo>
                    <a:pt x="12234" y="146072"/>
                  </a:lnTo>
                  <a:cubicBezTo>
                    <a:pt x="11709" y="146480"/>
                    <a:pt x="11336" y="147145"/>
                    <a:pt x="10578" y="147168"/>
                  </a:cubicBezTo>
                  <a:lnTo>
                    <a:pt x="10671" y="147075"/>
                  </a:lnTo>
                  <a:cubicBezTo>
                    <a:pt x="10181" y="148393"/>
                    <a:pt x="8794" y="148055"/>
                    <a:pt x="7954" y="148719"/>
                  </a:cubicBezTo>
                  <a:lnTo>
                    <a:pt x="8001" y="148696"/>
                  </a:lnTo>
                  <a:cubicBezTo>
                    <a:pt x="7406" y="149780"/>
                    <a:pt x="6054" y="149466"/>
                    <a:pt x="5307" y="150270"/>
                  </a:cubicBezTo>
                  <a:lnTo>
                    <a:pt x="5261" y="150293"/>
                  </a:lnTo>
                  <a:cubicBezTo>
                    <a:pt x="3873" y="151250"/>
                    <a:pt x="2684" y="151028"/>
                    <a:pt x="1693" y="149629"/>
                  </a:cubicBezTo>
                  <a:cubicBezTo>
                    <a:pt x="-791" y="141840"/>
                    <a:pt x="-57" y="133794"/>
                    <a:pt x="853" y="125958"/>
                  </a:cubicBezTo>
                  <a:cubicBezTo>
                    <a:pt x="1354" y="121643"/>
                    <a:pt x="1867" y="117376"/>
                    <a:pt x="1867" y="113049"/>
                  </a:cubicBezTo>
                  <a:cubicBezTo>
                    <a:pt x="1879" y="82580"/>
                    <a:pt x="1856" y="52123"/>
                    <a:pt x="1902" y="21654"/>
                  </a:cubicBezTo>
                  <a:cubicBezTo>
                    <a:pt x="1891" y="19042"/>
                    <a:pt x="1366" y="16337"/>
                    <a:pt x="2427" y="13783"/>
                  </a:cubicBezTo>
                  <a:close/>
                </a:path>
              </a:pathLst>
            </a:custGeom>
            <a:solidFill>
              <a:srgbClr val="444244"/>
            </a:solidFill>
            <a:ln w="11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53" name="任意多边形: 形状 752"/>
            <p:cNvSpPr/>
            <p:nvPr/>
          </p:nvSpPr>
          <p:spPr>
            <a:xfrm>
              <a:off x="5475819" y="5372518"/>
              <a:ext cx="201576" cy="173853"/>
            </a:xfrm>
            <a:custGeom>
              <a:avLst/>
              <a:gdLst>
                <a:gd name="connsiteX0" fmla="*/ 0 w 201576"/>
                <a:gd name="connsiteY0" fmla="*/ 0 h 173853"/>
                <a:gd name="connsiteX1" fmla="*/ 16441 w 201576"/>
                <a:gd name="connsiteY1" fmla="*/ 8827 h 173853"/>
                <a:gd name="connsiteX2" fmla="*/ 37326 w 201576"/>
                <a:gd name="connsiteY2" fmla="*/ 21525 h 173853"/>
                <a:gd name="connsiteX3" fmla="*/ 49872 w 201576"/>
                <a:gd name="connsiteY3" fmla="*/ 24581 h 173853"/>
                <a:gd name="connsiteX4" fmla="*/ 58478 w 201576"/>
                <a:gd name="connsiteY4" fmla="*/ 28020 h 173853"/>
                <a:gd name="connsiteX5" fmla="*/ 117854 w 201576"/>
                <a:gd name="connsiteY5" fmla="*/ 88714 h 173853"/>
                <a:gd name="connsiteX6" fmla="*/ 190697 w 201576"/>
                <a:gd name="connsiteY6" fmla="*/ 165184 h 173853"/>
                <a:gd name="connsiteX7" fmla="*/ 201577 w 201576"/>
                <a:gd name="connsiteY7" fmla="*/ 169907 h 173853"/>
                <a:gd name="connsiteX8" fmla="*/ 200900 w 201576"/>
                <a:gd name="connsiteY8" fmla="*/ 171807 h 173853"/>
                <a:gd name="connsiteX9" fmla="*/ 175305 w 201576"/>
                <a:gd name="connsiteY9" fmla="*/ 166956 h 173853"/>
                <a:gd name="connsiteX10" fmla="*/ 141536 w 201576"/>
                <a:gd name="connsiteY10" fmla="*/ 145757 h 173853"/>
                <a:gd name="connsiteX11" fmla="*/ 130109 w 201576"/>
                <a:gd name="connsiteY11" fmla="*/ 136499 h 173853"/>
                <a:gd name="connsiteX12" fmla="*/ 5072 w 201576"/>
                <a:gd name="connsiteY12" fmla="*/ 5842 h 173853"/>
                <a:gd name="connsiteX13" fmla="*/ 0 w 201576"/>
                <a:gd name="connsiteY13" fmla="*/ 0 h 1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576" h="173853">
                  <a:moveTo>
                    <a:pt x="0" y="0"/>
                  </a:moveTo>
                  <a:cubicBezTo>
                    <a:pt x="5865" y="2146"/>
                    <a:pt x="11194" y="5434"/>
                    <a:pt x="16441" y="8827"/>
                  </a:cubicBezTo>
                  <a:cubicBezTo>
                    <a:pt x="23298" y="13270"/>
                    <a:pt x="30271" y="17456"/>
                    <a:pt x="37326" y="21525"/>
                  </a:cubicBezTo>
                  <a:cubicBezTo>
                    <a:pt x="41290" y="23811"/>
                    <a:pt x="45348" y="25117"/>
                    <a:pt x="49872" y="24581"/>
                  </a:cubicBezTo>
                  <a:cubicBezTo>
                    <a:pt x="53324" y="24172"/>
                    <a:pt x="56029" y="25292"/>
                    <a:pt x="58478" y="28020"/>
                  </a:cubicBezTo>
                  <a:cubicBezTo>
                    <a:pt x="77461" y="49114"/>
                    <a:pt x="98439" y="68063"/>
                    <a:pt x="117854" y="88714"/>
                  </a:cubicBezTo>
                  <a:cubicBezTo>
                    <a:pt x="141979" y="114367"/>
                    <a:pt x="166490" y="139624"/>
                    <a:pt x="190697" y="165184"/>
                  </a:cubicBezTo>
                  <a:cubicBezTo>
                    <a:pt x="193846" y="168519"/>
                    <a:pt x="197029" y="170641"/>
                    <a:pt x="201577" y="169907"/>
                  </a:cubicBezTo>
                  <a:cubicBezTo>
                    <a:pt x="201507" y="170595"/>
                    <a:pt x="201612" y="171376"/>
                    <a:pt x="200900" y="171807"/>
                  </a:cubicBezTo>
                  <a:cubicBezTo>
                    <a:pt x="193951" y="176005"/>
                    <a:pt x="180354" y="173428"/>
                    <a:pt x="175305" y="166956"/>
                  </a:cubicBezTo>
                  <a:cubicBezTo>
                    <a:pt x="164531" y="159051"/>
                    <a:pt x="152800" y="152800"/>
                    <a:pt x="141536" y="145757"/>
                  </a:cubicBezTo>
                  <a:cubicBezTo>
                    <a:pt x="137338" y="143134"/>
                    <a:pt x="133572" y="140125"/>
                    <a:pt x="130109" y="136499"/>
                  </a:cubicBezTo>
                  <a:cubicBezTo>
                    <a:pt x="88457" y="92912"/>
                    <a:pt x="46747" y="49394"/>
                    <a:pt x="5072" y="5842"/>
                  </a:cubicBezTo>
                  <a:cubicBezTo>
                    <a:pt x="3312" y="3988"/>
                    <a:pt x="1201" y="2414"/>
                    <a:pt x="0" y="0"/>
                  </a:cubicBezTo>
                  <a:close/>
                </a:path>
              </a:pathLst>
            </a:custGeom>
            <a:solidFill>
              <a:srgbClr val="5282C4"/>
            </a:solidFill>
            <a:ln w="11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54" name="任意多边形: 形状 753"/>
            <p:cNvSpPr/>
            <p:nvPr/>
          </p:nvSpPr>
          <p:spPr>
            <a:xfrm>
              <a:off x="5554386" y="5789093"/>
              <a:ext cx="47718" cy="132226"/>
            </a:xfrm>
            <a:custGeom>
              <a:avLst/>
              <a:gdLst>
                <a:gd name="connsiteX0" fmla="*/ 4130 w 47718"/>
                <a:gd name="connsiteY0" fmla="*/ 23764 h 132226"/>
                <a:gd name="connsiteX1" fmla="*/ 5051 w 47718"/>
                <a:gd name="connsiteY1" fmla="*/ 23333 h 132226"/>
                <a:gd name="connsiteX2" fmla="*/ 6578 w 47718"/>
                <a:gd name="connsiteY2" fmla="*/ 22260 h 132226"/>
                <a:gd name="connsiteX3" fmla="*/ 6497 w 47718"/>
                <a:gd name="connsiteY3" fmla="*/ 22318 h 132226"/>
                <a:gd name="connsiteX4" fmla="*/ 9202 w 47718"/>
                <a:gd name="connsiteY4" fmla="*/ 20733 h 132226"/>
                <a:gd name="connsiteX5" fmla="*/ 9225 w 47718"/>
                <a:gd name="connsiteY5" fmla="*/ 20721 h 132226"/>
                <a:gd name="connsiteX6" fmla="*/ 11791 w 47718"/>
                <a:gd name="connsiteY6" fmla="*/ 19193 h 132226"/>
                <a:gd name="connsiteX7" fmla="*/ 11954 w 47718"/>
                <a:gd name="connsiteY7" fmla="*/ 19112 h 132226"/>
                <a:gd name="connsiteX8" fmla="*/ 13808 w 47718"/>
                <a:gd name="connsiteY8" fmla="*/ 17946 h 132226"/>
                <a:gd name="connsiteX9" fmla="*/ 14764 w 47718"/>
                <a:gd name="connsiteY9" fmla="*/ 17503 h 132226"/>
                <a:gd name="connsiteX10" fmla="*/ 16268 w 47718"/>
                <a:gd name="connsiteY10" fmla="*/ 16430 h 132226"/>
                <a:gd name="connsiteX11" fmla="*/ 16198 w 47718"/>
                <a:gd name="connsiteY11" fmla="*/ 16488 h 132226"/>
                <a:gd name="connsiteX12" fmla="*/ 18892 w 47718"/>
                <a:gd name="connsiteY12" fmla="*/ 14914 h 132226"/>
                <a:gd name="connsiteX13" fmla="*/ 18939 w 47718"/>
                <a:gd name="connsiteY13" fmla="*/ 14891 h 132226"/>
                <a:gd name="connsiteX14" fmla="*/ 21492 w 47718"/>
                <a:gd name="connsiteY14" fmla="*/ 13375 h 132226"/>
                <a:gd name="connsiteX15" fmla="*/ 21667 w 47718"/>
                <a:gd name="connsiteY15" fmla="*/ 13293 h 132226"/>
                <a:gd name="connsiteX16" fmla="*/ 23475 w 47718"/>
                <a:gd name="connsiteY16" fmla="*/ 12139 h 132226"/>
                <a:gd name="connsiteX17" fmla="*/ 24466 w 47718"/>
                <a:gd name="connsiteY17" fmla="*/ 11684 h 132226"/>
                <a:gd name="connsiteX18" fmla="*/ 25958 w 47718"/>
                <a:gd name="connsiteY18" fmla="*/ 10623 h 132226"/>
                <a:gd name="connsiteX19" fmla="*/ 25900 w 47718"/>
                <a:gd name="connsiteY19" fmla="*/ 10669 h 132226"/>
                <a:gd name="connsiteX20" fmla="*/ 28582 w 47718"/>
                <a:gd name="connsiteY20" fmla="*/ 9107 h 132226"/>
                <a:gd name="connsiteX21" fmla="*/ 28640 w 47718"/>
                <a:gd name="connsiteY21" fmla="*/ 9072 h 132226"/>
                <a:gd name="connsiteX22" fmla="*/ 30658 w 47718"/>
                <a:gd name="connsiteY22" fmla="*/ 7813 h 132226"/>
                <a:gd name="connsiteX23" fmla="*/ 45175 w 47718"/>
                <a:gd name="connsiteY23" fmla="*/ 0 h 132226"/>
                <a:gd name="connsiteX24" fmla="*/ 47192 w 47718"/>
                <a:gd name="connsiteY24" fmla="*/ 7369 h 132226"/>
                <a:gd name="connsiteX25" fmla="*/ 47320 w 47718"/>
                <a:gd name="connsiteY25" fmla="*/ 128535 h 132226"/>
                <a:gd name="connsiteX26" fmla="*/ 40371 w 47718"/>
                <a:gd name="connsiteY26" fmla="*/ 129899 h 132226"/>
                <a:gd name="connsiteX27" fmla="*/ 9412 w 47718"/>
                <a:gd name="connsiteY27" fmla="*/ 111137 h 132226"/>
                <a:gd name="connsiteX28" fmla="*/ 1296 w 47718"/>
                <a:gd name="connsiteY28" fmla="*/ 105890 h 132226"/>
                <a:gd name="connsiteX29" fmla="*/ 340 w 47718"/>
                <a:gd name="connsiteY29" fmla="*/ 102182 h 132226"/>
                <a:gd name="connsiteX30" fmla="*/ 142 w 47718"/>
                <a:gd name="connsiteY30" fmla="*/ 33198 h 132226"/>
                <a:gd name="connsiteX31" fmla="*/ 2311 w 47718"/>
                <a:gd name="connsiteY31" fmla="*/ 25758 h 132226"/>
                <a:gd name="connsiteX32" fmla="*/ 4130 w 47718"/>
                <a:gd name="connsiteY32" fmla="*/ 23764 h 13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7718" h="132226">
                  <a:moveTo>
                    <a:pt x="4130" y="23764"/>
                  </a:moveTo>
                  <a:cubicBezTo>
                    <a:pt x="4561" y="23904"/>
                    <a:pt x="4864" y="23753"/>
                    <a:pt x="5051" y="23333"/>
                  </a:cubicBezTo>
                  <a:cubicBezTo>
                    <a:pt x="5552" y="22960"/>
                    <a:pt x="6065" y="22610"/>
                    <a:pt x="6578" y="22260"/>
                  </a:cubicBezTo>
                  <a:lnTo>
                    <a:pt x="6497" y="22318"/>
                  </a:lnTo>
                  <a:cubicBezTo>
                    <a:pt x="7103" y="21234"/>
                    <a:pt x="8456" y="21549"/>
                    <a:pt x="9202" y="20733"/>
                  </a:cubicBezTo>
                  <a:lnTo>
                    <a:pt x="9225" y="20721"/>
                  </a:lnTo>
                  <a:cubicBezTo>
                    <a:pt x="9867" y="19811"/>
                    <a:pt x="11196" y="20184"/>
                    <a:pt x="11791" y="19193"/>
                  </a:cubicBezTo>
                  <a:lnTo>
                    <a:pt x="11954" y="19112"/>
                  </a:lnTo>
                  <a:cubicBezTo>
                    <a:pt x="12514" y="18634"/>
                    <a:pt x="13050" y="18097"/>
                    <a:pt x="13808" y="17946"/>
                  </a:cubicBezTo>
                  <a:cubicBezTo>
                    <a:pt x="14239" y="18074"/>
                    <a:pt x="14566" y="17922"/>
                    <a:pt x="14764" y="17503"/>
                  </a:cubicBezTo>
                  <a:cubicBezTo>
                    <a:pt x="15266" y="17141"/>
                    <a:pt x="15767" y="16791"/>
                    <a:pt x="16268" y="16430"/>
                  </a:cubicBezTo>
                  <a:lnTo>
                    <a:pt x="16198" y="16488"/>
                  </a:lnTo>
                  <a:cubicBezTo>
                    <a:pt x="16816" y="15427"/>
                    <a:pt x="18157" y="15742"/>
                    <a:pt x="18892" y="14914"/>
                  </a:cubicBezTo>
                  <a:lnTo>
                    <a:pt x="18939" y="14891"/>
                  </a:lnTo>
                  <a:cubicBezTo>
                    <a:pt x="19580" y="14004"/>
                    <a:pt x="20909" y="14377"/>
                    <a:pt x="21492" y="13375"/>
                  </a:cubicBezTo>
                  <a:lnTo>
                    <a:pt x="21667" y="13293"/>
                  </a:lnTo>
                  <a:cubicBezTo>
                    <a:pt x="22227" y="12827"/>
                    <a:pt x="22752" y="12302"/>
                    <a:pt x="23475" y="12139"/>
                  </a:cubicBezTo>
                  <a:cubicBezTo>
                    <a:pt x="23918" y="12255"/>
                    <a:pt x="24256" y="12104"/>
                    <a:pt x="24466" y="11684"/>
                  </a:cubicBezTo>
                  <a:cubicBezTo>
                    <a:pt x="24967" y="11346"/>
                    <a:pt x="25469" y="10984"/>
                    <a:pt x="25958" y="10623"/>
                  </a:cubicBezTo>
                  <a:lnTo>
                    <a:pt x="25900" y="10669"/>
                  </a:lnTo>
                  <a:cubicBezTo>
                    <a:pt x="26518" y="9632"/>
                    <a:pt x="27859" y="9958"/>
                    <a:pt x="28582" y="9107"/>
                  </a:cubicBezTo>
                  <a:lnTo>
                    <a:pt x="28640" y="9072"/>
                  </a:lnTo>
                  <a:cubicBezTo>
                    <a:pt x="29177" y="8419"/>
                    <a:pt x="29771" y="7859"/>
                    <a:pt x="30658" y="7813"/>
                  </a:cubicBezTo>
                  <a:cubicBezTo>
                    <a:pt x="35928" y="6099"/>
                    <a:pt x="40009" y="1924"/>
                    <a:pt x="45175" y="0"/>
                  </a:cubicBezTo>
                  <a:cubicBezTo>
                    <a:pt x="49279" y="1388"/>
                    <a:pt x="47181" y="4967"/>
                    <a:pt x="47192" y="7369"/>
                  </a:cubicBezTo>
                  <a:cubicBezTo>
                    <a:pt x="47355" y="47762"/>
                    <a:pt x="47297" y="88154"/>
                    <a:pt x="47320" y="128535"/>
                  </a:cubicBezTo>
                  <a:cubicBezTo>
                    <a:pt x="46166" y="135123"/>
                    <a:pt x="42551" y="131135"/>
                    <a:pt x="40371" y="129899"/>
                  </a:cubicBezTo>
                  <a:cubicBezTo>
                    <a:pt x="29900" y="123929"/>
                    <a:pt x="19732" y="117399"/>
                    <a:pt x="9412" y="111137"/>
                  </a:cubicBezTo>
                  <a:cubicBezTo>
                    <a:pt x="6672" y="109470"/>
                    <a:pt x="3360" y="108723"/>
                    <a:pt x="1296" y="105890"/>
                  </a:cubicBezTo>
                  <a:cubicBezTo>
                    <a:pt x="690" y="104735"/>
                    <a:pt x="457" y="103476"/>
                    <a:pt x="340" y="102182"/>
                  </a:cubicBezTo>
                  <a:cubicBezTo>
                    <a:pt x="-266" y="79187"/>
                    <a:pt x="118" y="56181"/>
                    <a:pt x="142" y="33198"/>
                  </a:cubicBezTo>
                  <a:cubicBezTo>
                    <a:pt x="142" y="30539"/>
                    <a:pt x="340" y="27834"/>
                    <a:pt x="2311" y="25758"/>
                  </a:cubicBezTo>
                  <a:cubicBezTo>
                    <a:pt x="2777" y="24930"/>
                    <a:pt x="3383" y="24277"/>
                    <a:pt x="4130" y="23764"/>
                  </a:cubicBezTo>
                  <a:close/>
                </a:path>
              </a:pathLst>
            </a:custGeom>
            <a:solidFill>
              <a:srgbClr val="444244"/>
            </a:solidFill>
            <a:ln w="11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55" name="任意多边形: 形状 754"/>
            <p:cNvSpPr/>
            <p:nvPr/>
          </p:nvSpPr>
          <p:spPr>
            <a:xfrm>
              <a:off x="5516559" y="5266801"/>
              <a:ext cx="72239" cy="115979"/>
            </a:xfrm>
            <a:custGeom>
              <a:avLst/>
              <a:gdLst>
                <a:gd name="connsiteX0" fmla="*/ 72239 w 72239"/>
                <a:gd name="connsiteY0" fmla="*/ 35754 h 115979"/>
                <a:gd name="connsiteX1" fmla="*/ 70793 w 72239"/>
                <a:gd name="connsiteY1" fmla="*/ 38727 h 115979"/>
                <a:gd name="connsiteX2" fmla="*/ 69161 w 72239"/>
                <a:gd name="connsiteY2" fmla="*/ 41771 h 115979"/>
                <a:gd name="connsiteX3" fmla="*/ 56474 w 72239"/>
                <a:gd name="connsiteY3" fmla="*/ 52242 h 115979"/>
                <a:gd name="connsiteX4" fmla="*/ 20000 w 72239"/>
                <a:gd name="connsiteY4" fmla="*/ 105729 h 115979"/>
                <a:gd name="connsiteX5" fmla="*/ 18565 w 72239"/>
                <a:gd name="connsiteY5" fmla="*/ 108189 h 115979"/>
                <a:gd name="connsiteX6" fmla="*/ 13097 w 72239"/>
                <a:gd name="connsiteY6" fmla="*/ 115979 h 115979"/>
                <a:gd name="connsiteX7" fmla="*/ 2241 w 72239"/>
                <a:gd name="connsiteY7" fmla="*/ 111886 h 115979"/>
                <a:gd name="connsiteX8" fmla="*/ 760 w 72239"/>
                <a:gd name="connsiteY8" fmla="*/ 106603 h 115979"/>
                <a:gd name="connsiteX9" fmla="*/ 4783 w 72239"/>
                <a:gd name="connsiteY9" fmla="*/ 99864 h 115979"/>
                <a:gd name="connsiteX10" fmla="*/ 31719 w 72239"/>
                <a:gd name="connsiteY10" fmla="*/ 60556 h 115979"/>
                <a:gd name="connsiteX11" fmla="*/ 43776 w 72239"/>
                <a:gd name="connsiteY11" fmla="*/ 42960 h 115979"/>
                <a:gd name="connsiteX12" fmla="*/ 42796 w 72239"/>
                <a:gd name="connsiteY12" fmla="*/ 37246 h 115979"/>
                <a:gd name="connsiteX13" fmla="*/ 12455 w 72239"/>
                <a:gd name="connsiteY13" fmla="*/ 18531 h 115979"/>
                <a:gd name="connsiteX14" fmla="*/ 3488 w 72239"/>
                <a:gd name="connsiteY14" fmla="*/ 13097 h 115979"/>
                <a:gd name="connsiteX15" fmla="*/ 2917 w 72239"/>
                <a:gd name="connsiteY15" fmla="*/ 8561 h 115979"/>
                <a:gd name="connsiteX16" fmla="*/ 10916 w 72239"/>
                <a:gd name="connsiteY16" fmla="*/ 772 h 115979"/>
                <a:gd name="connsiteX17" fmla="*/ 23346 w 72239"/>
                <a:gd name="connsiteY17" fmla="*/ 2801 h 115979"/>
                <a:gd name="connsiteX18" fmla="*/ 63132 w 72239"/>
                <a:gd name="connsiteY18" fmla="*/ 27195 h 115979"/>
                <a:gd name="connsiteX19" fmla="*/ 72239 w 72239"/>
                <a:gd name="connsiteY19" fmla="*/ 35754 h 11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2239" h="115979">
                  <a:moveTo>
                    <a:pt x="72239" y="35754"/>
                  </a:moveTo>
                  <a:cubicBezTo>
                    <a:pt x="71143" y="36418"/>
                    <a:pt x="70502" y="37398"/>
                    <a:pt x="70793" y="38727"/>
                  </a:cubicBezTo>
                  <a:cubicBezTo>
                    <a:pt x="71155" y="40336"/>
                    <a:pt x="71120" y="41199"/>
                    <a:pt x="69161" y="41771"/>
                  </a:cubicBezTo>
                  <a:cubicBezTo>
                    <a:pt x="63610" y="43391"/>
                    <a:pt x="59762" y="47368"/>
                    <a:pt x="56474" y="52242"/>
                  </a:cubicBezTo>
                  <a:cubicBezTo>
                    <a:pt x="44394" y="70129"/>
                    <a:pt x="32162" y="87900"/>
                    <a:pt x="20000" y="105729"/>
                  </a:cubicBezTo>
                  <a:cubicBezTo>
                    <a:pt x="19463" y="106510"/>
                    <a:pt x="19207" y="107560"/>
                    <a:pt x="18565" y="108189"/>
                  </a:cubicBezTo>
                  <a:cubicBezTo>
                    <a:pt x="16175" y="110510"/>
                    <a:pt x="16140" y="115920"/>
                    <a:pt x="13097" y="115979"/>
                  </a:cubicBezTo>
                  <a:cubicBezTo>
                    <a:pt x="9505" y="116049"/>
                    <a:pt x="5844" y="113425"/>
                    <a:pt x="2241" y="111886"/>
                  </a:cubicBezTo>
                  <a:cubicBezTo>
                    <a:pt x="-278" y="110801"/>
                    <a:pt x="-523" y="108877"/>
                    <a:pt x="760" y="106603"/>
                  </a:cubicBezTo>
                  <a:cubicBezTo>
                    <a:pt x="2054" y="104330"/>
                    <a:pt x="3313" y="102021"/>
                    <a:pt x="4783" y="99864"/>
                  </a:cubicBezTo>
                  <a:cubicBezTo>
                    <a:pt x="13738" y="86734"/>
                    <a:pt x="22740" y="73662"/>
                    <a:pt x="31719" y="60556"/>
                  </a:cubicBezTo>
                  <a:cubicBezTo>
                    <a:pt x="35741" y="54691"/>
                    <a:pt x="39566" y="48674"/>
                    <a:pt x="43776" y="42960"/>
                  </a:cubicBezTo>
                  <a:cubicBezTo>
                    <a:pt x="45735" y="40290"/>
                    <a:pt x="45245" y="39007"/>
                    <a:pt x="42796" y="37246"/>
                  </a:cubicBezTo>
                  <a:cubicBezTo>
                    <a:pt x="33083" y="30285"/>
                    <a:pt x="22390" y="25073"/>
                    <a:pt x="12455" y="18531"/>
                  </a:cubicBezTo>
                  <a:cubicBezTo>
                    <a:pt x="9528" y="16607"/>
                    <a:pt x="6543" y="14788"/>
                    <a:pt x="3488" y="13097"/>
                  </a:cubicBezTo>
                  <a:cubicBezTo>
                    <a:pt x="1098" y="11768"/>
                    <a:pt x="1564" y="10508"/>
                    <a:pt x="2917" y="8561"/>
                  </a:cubicBezTo>
                  <a:cubicBezTo>
                    <a:pt x="5132" y="5401"/>
                    <a:pt x="9179" y="4387"/>
                    <a:pt x="10916" y="772"/>
                  </a:cubicBezTo>
                  <a:cubicBezTo>
                    <a:pt x="15417" y="-919"/>
                    <a:pt x="19393" y="352"/>
                    <a:pt x="23346" y="2801"/>
                  </a:cubicBezTo>
                  <a:cubicBezTo>
                    <a:pt x="36569" y="10998"/>
                    <a:pt x="49839" y="19114"/>
                    <a:pt x="63132" y="27195"/>
                  </a:cubicBezTo>
                  <a:cubicBezTo>
                    <a:pt x="66770" y="29399"/>
                    <a:pt x="69895" y="32104"/>
                    <a:pt x="72239" y="35754"/>
                  </a:cubicBezTo>
                  <a:close/>
                </a:path>
              </a:pathLst>
            </a:custGeom>
            <a:solidFill>
              <a:srgbClr val="89D3E6"/>
            </a:solidFill>
            <a:ln w="11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56" name="任意多边形: 形状 755"/>
            <p:cNvSpPr/>
            <p:nvPr/>
          </p:nvSpPr>
          <p:spPr>
            <a:xfrm>
              <a:off x="5352532" y="5203276"/>
              <a:ext cx="110682" cy="66573"/>
            </a:xfrm>
            <a:custGeom>
              <a:avLst/>
              <a:gdLst>
                <a:gd name="connsiteX0" fmla="*/ 95617 w 110682"/>
                <a:gd name="connsiteY0" fmla="*/ 11089 h 66573"/>
                <a:gd name="connsiteX1" fmla="*/ 99290 w 110682"/>
                <a:gd name="connsiteY1" fmla="*/ 13958 h 66573"/>
                <a:gd name="connsiteX2" fmla="*/ 104339 w 110682"/>
                <a:gd name="connsiteY2" fmla="*/ 16826 h 66573"/>
                <a:gd name="connsiteX3" fmla="*/ 108467 w 110682"/>
                <a:gd name="connsiteY3" fmla="*/ 36778 h 66573"/>
                <a:gd name="connsiteX4" fmla="*/ 110682 w 110682"/>
                <a:gd name="connsiteY4" fmla="*/ 44287 h 66573"/>
                <a:gd name="connsiteX5" fmla="*/ 98882 w 110682"/>
                <a:gd name="connsiteY5" fmla="*/ 64950 h 66573"/>
                <a:gd name="connsiteX6" fmla="*/ 92597 w 110682"/>
                <a:gd name="connsiteY6" fmla="*/ 64122 h 66573"/>
                <a:gd name="connsiteX7" fmla="*/ 72902 w 110682"/>
                <a:gd name="connsiteY7" fmla="*/ 40929 h 66573"/>
                <a:gd name="connsiteX8" fmla="*/ 56927 w 110682"/>
                <a:gd name="connsiteY8" fmla="*/ 31145 h 66573"/>
                <a:gd name="connsiteX9" fmla="*/ 25315 w 110682"/>
                <a:gd name="connsiteY9" fmla="*/ 21362 h 66573"/>
                <a:gd name="connsiteX10" fmla="*/ 7113 w 110682"/>
                <a:gd name="connsiteY10" fmla="*/ 24930 h 66573"/>
                <a:gd name="connsiteX11" fmla="*/ 0 w 110682"/>
                <a:gd name="connsiteY11" fmla="*/ 23939 h 66573"/>
                <a:gd name="connsiteX12" fmla="*/ 2787 w 110682"/>
                <a:gd name="connsiteY12" fmla="*/ 17211 h 66573"/>
                <a:gd name="connsiteX13" fmla="*/ 36439 w 110682"/>
                <a:gd name="connsiteY13" fmla="*/ 4769 h 66573"/>
                <a:gd name="connsiteX14" fmla="*/ 50164 w 110682"/>
                <a:gd name="connsiteY14" fmla="*/ 0 h 66573"/>
                <a:gd name="connsiteX15" fmla="*/ 95617 w 110682"/>
                <a:gd name="connsiteY15" fmla="*/ 11089 h 66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682" h="66573">
                  <a:moveTo>
                    <a:pt x="95617" y="11089"/>
                  </a:moveTo>
                  <a:cubicBezTo>
                    <a:pt x="97273" y="11451"/>
                    <a:pt x="98707" y="12465"/>
                    <a:pt x="99290" y="13958"/>
                  </a:cubicBezTo>
                  <a:cubicBezTo>
                    <a:pt x="100304" y="16535"/>
                    <a:pt x="102532" y="16138"/>
                    <a:pt x="104339" y="16826"/>
                  </a:cubicBezTo>
                  <a:cubicBezTo>
                    <a:pt x="103161" y="24056"/>
                    <a:pt x="106718" y="30213"/>
                    <a:pt x="108467" y="36778"/>
                  </a:cubicBezTo>
                  <a:cubicBezTo>
                    <a:pt x="109143" y="39296"/>
                    <a:pt x="110169" y="41698"/>
                    <a:pt x="110682" y="44287"/>
                  </a:cubicBezTo>
                  <a:cubicBezTo>
                    <a:pt x="109831" y="53079"/>
                    <a:pt x="103324" y="58408"/>
                    <a:pt x="98882" y="64950"/>
                  </a:cubicBezTo>
                  <a:cubicBezTo>
                    <a:pt x="97098" y="67573"/>
                    <a:pt x="94416" y="66815"/>
                    <a:pt x="92597" y="64122"/>
                  </a:cubicBezTo>
                  <a:cubicBezTo>
                    <a:pt x="86230" y="56204"/>
                    <a:pt x="79467" y="48660"/>
                    <a:pt x="72902" y="40929"/>
                  </a:cubicBezTo>
                  <a:cubicBezTo>
                    <a:pt x="68669" y="35938"/>
                    <a:pt x="62664" y="33687"/>
                    <a:pt x="56927" y="31145"/>
                  </a:cubicBezTo>
                  <a:cubicBezTo>
                    <a:pt x="48100" y="21840"/>
                    <a:pt x="37162" y="19566"/>
                    <a:pt x="25315" y="21362"/>
                  </a:cubicBezTo>
                  <a:cubicBezTo>
                    <a:pt x="19228" y="22283"/>
                    <a:pt x="12955" y="22237"/>
                    <a:pt x="7113" y="24930"/>
                  </a:cubicBezTo>
                  <a:cubicBezTo>
                    <a:pt x="4897" y="25956"/>
                    <a:pt x="2134" y="26143"/>
                    <a:pt x="0" y="23939"/>
                  </a:cubicBezTo>
                  <a:cubicBezTo>
                    <a:pt x="641" y="21572"/>
                    <a:pt x="1259" y="19193"/>
                    <a:pt x="2787" y="17211"/>
                  </a:cubicBezTo>
                  <a:cubicBezTo>
                    <a:pt x="13025" y="10168"/>
                    <a:pt x="25047" y="8407"/>
                    <a:pt x="36439" y="4769"/>
                  </a:cubicBezTo>
                  <a:cubicBezTo>
                    <a:pt x="41057" y="3300"/>
                    <a:pt x="45721" y="2017"/>
                    <a:pt x="50164" y="0"/>
                  </a:cubicBezTo>
                  <a:cubicBezTo>
                    <a:pt x="65369" y="3382"/>
                    <a:pt x="80621" y="6682"/>
                    <a:pt x="95617" y="11089"/>
                  </a:cubicBezTo>
                  <a:close/>
                </a:path>
              </a:pathLst>
            </a:custGeom>
            <a:solidFill>
              <a:srgbClr val="C5C5C2"/>
            </a:solidFill>
            <a:ln w="11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57" name="任意多边形: 形状 756"/>
            <p:cNvSpPr/>
            <p:nvPr/>
          </p:nvSpPr>
          <p:spPr>
            <a:xfrm>
              <a:off x="5343833" y="5330322"/>
              <a:ext cx="114261" cy="107320"/>
            </a:xfrm>
            <a:custGeom>
              <a:avLst/>
              <a:gdLst>
                <a:gd name="connsiteX0" fmla="*/ 110041 w 114261"/>
                <a:gd name="connsiteY0" fmla="*/ 17254 h 107320"/>
                <a:gd name="connsiteX1" fmla="*/ 114262 w 114261"/>
                <a:gd name="connsiteY1" fmla="*/ 17592 h 107320"/>
                <a:gd name="connsiteX2" fmla="*/ 113947 w 114261"/>
                <a:gd name="connsiteY2" fmla="*/ 18233 h 107320"/>
                <a:gd name="connsiteX3" fmla="*/ 88154 w 114261"/>
                <a:gd name="connsiteY3" fmla="*/ 50241 h 107320"/>
                <a:gd name="connsiteX4" fmla="*/ 60378 w 114261"/>
                <a:gd name="connsiteY4" fmla="*/ 76186 h 107320"/>
                <a:gd name="connsiteX5" fmla="*/ 42269 w 114261"/>
                <a:gd name="connsiteY5" fmla="*/ 89129 h 107320"/>
                <a:gd name="connsiteX6" fmla="*/ 3696 w 114261"/>
                <a:gd name="connsiteY6" fmla="*/ 106609 h 107320"/>
                <a:gd name="connsiteX7" fmla="*/ 373 w 114261"/>
                <a:gd name="connsiteY7" fmla="*/ 107320 h 107320"/>
                <a:gd name="connsiteX8" fmla="*/ 944 w 114261"/>
                <a:gd name="connsiteY8" fmla="*/ 100312 h 107320"/>
                <a:gd name="connsiteX9" fmla="*/ 11695 w 114261"/>
                <a:gd name="connsiteY9" fmla="*/ 90669 h 107320"/>
                <a:gd name="connsiteX10" fmla="*/ 20056 w 114261"/>
                <a:gd name="connsiteY10" fmla="*/ 87905 h 107320"/>
                <a:gd name="connsiteX11" fmla="*/ 41231 w 114261"/>
                <a:gd name="connsiteY11" fmla="*/ 72921 h 107320"/>
                <a:gd name="connsiteX12" fmla="*/ 76225 w 114261"/>
                <a:gd name="connsiteY12" fmla="*/ 35153 h 107320"/>
                <a:gd name="connsiteX13" fmla="*/ 75397 w 114261"/>
                <a:gd name="connsiteY13" fmla="*/ 27935 h 107320"/>
                <a:gd name="connsiteX14" fmla="*/ 66453 w 114261"/>
                <a:gd name="connsiteY14" fmla="*/ 22513 h 107320"/>
                <a:gd name="connsiteX15" fmla="*/ 62769 w 114261"/>
                <a:gd name="connsiteY15" fmla="*/ 17265 h 107320"/>
                <a:gd name="connsiteX16" fmla="*/ 68599 w 114261"/>
                <a:gd name="connsiteY16" fmla="*/ 7774 h 107320"/>
                <a:gd name="connsiteX17" fmla="*/ 72528 w 114261"/>
                <a:gd name="connsiteY17" fmla="*/ 404 h 107320"/>
                <a:gd name="connsiteX18" fmla="*/ 82207 w 114261"/>
                <a:gd name="connsiteY18" fmla="*/ 4054 h 107320"/>
                <a:gd name="connsiteX19" fmla="*/ 110041 w 114261"/>
                <a:gd name="connsiteY19" fmla="*/ 17254 h 10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4261" h="107320">
                  <a:moveTo>
                    <a:pt x="110041" y="17254"/>
                  </a:moveTo>
                  <a:cubicBezTo>
                    <a:pt x="111452" y="17370"/>
                    <a:pt x="112851" y="17475"/>
                    <a:pt x="114262" y="17592"/>
                  </a:cubicBezTo>
                  <a:cubicBezTo>
                    <a:pt x="114157" y="17802"/>
                    <a:pt x="114017" y="18012"/>
                    <a:pt x="113947" y="18233"/>
                  </a:cubicBezTo>
                  <a:cubicBezTo>
                    <a:pt x="109248" y="32354"/>
                    <a:pt x="98543" y="41088"/>
                    <a:pt x="88154" y="50241"/>
                  </a:cubicBezTo>
                  <a:cubicBezTo>
                    <a:pt x="78662" y="58602"/>
                    <a:pt x="69380" y="67254"/>
                    <a:pt x="60378" y="76186"/>
                  </a:cubicBezTo>
                  <a:cubicBezTo>
                    <a:pt x="54944" y="81573"/>
                    <a:pt x="49172" y="86156"/>
                    <a:pt x="42269" y="89129"/>
                  </a:cubicBezTo>
                  <a:cubicBezTo>
                    <a:pt x="29314" y="94715"/>
                    <a:pt x="17269" y="102516"/>
                    <a:pt x="3696" y="106609"/>
                  </a:cubicBezTo>
                  <a:cubicBezTo>
                    <a:pt x="2612" y="106935"/>
                    <a:pt x="1480" y="107087"/>
                    <a:pt x="373" y="107320"/>
                  </a:cubicBezTo>
                  <a:cubicBezTo>
                    <a:pt x="-409" y="104895"/>
                    <a:pt x="163" y="102597"/>
                    <a:pt x="944" y="100312"/>
                  </a:cubicBezTo>
                  <a:cubicBezTo>
                    <a:pt x="3486" y="95823"/>
                    <a:pt x="8139" y="93922"/>
                    <a:pt x="11695" y="90669"/>
                  </a:cubicBezTo>
                  <a:cubicBezTo>
                    <a:pt x="14820" y="90844"/>
                    <a:pt x="17502" y="89771"/>
                    <a:pt x="20056" y="87905"/>
                  </a:cubicBezTo>
                  <a:cubicBezTo>
                    <a:pt x="27052" y="82809"/>
                    <a:pt x="34270" y="78075"/>
                    <a:pt x="41231" y="72921"/>
                  </a:cubicBezTo>
                  <a:cubicBezTo>
                    <a:pt x="53918" y="61366"/>
                    <a:pt x="63853" y="47011"/>
                    <a:pt x="76225" y="35153"/>
                  </a:cubicBezTo>
                  <a:cubicBezTo>
                    <a:pt x="79175" y="32319"/>
                    <a:pt x="79093" y="30010"/>
                    <a:pt x="75397" y="27935"/>
                  </a:cubicBezTo>
                  <a:cubicBezTo>
                    <a:pt x="72365" y="26232"/>
                    <a:pt x="69462" y="24285"/>
                    <a:pt x="66453" y="22513"/>
                  </a:cubicBezTo>
                  <a:cubicBezTo>
                    <a:pt x="64553" y="21405"/>
                    <a:pt x="62057" y="20495"/>
                    <a:pt x="62769" y="17265"/>
                  </a:cubicBezTo>
                  <a:cubicBezTo>
                    <a:pt x="63666" y="13406"/>
                    <a:pt x="66978" y="11155"/>
                    <a:pt x="68599" y="7774"/>
                  </a:cubicBezTo>
                  <a:cubicBezTo>
                    <a:pt x="69812" y="5266"/>
                    <a:pt x="72097" y="3377"/>
                    <a:pt x="72528" y="404"/>
                  </a:cubicBezTo>
                  <a:cubicBezTo>
                    <a:pt x="76703" y="-1182"/>
                    <a:pt x="79233" y="2293"/>
                    <a:pt x="82207" y="4054"/>
                  </a:cubicBezTo>
                  <a:cubicBezTo>
                    <a:pt x="91115" y="9313"/>
                    <a:pt x="99464" y="15819"/>
                    <a:pt x="110041" y="17254"/>
                  </a:cubicBezTo>
                  <a:close/>
                </a:path>
              </a:pathLst>
            </a:custGeom>
            <a:solidFill>
              <a:srgbClr val="C5C5C2"/>
            </a:solidFill>
            <a:ln w="11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58" name="任意多边形: 形状 757"/>
            <p:cNvSpPr/>
            <p:nvPr/>
          </p:nvSpPr>
          <p:spPr>
            <a:xfrm>
              <a:off x="5398009" y="5244033"/>
              <a:ext cx="55864" cy="103901"/>
            </a:xfrm>
            <a:custGeom>
              <a:avLst/>
              <a:gdLst>
                <a:gd name="connsiteX0" fmla="*/ 55865 w 55864"/>
                <a:gd name="connsiteY0" fmla="*/ 103543 h 103901"/>
                <a:gd name="connsiteX1" fmla="*/ 40228 w 55864"/>
                <a:gd name="connsiteY1" fmla="*/ 99952 h 103901"/>
                <a:gd name="connsiteX2" fmla="*/ 18341 w 55864"/>
                <a:gd name="connsiteY2" fmla="*/ 86682 h 103901"/>
                <a:gd name="connsiteX3" fmla="*/ 873 w 55864"/>
                <a:gd name="connsiteY3" fmla="*/ 40075 h 103901"/>
                <a:gd name="connsiteX4" fmla="*/ 18492 w 55864"/>
                <a:gd name="connsiteY4" fmla="*/ 569 h 103901"/>
                <a:gd name="connsiteX5" fmla="*/ 21408 w 55864"/>
                <a:gd name="connsiteY5" fmla="*/ 3006 h 103901"/>
                <a:gd name="connsiteX6" fmla="*/ 17175 w 55864"/>
                <a:gd name="connsiteY6" fmla="*/ 11133 h 103901"/>
                <a:gd name="connsiteX7" fmla="*/ 14668 w 55864"/>
                <a:gd name="connsiteY7" fmla="*/ 14550 h 103901"/>
                <a:gd name="connsiteX8" fmla="*/ 18143 w 55864"/>
                <a:gd name="connsiteY8" fmla="*/ 28426 h 103901"/>
                <a:gd name="connsiteX9" fmla="*/ 32812 w 55864"/>
                <a:gd name="connsiteY9" fmla="*/ 37824 h 103901"/>
                <a:gd name="connsiteX10" fmla="*/ 35459 w 55864"/>
                <a:gd name="connsiteY10" fmla="*/ 46022 h 103901"/>
                <a:gd name="connsiteX11" fmla="*/ 31342 w 55864"/>
                <a:gd name="connsiteY11" fmla="*/ 61950 h 103901"/>
                <a:gd name="connsiteX12" fmla="*/ 33406 w 55864"/>
                <a:gd name="connsiteY12" fmla="*/ 62894 h 103901"/>
                <a:gd name="connsiteX13" fmla="*/ 39377 w 55864"/>
                <a:gd name="connsiteY13" fmla="*/ 71313 h 103901"/>
                <a:gd name="connsiteX14" fmla="*/ 44554 w 55864"/>
                <a:gd name="connsiteY14" fmla="*/ 94728 h 103901"/>
                <a:gd name="connsiteX15" fmla="*/ 55865 w 55864"/>
                <a:gd name="connsiteY15" fmla="*/ 103543 h 103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864" h="103901">
                  <a:moveTo>
                    <a:pt x="55865" y="103543"/>
                  </a:moveTo>
                  <a:cubicBezTo>
                    <a:pt x="50163" y="104674"/>
                    <a:pt x="45102" y="103030"/>
                    <a:pt x="40228" y="99952"/>
                  </a:cubicBezTo>
                  <a:cubicBezTo>
                    <a:pt x="33010" y="95404"/>
                    <a:pt x="25652" y="91090"/>
                    <a:pt x="18341" y="86682"/>
                  </a:cubicBezTo>
                  <a:cubicBezTo>
                    <a:pt x="4453" y="79534"/>
                    <a:pt x="-2590" y="58242"/>
                    <a:pt x="873" y="40075"/>
                  </a:cubicBezTo>
                  <a:cubicBezTo>
                    <a:pt x="3672" y="25417"/>
                    <a:pt x="9549" y="12229"/>
                    <a:pt x="18492" y="569"/>
                  </a:cubicBezTo>
                  <a:cubicBezTo>
                    <a:pt x="21093" y="-749"/>
                    <a:pt x="21897" y="289"/>
                    <a:pt x="21408" y="3006"/>
                  </a:cubicBezTo>
                  <a:cubicBezTo>
                    <a:pt x="21104" y="6341"/>
                    <a:pt x="18644" y="8463"/>
                    <a:pt x="17175" y="11133"/>
                  </a:cubicBezTo>
                  <a:cubicBezTo>
                    <a:pt x="16499" y="12369"/>
                    <a:pt x="15297" y="13290"/>
                    <a:pt x="14668" y="14550"/>
                  </a:cubicBezTo>
                  <a:cubicBezTo>
                    <a:pt x="10447" y="22969"/>
                    <a:pt x="10482" y="23248"/>
                    <a:pt x="18143" y="28426"/>
                  </a:cubicBezTo>
                  <a:cubicBezTo>
                    <a:pt x="22958" y="31679"/>
                    <a:pt x="28008" y="34548"/>
                    <a:pt x="32812" y="37824"/>
                  </a:cubicBezTo>
                  <a:cubicBezTo>
                    <a:pt x="36975" y="40658"/>
                    <a:pt x="37324" y="41602"/>
                    <a:pt x="35459" y="46022"/>
                  </a:cubicBezTo>
                  <a:cubicBezTo>
                    <a:pt x="33301" y="51141"/>
                    <a:pt x="32648" y="56574"/>
                    <a:pt x="31342" y="61950"/>
                  </a:cubicBezTo>
                  <a:cubicBezTo>
                    <a:pt x="32182" y="62346"/>
                    <a:pt x="32765" y="62766"/>
                    <a:pt x="33406" y="62894"/>
                  </a:cubicBezTo>
                  <a:cubicBezTo>
                    <a:pt x="40181" y="64259"/>
                    <a:pt x="39960" y="64224"/>
                    <a:pt x="39377" y="71313"/>
                  </a:cubicBezTo>
                  <a:cubicBezTo>
                    <a:pt x="38700" y="79627"/>
                    <a:pt x="40403" y="87405"/>
                    <a:pt x="44554" y="94728"/>
                  </a:cubicBezTo>
                  <a:cubicBezTo>
                    <a:pt x="47259" y="99474"/>
                    <a:pt x="51655" y="101235"/>
                    <a:pt x="55865" y="103543"/>
                  </a:cubicBezTo>
                  <a:close/>
                </a:path>
              </a:pathLst>
            </a:custGeom>
            <a:solidFill>
              <a:srgbClr val="2C2C2B"/>
            </a:solidFill>
            <a:ln w="11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59" name="任意多边形: 形状 758"/>
            <p:cNvSpPr/>
            <p:nvPr/>
          </p:nvSpPr>
          <p:spPr>
            <a:xfrm>
              <a:off x="5516894" y="5813883"/>
              <a:ext cx="40689" cy="79600"/>
            </a:xfrm>
            <a:custGeom>
              <a:avLst/>
              <a:gdLst>
                <a:gd name="connsiteX0" fmla="*/ 40689 w 40689"/>
                <a:gd name="connsiteY0" fmla="*/ 303 h 79600"/>
                <a:gd name="connsiteX1" fmla="*/ 40025 w 40689"/>
                <a:gd name="connsiteY1" fmla="*/ 9608 h 79600"/>
                <a:gd name="connsiteX2" fmla="*/ 39826 w 40689"/>
                <a:gd name="connsiteY2" fmla="*/ 78837 h 79600"/>
                <a:gd name="connsiteX3" fmla="*/ 33961 w 40689"/>
                <a:gd name="connsiteY3" fmla="*/ 78289 h 79600"/>
                <a:gd name="connsiteX4" fmla="*/ 4693 w 40689"/>
                <a:gd name="connsiteY4" fmla="*/ 60215 h 79600"/>
                <a:gd name="connsiteX5" fmla="*/ 833 w 40689"/>
                <a:gd name="connsiteY5" fmla="*/ 55213 h 79600"/>
                <a:gd name="connsiteX6" fmla="*/ 1253 w 40689"/>
                <a:gd name="connsiteY6" fmla="*/ 24126 h 79600"/>
                <a:gd name="connsiteX7" fmla="*/ 2804 w 40689"/>
                <a:gd name="connsiteY7" fmla="*/ 22167 h 79600"/>
                <a:gd name="connsiteX8" fmla="*/ 3702 w 40689"/>
                <a:gd name="connsiteY8" fmla="*/ 21805 h 79600"/>
                <a:gd name="connsiteX9" fmla="*/ 5369 w 40689"/>
                <a:gd name="connsiteY9" fmla="*/ 20663 h 79600"/>
                <a:gd name="connsiteX10" fmla="*/ 6512 w 40689"/>
                <a:gd name="connsiteY10" fmla="*/ 20173 h 79600"/>
                <a:gd name="connsiteX11" fmla="*/ 7900 w 40689"/>
                <a:gd name="connsiteY11" fmla="*/ 19135 h 79600"/>
                <a:gd name="connsiteX12" fmla="*/ 7853 w 40689"/>
                <a:gd name="connsiteY12" fmla="*/ 19170 h 79600"/>
                <a:gd name="connsiteX13" fmla="*/ 10535 w 40689"/>
                <a:gd name="connsiteY13" fmla="*/ 17608 h 79600"/>
                <a:gd name="connsiteX14" fmla="*/ 10593 w 40689"/>
                <a:gd name="connsiteY14" fmla="*/ 17573 h 79600"/>
                <a:gd name="connsiteX15" fmla="*/ 12494 w 40689"/>
                <a:gd name="connsiteY15" fmla="*/ 16337 h 79600"/>
                <a:gd name="connsiteX16" fmla="*/ 13427 w 40689"/>
                <a:gd name="connsiteY16" fmla="*/ 15940 h 79600"/>
                <a:gd name="connsiteX17" fmla="*/ 15048 w 40689"/>
                <a:gd name="connsiteY17" fmla="*/ 14821 h 79600"/>
                <a:gd name="connsiteX18" fmla="*/ 16237 w 40689"/>
                <a:gd name="connsiteY18" fmla="*/ 14319 h 79600"/>
                <a:gd name="connsiteX19" fmla="*/ 17601 w 40689"/>
                <a:gd name="connsiteY19" fmla="*/ 13305 h 79600"/>
                <a:gd name="connsiteX20" fmla="*/ 17566 w 40689"/>
                <a:gd name="connsiteY20" fmla="*/ 13328 h 79600"/>
                <a:gd name="connsiteX21" fmla="*/ 20225 w 40689"/>
                <a:gd name="connsiteY21" fmla="*/ 11777 h 79600"/>
                <a:gd name="connsiteX22" fmla="*/ 20307 w 40689"/>
                <a:gd name="connsiteY22" fmla="*/ 11742 h 79600"/>
                <a:gd name="connsiteX23" fmla="*/ 22184 w 40689"/>
                <a:gd name="connsiteY23" fmla="*/ 10518 h 79600"/>
                <a:gd name="connsiteX24" fmla="*/ 23163 w 40689"/>
                <a:gd name="connsiteY24" fmla="*/ 10110 h 79600"/>
                <a:gd name="connsiteX25" fmla="*/ 24761 w 40689"/>
                <a:gd name="connsiteY25" fmla="*/ 9002 h 79600"/>
                <a:gd name="connsiteX26" fmla="*/ 25974 w 40689"/>
                <a:gd name="connsiteY26" fmla="*/ 8489 h 79600"/>
                <a:gd name="connsiteX27" fmla="*/ 27315 w 40689"/>
                <a:gd name="connsiteY27" fmla="*/ 7486 h 79600"/>
                <a:gd name="connsiteX28" fmla="*/ 27291 w 40689"/>
                <a:gd name="connsiteY28" fmla="*/ 7509 h 79600"/>
                <a:gd name="connsiteX29" fmla="*/ 29927 w 40689"/>
                <a:gd name="connsiteY29" fmla="*/ 5959 h 79600"/>
                <a:gd name="connsiteX30" fmla="*/ 30032 w 40689"/>
                <a:gd name="connsiteY30" fmla="*/ 5912 h 79600"/>
                <a:gd name="connsiteX31" fmla="*/ 31874 w 40689"/>
                <a:gd name="connsiteY31" fmla="*/ 4699 h 79600"/>
                <a:gd name="connsiteX32" fmla="*/ 32888 w 40689"/>
                <a:gd name="connsiteY32" fmla="*/ 4279 h 79600"/>
                <a:gd name="connsiteX33" fmla="*/ 34358 w 40689"/>
                <a:gd name="connsiteY33" fmla="*/ 3172 h 79600"/>
                <a:gd name="connsiteX34" fmla="*/ 34218 w 40689"/>
                <a:gd name="connsiteY34" fmla="*/ 3288 h 79600"/>
                <a:gd name="connsiteX35" fmla="*/ 36970 w 40689"/>
                <a:gd name="connsiteY35" fmla="*/ 1702 h 79600"/>
                <a:gd name="connsiteX36" fmla="*/ 36958 w 40689"/>
                <a:gd name="connsiteY36" fmla="*/ 1702 h 79600"/>
                <a:gd name="connsiteX37" fmla="*/ 38952 w 40689"/>
                <a:gd name="connsiteY37" fmla="*/ 396 h 79600"/>
                <a:gd name="connsiteX38" fmla="*/ 39768 w 40689"/>
                <a:gd name="connsiteY38" fmla="*/ 0 h 79600"/>
                <a:gd name="connsiteX39" fmla="*/ 40689 w 40689"/>
                <a:gd name="connsiteY39" fmla="*/ 303 h 7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0689" h="79600">
                  <a:moveTo>
                    <a:pt x="40689" y="303"/>
                  </a:moveTo>
                  <a:cubicBezTo>
                    <a:pt x="39838" y="3358"/>
                    <a:pt x="40025" y="6495"/>
                    <a:pt x="40025" y="9608"/>
                  </a:cubicBezTo>
                  <a:cubicBezTo>
                    <a:pt x="39955" y="32685"/>
                    <a:pt x="39885" y="55761"/>
                    <a:pt x="39826" y="78837"/>
                  </a:cubicBezTo>
                  <a:cubicBezTo>
                    <a:pt x="37739" y="80318"/>
                    <a:pt x="35734" y="79374"/>
                    <a:pt x="33961" y="78289"/>
                  </a:cubicBezTo>
                  <a:cubicBezTo>
                    <a:pt x="24201" y="72272"/>
                    <a:pt x="14185" y="66710"/>
                    <a:pt x="4693" y="60215"/>
                  </a:cubicBezTo>
                  <a:cubicBezTo>
                    <a:pt x="2921" y="59003"/>
                    <a:pt x="1498" y="57417"/>
                    <a:pt x="833" y="55213"/>
                  </a:cubicBezTo>
                  <a:cubicBezTo>
                    <a:pt x="6" y="44835"/>
                    <a:pt x="-694" y="34457"/>
                    <a:pt x="1253" y="24126"/>
                  </a:cubicBezTo>
                  <a:cubicBezTo>
                    <a:pt x="1486" y="23228"/>
                    <a:pt x="1999" y="22575"/>
                    <a:pt x="2804" y="22167"/>
                  </a:cubicBezTo>
                  <a:cubicBezTo>
                    <a:pt x="3177" y="22248"/>
                    <a:pt x="3480" y="22132"/>
                    <a:pt x="3702" y="21805"/>
                  </a:cubicBezTo>
                  <a:cubicBezTo>
                    <a:pt x="4250" y="21409"/>
                    <a:pt x="4740" y="20919"/>
                    <a:pt x="5369" y="20663"/>
                  </a:cubicBezTo>
                  <a:cubicBezTo>
                    <a:pt x="5824" y="20698"/>
                    <a:pt x="6209" y="20534"/>
                    <a:pt x="6512" y="20173"/>
                  </a:cubicBezTo>
                  <a:cubicBezTo>
                    <a:pt x="7025" y="19905"/>
                    <a:pt x="7492" y="19555"/>
                    <a:pt x="7900" y="19135"/>
                  </a:cubicBezTo>
                  <a:lnTo>
                    <a:pt x="7853" y="19170"/>
                  </a:lnTo>
                  <a:cubicBezTo>
                    <a:pt x="8529" y="18249"/>
                    <a:pt x="9870" y="18575"/>
                    <a:pt x="10535" y="17608"/>
                  </a:cubicBezTo>
                  <a:lnTo>
                    <a:pt x="10593" y="17573"/>
                  </a:lnTo>
                  <a:cubicBezTo>
                    <a:pt x="11165" y="17059"/>
                    <a:pt x="11724" y="16511"/>
                    <a:pt x="12494" y="16337"/>
                  </a:cubicBezTo>
                  <a:cubicBezTo>
                    <a:pt x="12879" y="16406"/>
                    <a:pt x="13194" y="16278"/>
                    <a:pt x="13427" y="15940"/>
                  </a:cubicBezTo>
                  <a:cubicBezTo>
                    <a:pt x="13975" y="15579"/>
                    <a:pt x="14453" y="15100"/>
                    <a:pt x="15048" y="14821"/>
                  </a:cubicBezTo>
                  <a:cubicBezTo>
                    <a:pt x="15514" y="14856"/>
                    <a:pt x="15911" y="14692"/>
                    <a:pt x="16237" y="14319"/>
                  </a:cubicBezTo>
                  <a:cubicBezTo>
                    <a:pt x="16750" y="14063"/>
                    <a:pt x="17205" y="13725"/>
                    <a:pt x="17601" y="13305"/>
                  </a:cubicBezTo>
                  <a:lnTo>
                    <a:pt x="17566" y="13328"/>
                  </a:lnTo>
                  <a:cubicBezTo>
                    <a:pt x="18243" y="12419"/>
                    <a:pt x="19584" y="12757"/>
                    <a:pt x="20225" y="11777"/>
                  </a:cubicBezTo>
                  <a:lnTo>
                    <a:pt x="20307" y="11742"/>
                  </a:lnTo>
                  <a:cubicBezTo>
                    <a:pt x="20878" y="11253"/>
                    <a:pt x="21426" y="10704"/>
                    <a:pt x="22184" y="10518"/>
                  </a:cubicBezTo>
                  <a:cubicBezTo>
                    <a:pt x="22580" y="10576"/>
                    <a:pt x="22907" y="10448"/>
                    <a:pt x="23163" y="10110"/>
                  </a:cubicBezTo>
                  <a:cubicBezTo>
                    <a:pt x="23688" y="9737"/>
                    <a:pt x="24225" y="9363"/>
                    <a:pt x="24761" y="9002"/>
                  </a:cubicBezTo>
                  <a:cubicBezTo>
                    <a:pt x="25239" y="9037"/>
                    <a:pt x="25647" y="8862"/>
                    <a:pt x="25974" y="8489"/>
                  </a:cubicBezTo>
                  <a:cubicBezTo>
                    <a:pt x="26487" y="8244"/>
                    <a:pt x="26930" y="7918"/>
                    <a:pt x="27315" y="7486"/>
                  </a:cubicBezTo>
                  <a:lnTo>
                    <a:pt x="27291" y="7509"/>
                  </a:lnTo>
                  <a:cubicBezTo>
                    <a:pt x="27968" y="6623"/>
                    <a:pt x="29309" y="6973"/>
                    <a:pt x="29927" y="5959"/>
                  </a:cubicBezTo>
                  <a:lnTo>
                    <a:pt x="30032" y="5912"/>
                  </a:lnTo>
                  <a:cubicBezTo>
                    <a:pt x="30615" y="5457"/>
                    <a:pt x="31139" y="4921"/>
                    <a:pt x="31874" y="4699"/>
                  </a:cubicBezTo>
                  <a:cubicBezTo>
                    <a:pt x="32282" y="4758"/>
                    <a:pt x="32632" y="4618"/>
                    <a:pt x="32888" y="4279"/>
                  </a:cubicBezTo>
                  <a:cubicBezTo>
                    <a:pt x="33390" y="3941"/>
                    <a:pt x="33880" y="3568"/>
                    <a:pt x="34358" y="3172"/>
                  </a:cubicBezTo>
                  <a:lnTo>
                    <a:pt x="34218" y="3288"/>
                  </a:lnTo>
                  <a:cubicBezTo>
                    <a:pt x="34882" y="2274"/>
                    <a:pt x="36235" y="2565"/>
                    <a:pt x="36970" y="1702"/>
                  </a:cubicBezTo>
                  <a:lnTo>
                    <a:pt x="36958" y="1702"/>
                  </a:lnTo>
                  <a:cubicBezTo>
                    <a:pt x="37506" y="1073"/>
                    <a:pt x="38101" y="501"/>
                    <a:pt x="38952" y="396"/>
                  </a:cubicBezTo>
                  <a:cubicBezTo>
                    <a:pt x="39313" y="466"/>
                    <a:pt x="39582" y="338"/>
                    <a:pt x="39768" y="0"/>
                  </a:cubicBezTo>
                  <a:cubicBezTo>
                    <a:pt x="40083" y="117"/>
                    <a:pt x="40386" y="210"/>
                    <a:pt x="40689" y="303"/>
                  </a:cubicBezTo>
                  <a:close/>
                </a:path>
              </a:pathLst>
            </a:custGeom>
            <a:solidFill>
              <a:srgbClr val="D6BE30"/>
            </a:solidFill>
            <a:ln w="11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60" name="任意多边形: 形状 759"/>
            <p:cNvSpPr/>
            <p:nvPr/>
          </p:nvSpPr>
          <p:spPr>
            <a:xfrm>
              <a:off x="5651185" y="5545421"/>
              <a:ext cx="123378" cy="62765"/>
            </a:xfrm>
            <a:custGeom>
              <a:avLst/>
              <a:gdLst>
                <a:gd name="connsiteX0" fmla="*/ 60505 w 123378"/>
                <a:gd name="connsiteY0" fmla="*/ 36847 h 62765"/>
                <a:gd name="connsiteX1" fmla="*/ 93784 w 123378"/>
                <a:gd name="connsiteY1" fmla="*/ 16220 h 62765"/>
                <a:gd name="connsiteX2" fmla="*/ 105036 w 123378"/>
                <a:gd name="connsiteY2" fmla="*/ 0 h 62765"/>
                <a:gd name="connsiteX3" fmla="*/ 109094 w 123378"/>
                <a:gd name="connsiteY3" fmla="*/ 2554 h 62765"/>
                <a:gd name="connsiteX4" fmla="*/ 123379 w 123378"/>
                <a:gd name="connsiteY4" fmla="*/ 20219 h 62765"/>
                <a:gd name="connsiteX5" fmla="*/ 115053 w 123378"/>
                <a:gd name="connsiteY5" fmla="*/ 20616 h 62765"/>
                <a:gd name="connsiteX6" fmla="*/ 67128 w 123378"/>
                <a:gd name="connsiteY6" fmla="*/ 49546 h 62765"/>
                <a:gd name="connsiteX7" fmla="*/ 55957 w 123378"/>
                <a:gd name="connsiteY7" fmla="*/ 60157 h 62765"/>
                <a:gd name="connsiteX8" fmla="*/ 49672 w 123378"/>
                <a:gd name="connsiteY8" fmla="*/ 62151 h 62765"/>
                <a:gd name="connsiteX9" fmla="*/ 47760 w 123378"/>
                <a:gd name="connsiteY9" fmla="*/ 61300 h 62765"/>
                <a:gd name="connsiteX10" fmla="*/ 43620 w 123378"/>
                <a:gd name="connsiteY10" fmla="*/ 48018 h 62765"/>
                <a:gd name="connsiteX11" fmla="*/ 22340 w 123378"/>
                <a:gd name="connsiteY11" fmla="*/ 34923 h 62765"/>
                <a:gd name="connsiteX12" fmla="*/ 3881 w 123378"/>
                <a:gd name="connsiteY12" fmla="*/ 23519 h 62765"/>
                <a:gd name="connsiteX13" fmla="*/ 219 w 123378"/>
                <a:gd name="connsiteY13" fmla="*/ 18249 h 62765"/>
                <a:gd name="connsiteX14" fmla="*/ 8463 w 123378"/>
                <a:gd name="connsiteY14" fmla="*/ 14308 h 62765"/>
                <a:gd name="connsiteX15" fmla="*/ 35061 w 123378"/>
                <a:gd name="connsiteY15" fmla="*/ 29175 h 62765"/>
                <a:gd name="connsiteX16" fmla="*/ 60505 w 123378"/>
                <a:gd name="connsiteY16" fmla="*/ 36847 h 62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3378" h="62765">
                  <a:moveTo>
                    <a:pt x="60505" y="36847"/>
                  </a:moveTo>
                  <a:cubicBezTo>
                    <a:pt x="74847" y="35728"/>
                    <a:pt x="84875" y="26773"/>
                    <a:pt x="93784" y="16220"/>
                  </a:cubicBezTo>
                  <a:cubicBezTo>
                    <a:pt x="97993" y="11241"/>
                    <a:pt x="101317" y="5434"/>
                    <a:pt x="105036" y="0"/>
                  </a:cubicBezTo>
                  <a:cubicBezTo>
                    <a:pt x="106389" y="863"/>
                    <a:pt x="107648" y="1936"/>
                    <a:pt x="109094" y="2554"/>
                  </a:cubicBezTo>
                  <a:cubicBezTo>
                    <a:pt x="116814" y="5854"/>
                    <a:pt x="121070" y="12162"/>
                    <a:pt x="123379" y="20219"/>
                  </a:cubicBezTo>
                  <a:cubicBezTo>
                    <a:pt x="120522" y="18587"/>
                    <a:pt x="118120" y="18704"/>
                    <a:pt x="115053" y="20616"/>
                  </a:cubicBezTo>
                  <a:cubicBezTo>
                    <a:pt x="99206" y="30492"/>
                    <a:pt x="83208" y="40089"/>
                    <a:pt x="67128" y="49546"/>
                  </a:cubicBezTo>
                  <a:cubicBezTo>
                    <a:pt x="62545" y="52239"/>
                    <a:pt x="58756" y="55796"/>
                    <a:pt x="55957" y="60157"/>
                  </a:cubicBezTo>
                  <a:cubicBezTo>
                    <a:pt x="54010" y="63189"/>
                    <a:pt x="52249" y="63165"/>
                    <a:pt x="49672" y="62151"/>
                  </a:cubicBezTo>
                  <a:cubicBezTo>
                    <a:pt x="49031" y="61894"/>
                    <a:pt x="48401" y="61580"/>
                    <a:pt x="47760" y="61300"/>
                  </a:cubicBezTo>
                  <a:cubicBezTo>
                    <a:pt x="38804" y="57242"/>
                    <a:pt x="38804" y="57242"/>
                    <a:pt x="43620" y="48018"/>
                  </a:cubicBezTo>
                  <a:cubicBezTo>
                    <a:pt x="36542" y="43657"/>
                    <a:pt x="29441" y="39285"/>
                    <a:pt x="22340" y="34923"/>
                  </a:cubicBezTo>
                  <a:cubicBezTo>
                    <a:pt x="16171" y="31145"/>
                    <a:pt x="9921" y="27519"/>
                    <a:pt x="3881" y="23519"/>
                  </a:cubicBezTo>
                  <a:cubicBezTo>
                    <a:pt x="2202" y="22400"/>
                    <a:pt x="-842" y="21642"/>
                    <a:pt x="219" y="18249"/>
                  </a:cubicBezTo>
                  <a:cubicBezTo>
                    <a:pt x="1211" y="15112"/>
                    <a:pt x="4569" y="13561"/>
                    <a:pt x="8463" y="14308"/>
                  </a:cubicBezTo>
                  <a:cubicBezTo>
                    <a:pt x="18468" y="17013"/>
                    <a:pt x="26141" y="24324"/>
                    <a:pt x="35061" y="29175"/>
                  </a:cubicBezTo>
                  <a:cubicBezTo>
                    <a:pt x="43130" y="33559"/>
                    <a:pt x="51013" y="37944"/>
                    <a:pt x="60505" y="36847"/>
                  </a:cubicBezTo>
                  <a:close/>
                </a:path>
              </a:pathLst>
            </a:custGeom>
            <a:solidFill>
              <a:srgbClr val="89D3E6"/>
            </a:solidFill>
            <a:ln w="11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61" name="任意多边形: 形状 760"/>
            <p:cNvSpPr/>
            <p:nvPr/>
          </p:nvSpPr>
          <p:spPr>
            <a:xfrm>
              <a:off x="5598789" y="5787600"/>
              <a:ext cx="55894" cy="193895"/>
            </a:xfrm>
            <a:custGeom>
              <a:avLst/>
              <a:gdLst>
                <a:gd name="connsiteX0" fmla="*/ 1973 w 55894"/>
                <a:gd name="connsiteY0" fmla="*/ 132733 h 193895"/>
                <a:gd name="connsiteX1" fmla="*/ 2230 w 55894"/>
                <a:gd name="connsiteY1" fmla="*/ 124780 h 193895"/>
                <a:gd name="connsiteX2" fmla="*/ 2265 w 55894"/>
                <a:gd name="connsiteY2" fmla="*/ 9667 h 193895"/>
                <a:gd name="connsiteX3" fmla="*/ 784 w 55894"/>
                <a:gd name="connsiteY3" fmla="*/ 1469 h 193895"/>
                <a:gd name="connsiteX4" fmla="*/ 3466 w 55894"/>
                <a:gd name="connsiteY4" fmla="*/ 0 h 193895"/>
                <a:gd name="connsiteX5" fmla="*/ 3582 w 55894"/>
                <a:gd name="connsiteY5" fmla="*/ 73322 h 193895"/>
                <a:gd name="connsiteX6" fmla="*/ 3501 w 55894"/>
                <a:gd name="connsiteY6" fmla="*/ 128500 h 193895"/>
                <a:gd name="connsiteX7" fmla="*/ 7104 w 55894"/>
                <a:gd name="connsiteY7" fmla="*/ 136441 h 193895"/>
                <a:gd name="connsiteX8" fmla="*/ 51787 w 55894"/>
                <a:gd name="connsiteY8" fmla="*/ 163435 h 193895"/>
                <a:gd name="connsiteX9" fmla="*/ 52335 w 55894"/>
                <a:gd name="connsiteY9" fmla="*/ 139880 h 193895"/>
                <a:gd name="connsiteX10" fmla="*/ 52359 w 55894"/>
                <a:gd name="connsiteY10" fmla="*/ 116653 h 193895"/>
                <a:gd name="connsiteX11" fmla="*/ 52464 w 55894"/>
                <a:gd name="connsiteY11" fmla="*/ 93425 h 193895"/>
                <a:gd name="connsiteX12" fmla="*/ 53898 w 55894"/>
                <a:gd name="connsiteY12" fmla="*/ 94731 h 193895"/>
                <a:gd name="connsiteX13" fmla="*/ 55833 w 55894"/>
                <a:gd name="connsiteY13" fmla="*/ 104491 h 193895"/>
                <a:gd name="connsiteX14" fmla="*/ 55822 w 55894"/>
                <a:gd name="connsiteY14" fmla="*/ 163971 h 193895"/>
                <a:gd name="connsiteX15" fmla="*/ 54516 w 55894"/>
                <a:gd name="connsiteY15" fmla="*/ 192808 h 193895"/>
                <a:gd name="connsiteX16" fmla="*/ 52289 w 55894"/>
                <a:gd name="connsiteY16" fmla="*/ 193846 h 193895"/>
                <a:gd name="connsiteX17" fmla="*/ 51927 w 55894"/>
                <a:gd name="connsiteY17" fmla="*/ 193648 h 193895"/>
                <a:gd name="connsiteX18" fmla="*/ 49502 w 55894"/>
                <a:gd name="connsiteY18" fmla="*/ 192120 h 193895"/>
                <a:gd name="connsiteX19" fmla="*/ 49478 w 55894"/>
                <a:gd name="connsiteY19" fmla="*/ 192108 h 193895"/>
                <a:gd name="connsiteX20" fmla="*/ 46773 w 55894"/>
                <a:gd name="connsiteY20" fmla="*/ 190499 h 193895"/>
                <a:gd name="connsiteX21" fmla="*/ 46843 w 55894"/>
                <a:gd name="connsiteY21" fmla="*/ 190546 h 193895"/>
                <a:gd name="connsiteX22" fmla="*/ 44091 w 55894"/>
                <a:gd name="connsiteY22" fmla="*/ 188867 h 193895"/>
                <a:gd name="connsiteX23" fmla="*/ 44231 w 55894"/>
                <a:gd name="connsiteY23" fmla="*/ 189007 h 193895"/>
                <a:gd name="connsiteX24" fmla="*/ 42540 w 55894"/>
                <a:gd name="connsiteY24" fmla="*/ 187841 h 193895"/>
                <a:gd name="connsiteX25" fmla="*/ 42459 w 55894"/>
                <a:gd name="connsiteY25" fmla="*/ 187794 h 193895"/>
                <a:gd name="connsiteX26" fmla="*/ 39812 w 55894"/>
                <a:gd name="connsiteY26" fmla="*/ 186208 h 193895"/>
                <a:gd name="connsiteX27" fmla="*/ 39858 w 55894"/>
                <a:gd name="connsiteY27" fmla="*/ 186231 h 193895"/>
                <a:gd name="connsiteX28" fmla="*/ 37107 w 55894"/>
                <a:gd name="connsiteY28" fmla="*/ 184576 h 193895"/>
                <a:gd name="connsiteX29" fmla="*/ 37235 w 55894"/>
                <a:gd name="connsiteY29" fmla="*/ 184692 h 193895"/>
                <a:gd name="connsiteX30" fmla="*/ 35591 w 55894"/>
                <a:gd name="connsiteY30" fmla="*/ 183538 h 193895"/>
                <a:gd name="connsiteX31" fmla="*/ 35439 w 55894"/>
                <a:gd name="connsiteY31" fmla="*/ 183468 h 193895"/>
                <a:gd name="connsiteX32" fmla="*/ 32862 w 55894"/>
                <a:gd name="connsiteY32" fmla="*/ 181917 h 193895"/>
                <a:gd name="connsiteX33" fmla="*/ 32862 w 55894"/>
                <a:gd name="connsiteY33" fmla="*/ 181917 h 193895"/>
                <a:gd name="connsiteX34" fmla="*/ 30145 w 55894"/>
                <a:gd name="connsiteY34" fmla="*/ 180296 h 193895"/>
                <a:gd name="connsiteX35" fmla="*/ 30227 w 55894"/>
                <a:gd name="connsiteY35" fmla="*/ 180354 h 193895"/>
                <a:gd name="connsiteX36" fmla="*/ 27475 w 55894"/>
                <a:gd name="connsiteY36" fmla="*/ 178664 h 193895"/>
                <a:gd name="connsiteX37" fmla="*/ 27615 w 55894"/>
                <a:gd name="connsiteY37" fmla="*/ 178804 h 193895"/>
                <a:gd name="connsiteX38" fmla="*/ 25912 w 55894"/>
                <a:gd name="connsiteY38" fmla="*/ 177626 h 193895"/>
                <a:gd name="connsiteX39" fmla="*/ 25854 w 55894"/>
                <a:gd name="connsiteY39" fmla="*/ 177591 h 193895"/>
                <a:gd name="connsiteX40" fmla="*/ 23172 w 55894"/>
                <a:gd name="connsiteY40" fmla="*/ 176005 h 193895"/>
                <a:gd name="connsiteX41" fmla="*/ 23230 w 55894"/>
                <a:gd name="connsiteY41" fmla="*/ 176040 h 193895"/>
                <a:gd name="connsiteX42" fmla="*/ 20479 w 55894"/>
                <a:gd name="connsiteY42" fmla="*/ 174373 h 193895"/>
                <a:gd name="connsiteX43" fmla="*/ 20607 w 55894"/>
                <a:gd name="connsiteY43" fmla="*/ 174501 h 193895"/>
                <a:gd name="connsiteX44" fmla="*/ 18951 w 55894"/>
                <a:gd name="connsiteY44" fmla="*/ 173335 h 193895"/>
                <a:gd name="connsiteX45" fmla="*/ 18834 w 55894"/>
                <a:gd name="connsiteY45" fmla="*/ 173276 h 193895"/>
                <a:gd name="connsiteX46" fmla="*/ 16222 w 55894"/>
                <a:gd name="connsiteY46" fmla="*/ 171714 h 193895"/>
                <a:gd name="connsiteX47" fmla="*/ 16234 w 55894"/>
                <a:gd name="connsiteY47" fmla="*/ 171726 h 193895"/>
                <a:gd name="connsiteX48" fmla="*/ 13506 w 55894"/>
                <a:gd name="connsiteY48" fmla="*/ 170093 h 193895"/>
                <a:gd name="connsiteX49" fmla="*/ 13599 w 55894"/>
                <a:gd name="connsiteY49" fmla="*/ 170151 h 193895"/>
                <a:gd name="connsiteX50" fmla="*/ 10847 w 55894"/>
                <a:gd name="connsiteY50" fmla="*/ 168461 h 193895"/>
                <a:gd name="connsiteX51" fmla="*/ 10975 w 55894"/>
                <a:gd name="connsiteY51" fmla="*/ 168601 h 193895"/>
                <a:gd name="connsiteX52" fmla="*/ 9273 w 55894"/>
                <a:gd name="connsiteY52" fmla="*/ 167423 h 193895"/>
                <a:gd name="connsiteX53" fmla="*/ 9238 w 55894"/>
                <a:gd name="connsiteY53" fmla="*/ 167400 h 193895"/>
                <a:gd name="connsiteX54" fmla="*/ 6544 w 55894"/>
                <a:gd name="connsiteY54" fmla="*/ 165802 h 193895"/>
                <a:gd name="connsiteX55" fmla="*/ 6602 w 55894"/>
                <a:gd name="connsiteY55" fmla="*/ 165849 h 193895"/>
                <a:gd name="connsiteX56" fmla="*/ 3851 w 55894"/>
                <a:gd name="connsiteY56" fmla="*/ 164181 h 193895"/>
                <a:gd name="connsiteX57" fmla="*/ 3979 w 55894"/>
                <a:gd name="connsiteY57" fmla="*/ 164298 h 193895"/>
                <a:gd name="connsiteX58" fmla="*/ 2346 w 55894"/>
                <a:gd name="connsiteY58" fmla="*/ 163260 h 193895"/>
                <a:gd name="connsiteX59" fmla="*/ 1425 w 55894"/>
                <a:gd name="connsiteY59" fmla="*/ 162817 h 193895"/>
                <a:gd name="connsiteX60" fmla="*/ 399 w 55894"/>
                <a:gd name="connsiteY60" fmla="*/ 160625 h 193895"/>
                <a:gd name="connsiteX61" fmla="*/ 1973 w 55894"/>
                <a:gd name="connsiteY61" fmla="*/ 132733 h 19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5894" h="193895">
                  <a:moveTo>
                    <a:pt x="1973" y="132733"/>
                  </a:moveTo>
                  <a:cubicBezTo>
                    <a:pt x="2066" y="130086"/>
                    <a:pt x="2230" y="127427"/>
                    <a:pt x="2230" y="124780"/>
                  </a:cubicBezTo>
                  <a:cubicBezTo>
                    <a:pt x="2265" y="86405"/>
                    <a:pt x="2300" y="48042"/>
                    <a:pt x="2265" y="9667"/>
                  </a:cubicBezTo>
                  <a:cubicBezTo>
                    <a:pt x="2265" y="6903"/>
                    <a:pt x="3256" y="3801"/>
                    <a:pt x="784" y="1469"/>
                  </a:cubicBezTo>
                  <a:cubicBezTo>
                    <a:pt x="1344" y="303"/>
                    <a:pt x="2440" y="233"/>
                    <a:pt x="3466" y="0"/>
                  </a:cubicBezTo>
                  <a:cubicBezTo>
                    <a:pt x="3501" y="24441"/>
                    <a:pt x="3559" y="48881"/>
                    <a:pt x="3582" y="73322"/>
                  </a:cubicBezTo>
                  <a:cubicBezTo>
                    <a:pt x="3594" y="91711"/>
                    <a:pt x="3629" y="110111"/>
                    <a:pt x="3501" y="128500"/>
                  </a:cubicBezTo>
                  <a:cubicBezTo>
                    <a:pt x="3477" y="131928"/>
                    <a:pt x="4060" y="134622"/>
                    <a:pt x="7104" y="136441"/>
                  </a:cubicBezTo>
                  <a:cubicBezTo>
                    <a:pt x="21680" y="145198"/>
                    <a:pt x="36232" y="154025"/>
                    <a:pt x="51787" y="163435"/>
                  </a:cubicBezTo>
                  <a:cubicBezTo>
                    <a:pt x="52708" y="155039"/>
                    <a:pt x="52254" y="147437"/>
                    <a:pt x="52335" y="139880"/>
                  </a:cubicBezTo>
                  <a:cubicBezTo>
                    <a:pt x="52405" y="132138"/>
                    <a:pt x="52335" y="124395"/>
                    <a:pt x="52359" y="116653"/>
                  </a:cubicBezTo>
                  <a:cubicBezTo>
                    <a:pt x="52382" y="108910"/>
                    <a:pt x="52429" y="101167"/>
                    <a:pt x="52464" y="93425"/>
                  </a:cubicBezTo>
                  <a:cubicBezTo>
                    <a:pt x="52942" y="93856"/>
                    <a:pt x="53420" y="94299"/>
                    <a:pt x="53898" y="94731"/>
                  </a:cubicBezTo>
                  <a:cubicBezTo>
                    <a:pt x="55973" y="97669"/>
                    <a:pt x="55833" y="101109"/>
                    <a:pt x="55833" y="104491"/>
                  </a:cubicBezTo>
                  <a:cubicBezTo>
                    <a:pt x="55833" y="124325"/>
                    <a:pt x="55927" y="144148"/>
                    <a:pt x="55822" y="163971"/>
                  </a:cubicBezTo>
                  <a:cubicBezTo>
                    <a:pt x="54971" y="173556"/>
                    <a:pt x="57209" y="183305"/>
                    <a:pt x="54516" y="192808"/>
                  </a:cubicBezTo>
                  <a:cubicBezTo>
                    <a:pt x="54003" y="193694"/>
                    <a:pt x="53256" y="194032"/>
                    <a:pt x="52289" y="193846"/>
                  </a:cubicBezTo>
                  <a:lnTo>
                    <a:pt x="51927" y="193648"/>
                  </a:lnTo>
                  <a:cubicBezTo>
                    <a:pt x="51449" y="192551"/>
                    <a:pt x="50096" y="192995"/>
                    <a:pt x="49502" y="192120"/>
                  </a:cubicBezTo>
                  <a:lnTo>
                    <a:pt x="49478" y="192108"/>
                  </a:lnTo>
                  <a:cubicBezTo>
                    <a:pt x="48744" y="191257"/>
                    <a:pt x="47380" y="191572"/>
                    <a:pt x="46773" y="190499"/>
                  </a:cubicBezTo>
                  <a:lnTo>
                    <a:pt x="46843" y="190546"/>
                  </a:lnTo>
                  <a:cubicBezTo>
                    <a:pt x="45992" y="189869"/>
                    <a:pt x="44581" y="190184"/>
                    <a:pt x="44091" y="188867"/>
                  </a:cubicBezTo>
                  <a:lnTo>
                    <a:pt x="44231" y="189007"/>
                  </a:lnTo>
                  <a:cubicBezTo>
                    <a:pt x="43450" y="188960"/>
                    <a:pt x="43077" y="188284"/>
                    <a:pt x="42540" y="187841"/>
                  </a:cubicBezTo>
                  <a:lnTo>
                    <a:pt x="42459" y="187794"/>
                  </a:lnTo>
                  <a:cubicBezTo>
                    <a:pt x="41794" y="186861"/>
                    <a:pt x="40441" y="187199"/>
                    <a:pt x="39812" y="186208"/>
                  </a:cubicBezTo>
                  <a:lnTo>
                    <a:pt x="39858" y="186231"/>
                  </a:lnTo>
                  <a:cubicBezTo>
                    <a:pt x="39054" y="185473"/>
                    <a:pt x="37666" y="185788"/>
                    <a:pt x="37107" y="184576"/>
                  </a:cubicBezTo>
                  <a:lnTo>
                    <a:pt x="37235" y="184692"/>
                  </a:lnTo>
                  <a:cubicBezTo>
                    <a:pt x="36535" y="184541"/>
                    <a:pt x="36150" y="183899"/>
                    <a:pt x="35591" y="183538"/>
                  </a:cubicBezTo>
                  <a:lnTo>
                    <a:pt x="35439" y="183468"/>
                  </a:lnTo>
                  <a:cubicBezTo>
                    <a:pt x="34856" y="182453"/>
                    <a:pt x="33503" y="182826"/>
                    <a:pt x="32862" y="181917"/>
                  </a:cubicBezTo>
                  <a:lnTo>
                    <a:pt x="32862" y="181917"/>
                  </a:lnTo>
                  <a:cubicBezTo>
                    <a:pt x="32104" y="181089"/>
                    <a:pt x="30740" y="181416"/>
                    <a:pt x="30145" y="180296"/>
                  </a:cubicBezTo>
                  <a:lnTo>
                    <a:pt x="30227" y="180354"/>
                  </a:lnTo>
                  <a:cubicBezTo>
                    <a:pt x="29364" y="179690"/>
                    <a:pt x="27941" y="180028"/>
                    <a:pt x="27475" y="178664"/>
                  </a:cubicBezTo>
                  <a:lnTo>
                    <a:pt x="27615" y="178804"/>
                  </a:lnTo>
                  <a:cubicBezTo>
                    <a:pt x="26845" y="178734"/>
                    <a:pt x="26425" y="178116"/>
                    <a:pt x="25912" y="177626"/>
                  </a:cubicBezTo>
                  <a:lnTo>
                    <a:pt x="25854" y="177591"/>
                  </a:lnTo>
                  <a:cubicBezTo>
                    <a:pt x="25166" y="176693"/>
                    <a:pt x="23802" y="177020"/>
                    <a:pt x="23172" y="176005"/>
                  </a:cubicBezTo>
                  <a:lnTo>
                    <a:pt x="23230" y="176040"/>
                  </a:lnTo>
                  <a:cubicBezTo>
                    <a:pt x="22414" y="175305"/>
                    <a:pt x="21015" y="175620"/>
                    <a:pt x="20479" y="174373"/>
                  </a:cubicBezTo>
                  <a:lnTo>
                    <a:pt x="20607" y="174501"/>
                  </a:lnTo>
                  <a:cubicBezTo>
                    <a:pt x="19884" y="174384"/>
                    <a:pt x="19499" y="173731"/>
                    <a:pt x="18951" y="173335"/>
                  </a:cubicBezTo>
                  <a:lnTo>
                    <a:pt x="18834" y="173276"/>
                  </a:lnTo>
                  <a:cubicBezTo>
                    <a:pt x="18216" y="172297"/>
                    <a:pt x="16864" y="172658"/>
                    <a:pt x="16222" y="171714"/>
                  </a:cubicBezTo>
                  <a:lnTo>
                    <a:pt x="16234" y="171726"/>
                  </a:lnTo>
                  <a:cubicBezTo>
                    <a:pt x="15465" y="170933"/>
                    <a:pt x="14089" y="171236"/>
                    <a:pt x="13506" y="170093"/>
                  </a:cubicBezTo>
                  <a:lnTo>
                    <a:pt x="13599" y="170151"/>
                  </a:lnTo>
                  <a:cubicBezTo>
                    <a:pt x="12724" y="169510"/>
                    <a:pt x="11302" y="169848"/>
                    <a:pt x="10847" y="168461"/>
                  </a:cubicBezTo>
                  <a:lnTo>
                    <a:pt x="10975" y="168601"/>
                  </a:lnTo>
                  <a:cubicBezTo>
                    <a:pt x="10194" y="168554"/>
                    <a:pt x="9762" y="167924"/>
                    <a:pt x="9273" y="167423"/>
                  </a:cubicBezTo>
                  <a:lnTo>
                    <a:pt x="9238" y="167400"/>
                  </a:lnTo>
                  <a:cubicBezTo>
                    <a:pt x="8526" y="166525"/>
                    <a:pt x="7162" y="166840"/>
                    <a:pt x="6544" y="165802"/>
                  </a:cubicBezTo>
                  <a:lnTo>
                    <a:pt x="6602" y="165849"/>
                  </a:lnTo>
                  <a:cubicBezTo>
                    <a:pt x="5775" y="165137"/>
                    <a:pt x="4375" y="165452"/>
                    <a:pt x="3851" y="164181"/>
                  </a:cubicBezTo>
                  <a:lnTo>
                    <a:pt x="3979" y="164298"/>
                  </a:lnTo>
                  <a:cubicBezTo>
                    <a:pt x="3384" y="164030"/>
                    <a:pt x="2848" y="163680"/>
                    <a:pt x="2346" y="163260"/>
                  </a:cubicBezTo>
                  <a:cubicBezTo>
                    <a:pt x="2148" y="162864"/>
                    <a:pt x="1833" y="162724"/>
                    <a:pt x="1425" y="162817"/>
                  </a:cubicBezTo>
                  <a:cubicBezTo>
                    <a:pt x="737" y="162269"/>
                    <a:pt x="399" y="161534"/>
                    <a:pt x="399" y="160625"/>
                  </a:cubicBezTo>
                  <a:cubicBezTo>
                    <a:pt x="830" y="151343"/>
                    <a:pt x="-1572" y="141851"/>
                    <a:pt x="1973" y="132733"/>
                  </a:cubicBezTo>
                  <a:close/>
                </a:path>
              </a:pathLst>
            </a:custGeom>
            <a:solidFill>
              <a:srgbClr val="85762E"/>
            </a:solidFill>
            <a:ln w="11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62" name="任意多边形: 形状 761"/>
            <p:cNvSpPr/>
            <p:nvPr/>
          </p:nvSpPr>
          <p:spPr>
            <a:xfrm>
              <a:off x="5875929" y="5841355"/>
              <a:ext cx="35473" cy="71927"/>
            </a:xfrm>
            <a:custGeom>
              <a:avLst/>
              <a:gdLst>
                <a:gd name="connsiteX0" fmla="*/ 0 w 35473"/>
                <a:gd name="connsiteY0" fmla="*/ 71526 h 71927"/>
                <a:gd name="connsiteX1" fmla="*/ 70 w 35473"/>
                <a:gd name="connsiteY1" fmla="*/ 0 h 71927"/>
                <a:gd name="connsiteX2" fmla="*/ 4979 w 35473"/>
                <a:gd name="connsiteY2" fmla="*/ 1971 h 71927"/>
                <a:gd name="connsiteX3" fmla="*/ 6868 w 35473"/>
                <a:gd name="connsiteY3" fmla="*/ 3218 h 71927"/>
                <a:gd name="connsiteX4" fmla="*/ 6915 w 35473"/>
                <a:gd name="connsiteY4" fmla="*/ 3242 h 71927"/>
                <a:gd name="connsiteX5" fmla="*/ 9597 w 35473"/>
                <a:gd name="connsiteY5" fmla="*/ 4828 h 71927"/>
                <a:gd name="connsiteX6" fmla="*/ 9527 w 35473"/>
                <a:gd name="connsiteY6" fmla="*/ 4769 h 71927"/>
                <a:gd name="connsiteX7" fmla="*/ 10961 w 35473"/>
                <a:gd name="connsiteY7" fmla="*/ 5854 h 71927"/>
                <a:gd name="connsiteX8" fmla="*/ 12010 w 35473"/>
                <a:gd name="connsiteY8" fmla="*/ 6297 h 71927"/>
                <a:gd name="connsiteX9" fmla="*/ 13760 w 35473"/>
                <a:gd name="connsiteY9" fmla="*/ 7474 h 71927"/>
                <a:gd name="connsiteX10" fmla="*/ 14541 w 35473"/>
                <a:gd name="connsiteY10" fmla="*/ 7789 h 71927"/>
                <a:gd name="connsiteX11" fmla="*/ 16558 w 35473"/>
                <a:gd name="connsiteY11" fmla="*/ 9107 h 71927"/>
                <a:gd name="connsiteX12" fmla="*/ 16535 w 35473"/>
                <a:gd name="connsiteY12" fmla="*/ 9084 h 71927"/>
                <a:gd name="connsiteX13" fmla="*/ 17887 w 35473"/>
                <a:gd name="connsiteY13" fmla="*/ 10110 h 71927"/>
                <a:gd name="connsiteX14" fmla="*/ 19053 w 35473"/>
                <a:gd name="connsiteY14" fmla="*/ 10611 h 71927"/>
                <a:gd name="connsiteX15" fmla="*/ 20698 w 35473"/>
                <a:gd name="connsiteY15" fmla="*/ 11742 h 71927"/>
                <a:gd name="connsiteX16" fmla="*/ 21595 w 35473"/>
                <a:gd name="connsiteY16" fmla="*/ 12127 h 71927"/>
                <a:gd name="connsiteX17" fmla="*/ 23531 w 35473"/>
                <a:gd name="connsiteY17" fmla="*/ 13386 h 71927"/>
                <a:gd name="connsiteX18" fmla="*/ 23554 w 35473"/>
                <a:gd name="connsiteY18" fmla="*/ 13398 h 71927"/>
                <a:gd name="connsiteX19" fmla="*/ 26260 w 35473"/>
                <a:gd name="connsiteY19" fmla="*/ 14984 h 71927"/>
                <a:gd name="connsiteX20" fmla="*/ 26178 w 35473"/>
                <a:gd name="connsiteY20" fmla="*/ 14914 h 71927"/>
                <a:gd name="connsiteX21" fmla="*/ 27624 w 35473"/>
                <a:gd name="connsiteY21" fmla="*/ 16010 h 71927"/>
                <a:gd name="connsiteX22" fmla="*/ 28638 w 35473"/>
                <a:gd name="connsiteY22" fmla="*/ 16441 h 71927"/>
                <a:gd name="connsiteX23" fmla="*/ 30481 w 35473"/>
                <a:gd name="connsiteY23" fmla="*/ 17666 h 71927"/>
                <a:gd name="connsiteX24" fmla="*/ 30574 w 35473"/>
                <a:gd name="connsiteY24" fmla="*/ 17712 h 71927"/>
                <a:gd name="connsiteX25" fmla="*/ 33221 w 35473"/>
                <a:gd name="connsiteY25" fmla="*/ 19275 h 71927"/>
                <a:gd name="connsiteX26" fmla="*/ 33186 w 35473"/>
                <a:gd name="connsiteY26" fmla="*/ 19252 h 71927"/>
                <a:gd name="connsiteX27" fmla="*/ 34539 w 35473"/>
                <a:gd name="connsiteY27" fmla="*/ 21444 h 71927"/>
                <a:gd name="connsiteX28" fmla="*/ 34667 w 35473"/>
                <a:gd name="connsiteY28" fmla="*/ 50968 h 71927"/>
                <a:gd name="connsiteX29" fmla="*/ 28638 w 35473"/>
                <a:gd name="connsiteY29" fmla="*/ 56589 h 71927"/>
                <a:gd name="connsiteX30" fmla="*/ 6460 w 35473"/>
                <a:gd name="connsiteY30" fmla="*/ 69952 h 71927"/>
                <a:gd name="connsiteX31" fmla="*/ 0 w 35473"/>
                <a:gd name="connsiteY31" fmla="*/ 71526 h 71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5473" h="71927">
                  <a:moveTo>
                    <a:pt x="0" y="71526"/>
                  </a:moveTo>
                  <a:cubicBezTo>
                    <a:pt x="23" y="47680"/>
                    <a:pt x="47" y="23846"/>
                    <a:pt x="70" y="0"/>
                  </a:cubicBezTo>
                  <a:cubicBezTo>
                    <a:pt x="1702" y="653"/>
                    <a:pt x="3347" y="1318"/>
                    <a:pt x="4979" y="1971"/>
                  </a:cubicBezTo>
                  <a:cubicBezTo>
                    <a:pt x="5749" y="2146"/>
                    <a:pt x="6297" y="2694"/>
                    <a:pt x="6868" y="3218"/>
                  </a:cubicBezTo>
                  <a:lnTo>
                    <a:pt x="6915" y="3242"/>
                  </a:lnTo>
                  <a:cubicBezTo>
                    <a:pt x="7579" y="4186"/>
                    <a:pt x="8944" y="3860"/>
                    <a:pt x="9597" y="4828"/>
                  </a:cubicBezTo>
                  <a:lnTo>
                    <a:pt x="9527" y="4769"/>
                  </a:lnTo>
                  <a:cubicBezTo>
                    <a:pt x="9970" y="5177"/>
                    <a:pt x="10448" y="5539"/>
                    <a:pt x="10961" y="5854"/>
                  </a:cubicBezTo>
                  <a:cubicBezTo>
                    <a:pt x="11241" y="6203"/>
                    <a:pt x="11591" y="6343"/>
                    <a:pt x="12010" y="6297"/>
                  </a:cubicBezTo>
                  <a:cubicBezTo>
                    <a:pt x="12687" y="6530"/>
                    <a:pt x="13223" y="7008"/>
                    <a:pt x="13760" y="7474"/>
                  </a:cubicBezTo>
                  <a:cubicBezTo>
                    <a:pt x="13934" y="7801"/>
                    <a:pt x="14203" y="7906"/>
                    <a:pt x="14541" y="7789"/>
                  </a:cubicBezTo>
                  <a:cubicBezTo>
                    <a:pt x="15415" y="7894"/>
                    <a:pt x="16010" y="8454"/>
                    <a:pt x="16558" y="9107"/>
                  </a:cubicBezTo>
                  <a:lnTo>
                    <a:pt x="16535" y="9084"/>
                  </a:lnTo>
                  <a:cubicBezTo>
                    <a:pt x="16931" y="9515"/>
                    <a:pt x="17374" y="9865"/>
                    <a:pt x="17887" y="10110"/>
                  </a:cubicBezTo>
                  <a:cubicBezTo>
                    <a:pt x="18202" y="10483"/>
                    <a:pt x="18587" y="10646"/>
                    <a:pt x="19053" y="10611"/>
                  </a:cubicBezTo>
                  <a:cubicBezTo>
                    <a:pt x="19660" y="10891"/>
                    <a:pt x="20149" y="11369"/>
                    <a:pt x="20698" y="11742"/>
                  </a:cubicBezTo>
                  <a:cubicBezTo>
                    <a:pt x="20919" y="12069"/>
                    <a:pt x="21211" y="12209"/>
                    <a:pt x="21595" y="12127"/>
                  </a:cubicBezTo>
                  <a:cubicBezTo>
                    <a:pt x="22400" y="12279"/>
                    <a:pt x="22971" y="12827"/>
                    <a:pt x="23531" y="13386"/>
                  </a:cubicBezTo>
                  <a:lnTo>
                    <a:pt x="23554" y="13398"/>
                  </a:lnTo>
                  <a:cubicBezTo>
                    <a:pt x="24254" y="14319"/>
                    <a:pt x="25607" y="14004"/>
                    <a:pt x="26260" y="14984"/>
                  </a:cubicBezTo>
                  <a:lnTo>
                    <a:pt x="26178" y="14914"/>
                  </a:lnTo>
                  <a:cubicBezTo>
                    <a:pt x="26633" y="15310"/>
                    <a:pt x="27123" y="15684"/>
                    <a:pt x="27624" y="16010"/>
                  </a:cubicBezTo>
                  <a:cubicBezTo>
                    <a:pt x="27880" y="16348"/>
                    <a:pt x="28219" y="16500"/>
                    <a:pt x="28638" y="16441"/>
                  </a:cubicBezTo>
                  <a:cubicBezTo>
                    <a:pt x="29373" y="16651"/>
                    <a:pt x="29898" y="17199"/>
                    <a:pt x="30481" y="17666"/>
                  </a:cubicBezTo>
                  <a:lnTo>
                    <a:pt x="30574" y="17712"/>
                  </a:lnTo>
                  <a:cubicBezTo>
                    <a:pt x="31204" y="18715"/>
                    <a:pt x="32545" y="18365"/>
                    <a:pt x="33221" y="19275"/>
                  </a:cubicBezTo>
                  <a:lnTo>
                    <a:pt x="33186" y="19252"/>
                  </a:lnTo>
                  <a:cubicBezTo>
                    <a:pt x="33734" y="19916"/>
                    <a:pt x="34189" y="20651"/>
                    <a:pt x="34539" y="21444"/>
                  </a:cubicBezTo>
                  <a:cubicBezTo>
                    <a:pt x="35856" y="31285"/>
                    <a:pt x="35670" y="41127"/>
                    <a:pt x="34667" y="50968"/>
                  </a:cubicBezTo>
                  <a:cubicBezTo>
                    <a:pt x="33711" y="54059"/>
                    <a:pt x="30971" y="55131"/>
                    <a:pt x="28638" y="56589"/>
                  </a:cubicBezTo>
                  <a:cubicBezTo>
                    <a:pt x="21327" y="61195"/>
                    <a:pt x="13829" y="65451"/>
                    <a:pt x="6460" y="69952"/>
                  </a:cubicBezTo>
                  <a:cubicBezTo>
                    <a:pt x="4513" y="71200"/>
                    <a:pt x="2495" y="72646"/>
                    <a:pt x="0" y="71526"/>
                  </a:cubicBezTo>
                  <a:close/>
                </a:path>
              </a:pathLst>
            </a:custGeom>
            <a:solidFill>
              <a:srgbClr val="D6BE30"/>
            </a:solidFill>
            <a:ln w="11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63" name="任意多边形: 形状 762"/>
            <p:cNvSpPr/>
            <p:nvPr/>
          </p:nvSpPr>
          <p:spPr>
            <a:xfrm>
              <a:off x="5367702" y="5347576"/>
              <a:ext cx="57696" cy="56822"/>
            </a:xfrm>
            <a:custGeom>
              <a:avLst/>
              <a:gdLst>
                <a:gd name="connsiteX0" fmla="*/ 38888 w 57696"/>
                <a:gd name="connsiteY0" fmla="*/ 0 h 56822"/>
                <a:gd name="connsiteX1" fmla="*/ 52566 w 57696"/>
                <a:gd name="connsiteY1" fmla="*/ 9317 h 56822"/>
                <a:gd name="connsiteX2" fmla="*/ 57697 w 57696"/>
                <a:gd name="connsiteY2" fmla="*/ 13829 h 56822"/>
                <a:gd name="connsiteX3" fmla="*/ 18214 w 57696"/>
                <a:gd name="connsiteY3" fmla="*/ 56822 h 56822"/>
                <a:gd name="connsiteX4" fmla="*/ 0 w 57696"/>
                <a:gd name="connsiteY4" fmla="*/ 43669 h 56822"/>
                <a:gd name="connsiteX5" fmla="*/ 38888 w 57696"/>
                <a:gd name="connsiteY5" fmla="*/ 0 h 5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96" h="56822">
                  <a:moveTo>
                    <a:pt x="38888" y="0"/>
                  </a:moveTo>
                  <a:cubicBezTo>
                    <a:pt x="42351" y="4851"/>
                    <a:pt x="48298" y="5714"/>
                    <a:pt x="52566" y="9317"/>
                  </a:cubicBezTo>
                  <a:cubicBezTo>
                    <a:pt x="54303" y="10786"/>
                    <a:pt x="56787" y="11311"/>
                    <a:pt x="57697" y="13829"/>
                  </a:cubicBezTo>
                  <a:cubicBezTo>
                    <a:pt x="44439" y="28079"/>
                    <a:pt x="32685" y="43809"/>
                    <a:pt x="18214" y="56822"/>
                  </a:cubicBezTo>
                  <a:cubicBezTo>
                    <a:pt x="12302" y="52193"/>
                    <a:pt x="4314" y="50724"/>
                    <a:pt x="0" y="43669"/>
                  </a:cubicBezTo>
                  <a:cubicBezTo>
                    <a:pt x="12022" y="28184"/>
                    <a:pt x="25723" y="14354"/>
                    <a:pt x="38888" y="0"/>
                  </a:cubicBezTo>
                  <a:close/>
                </a:path>
              </a:pathLst>
            </a:custGeom>
            <a:solidFill>
              <a:srgbClr val="D2D2CF"/>
            </a:solidFill>
            <a:ln w="11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64" name="任意多边形: 形状 763"/>
            <p:cNvSpPr/>
            <p:nvPr/>
          </p:nvSpPr>
          <p:spPr>
            <a:xfrm>
              <a:off x="5794573" y="5830126"/>
              <a:ext cx="39867" cy="161371"/>
            </a:xfrm>
            <a:custGeom>
              <a:avLst/>
              <a:gdLst>
                <a:gd name="connsiteX0" fmla="*/ 39529 w 39867"/>
                <a:gd name="connsiteY0" fmla="*/ 0 h 161371"/>
                <a:gd name="connsiteX1" fmla="*/ 39681 w 39867"/>
                <a:gd name="connsiteY1" fmla="*/ 66769 h 161371"/>
                <a:gd name="connsiteX2" fmla="*/ 39669 w 39867"/>
                <a:gd name="connsiteY2" fmla="*/ 137175 h 161371"/>
                <a:gd name="connsiteX3" fmla="*/ 39868 w 39867"/>
                <a:gd name="connsiteY3" fmla="*/ 137945 h 161371"/>
                <a:gd name="connsiteX4" fmla="*/ 39564 w 39867"/>
                <a:gd name="connsiteY4" fmla="*/ 138096 h 161371"/>
                <a:gd name="connsiteX5" fmla="*/ 37629 w 39867"/>
                <a:gd name="connsiteY5" fmla="*/ 139274 h 161371"/>
                <a:gd name="connsiteX6" fmla="*/ 36836 w 39867"/>
                <a:gd name="connsiteY6" fmla="*/ 139624 h 161371"/>
                <a:gd name="connsiteX7" fmla="*/ 35273 w 39867"/>
                <a:gd name="connsiteY7" fmla="*/ 140790 h 161371"/>
                <a:gd name="connsiteX8" fmla="*/ 35402 w 39867"/>
                <a:gd name="connsiteY8" fmla="*/ 140673 h 161371"/>
                <a:gd name="connsiteX9" fmla="*/ 32603 w 39867"/>
                <a:gd name="connsiteY9" fmla="*/ 142283 h 161371"/>
                <a:gd name="connsiteX10" fmla="*/ 32661 w 39867"/>
                <a:gd name="connsiteY10" fmla="*/ 142236 h 161371"/>
                <a:gd name="connsiteX11" fmla="*/ 29944 w 39867"/>
                <a:gd name="connsiteY11" fmla="*/ 143810 h 161371"/>
                <a:gd name="connsiteX12" fmla="*/ 29921 w 39867"/>
                <a:gd name="connsiteY12" fmla="*/ 143822 h 161371"/>
                <a:gd name="connsiteX13" fmla="*/ 27939 w 39867"/>
                <a:gd name="connsiteY13" fmla="*/ 145081 h 161371"/>
                <a:gd name="connsiteX14" fmla="*/ 27111 w 39867"/>
                <a:gd name="connsiteY14" fmla="*/ 145443 h 161371"/>
                <a:gd name="connsiteX15" fmla="*/ 25560 w 39867"/>
                <a:gd name="connsiteY15" fmla="*/ 146597 h 161371"/>
                <a:gd name="connsiteX16" fmla="*/ 25688 w 39867"/>
                <a:gd name="connsiteY16" fmla="*/ 146480 h 161371"/>
                <a:gd name="connsiteX17" fmla="*/ 22890 w 39867"/>
                <a:gd name="connsiteY17" fmla="*/ 148090 h 161371"/>
                <a:gd name="connsiteX18" fmla="*/ 22948 w 39867"/>
                <a:gd name="connsiteY18" fmla="*/ 148043 h 161371"/>
                <a:gd name="connsiteX19" fmla="*/ 20231 w 39867"/>
                <a:gd name="connsiteY19" fmla="*/ 149617 h 161371"/>
                <a:gd name="connsiteX20" fmla="*/ 20208 w 39867"/>
                <a:gd name="connsiteY20" fmla="*/ 149629 h 161371"/>
                <a:gd name="connsiteX21" fmla="*/ 18226 w 39867"/>
                <a:gd name="connsiteY21" fmla="*/ 150888 h 161371"/>
                <a:gd name="connsiteX22" fmla="*/ 17398 w 39867"/>
                <a:gd name="connsiteY22" fmla="*/ 151238 h 161371"/>
                <a:gd name="connsiteX23" fmla="*/ 15847 w 39867"/>
                <a:gd name="connsiteY23" fmla="*/ 152392 h 161371"/>
                <a:gd name="connsiteX24" fmla="*/ 15975 w 39867"/>
                <a:gd name="connsiteY24" fmla="*/ 152276 h 161371"/>
                <a:gd name="connsiteX25" fmla="*/ 13176 w 39867"/>
                <a:gd name="connsiteY25" fmla="*/ 153885 h 161371"/>
                <a:gd name="connsiteX26" fmla="*/ 13235 w 39867"/>
                <a:gd name="connsiteY26" fmla="*/ 153850 h 161371"/>
                <a:gd name="connsiteX27" fmla="*/ 10518 w 39867"/>
                <a:gd name="connsiteY27" fmla="*/ 155424 h 161371"/>
                <a:gd name="connsiteX28" fmla="*/ 10495 w 39867"/>
                <a:gd name="connsiteY28" fmla="*/ 155436 h 161371"/>
                <a:gd name="connsiteX29" fmla="*/ 8524 w 39867"/>
                <a:gd name="connsiteY29" fmla="*/ 156695 h 161371"/>
                <a:gd name="connsiteX30" fmla="*/ 7684 w 39867"/>
                <a:gd name="connsiteY30" fmla="*/ 157068 h 161371"/>
                <a:gd name="connsiteX31" fmla="*/ 6145 w 39867"/>
                <a:gd name="connsiteY31" fmla="*/ 158211 h 161371"/>
                <a:gd name="connsiteX32" fmla="*/ 6262 w 39867"/>
                <a:gd name="connsiteY32" fmla="*/ 158106 h 161371"/>
                <a:gd name="connsiteX33" fmla="*/ 3475 w 39867"/>
                <a:gd name="connsiteY33" fmla="*/ 159715 h 161371"/>
                <a:gd name="connsiteX34" fmla="*/ 3521 w 39867"/>
                <a:gd name="connsiteY34" fmla="*/ 159680 h 161371"/>
                <a:gd name="connsiteX35" fmla="*/ 979 w 39867"/>
                <a:gd name="connsiteY35" fmla="*/ 161219 h 161371"/>
                <a:gd name="connsiteX36" fmla="*/ 700 w 39867"/>
                <a:gd name="connsiteY36" fmla="*/ 161371 h 161371"/>
                <a:gd name="connsiteX37" fmla="*/ 0 w 39867"/>
                <a:gd name="connsiteY37" fmla="*/ 161033 h 161371"/>
                <a:gd name="connsiteX38" fmla="*/ 723 w 39867"/>
                <a:gd name="connsiteY38" fmla="*/ 130727 h 161371"/>
                <a:gd name="connsiteX39" fmla="*/ 9293 w 39867"/>
                <a:gd name="connsiteY39" fmla="*/ 126273 h 161371"/>
                <a:gd name="connsiteX40" fmla="*/ 30982 w 39867"/>
                <a:gd name="connsiteY40" fmla="*/ 113481 h 161371"/>
                <a:gd name="connsiteX41" fmla="*/ 38433 w 39867"/>
                <a:gd name="connsiteY41" fmla="*/ 100479 h 161371"/>
                <a:gd name="connsiteX42" fmla="*/ 38317 w 39867"/>
                <a:gd name="connsiteY42" fmla="*/ 7544 h 161371"/>
                <a:gd name="connsiteX43" fmla="*/ 39529 w 39867"/>
                <a:gd name="connsiteY43" fmla="*/ 0 h 161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9867" h="161371">
                  <a:moveTo>
                    <a:pt x="39529" y="0"/>
                  </a:moveTo>
                  <a:cubicBezTo>
                    <a:pt x="39588" y="22260"/>
                    <a:pt x="39658" y="44509"/>
                    <a:pt x="39681" y="66769"/>
                  </a:cubicBezTo>
                  <a:cubicBezTo>
                    <a:pt x="39704" y="90241"/>
                    <a:pt x="39681" y="113714"/>
                    <a:pt x="39669" y="137175"/>
                  </a:cubicBezTo>
                  <a:cubicBezTo>
                    <a:pt x="39739" y="137432"/>
                    <a:pt x="39798" y="137688"/>
                    <a:pt x="39868" y="137945"/>
                  </a:cubicBezTo>
                  <a:lnTo>
                    <a:pt x="39564" y="138096"/>
                  </a:lnTo>
                  <a:cubicBezTo>
                    <a:pt x="39016" y="138668"/>
                    <a:pt x="38457" y="139193"/>
                    <a:pt x="37629" y="139274"/>
                  </a:cubicBezTo>
                  <a:cubicBezTo>
                    <a:pt x="37279" y="139169"/>
                    <a:pt x="37011" y="139286"/>
                    <a:pt x="36836" y="139624"/>
                  </a:cubicBezTo>
                  <a:cubicBezTo>
                    <a:pt x="36334" y="140044"/>
                    <a:pt x="35821" y="140429"/>
                    <a:pt x="35273" y="140790"/>
                  </a:cubicBezTo>
                  <a:lnTo>
                    <a:pt x="35402" y="140673"/>
                  </a:lnTo>
                  <a:cubicBezTo>
                    <a:pt x="34784" y="141793"/>
                    <a:pt x="33419" y="141513"/>
                    <a:pt x="32603" y="142283"/>
                  </a:cubicBezTo>
                  <a:lnTo>
                    <a:pt x="32661" y="142236"/>
                  </a:lnTo>
                  <a:cubicBezTo>
                    <a:pt x="31997" y="143215"/>
                    <a:pt x="30644" y="142901"/>
                    <a:pt x="29944" y="143810"/>
                  </a:cubicBezTo>
                  <a:lnTo>
                    <a:pt x="29921" y="143822"/>
                  </a:lnTo>
                  <a:cubicBezTo>
                    <a:pt x="29350" y="144405"/>
                    <a:pt x="28778" y="144965"/>
                    <a:pt x="27939" y="145081"/>
                  </a:cubicBezTo>
                  <a:cubicBezTo>
                    <a:pt x="27577" y="144976"/>
                    <a:pt x="27297" y="145093"/>
                    <a:pt x="27111" y="145443"/>
                  </a:cubicBezTo>
                  <a:cubicBezTo>
                    <a:pt x="26609" y="145862"/>
                    <a:pt x="26096" y="146247"/>
                    <a:pt x="25560" y="146597"/>
                  </a:cubicBezTo>
                  <a:lnTo>
                    <a:pt x="25688" y="146480"/>
                  </a:lnTo>
                  <a:cubicBezTo>
                    <a:pt x="25070" y="147600"/>
                    <a:pt x="23706" y="147320"/>
                    <a:pt x="22890" y="148090"/>
                  </a:cubicBezTo>
                  <a:lnTo>
                    <a:pt x="22948" y="148043"/>
                  </a:lnTo>
                  <a:cubicBezTo>
                    <a:pt x="22283" y="149022"/>
                    <a:pt x="20931" y="148708"/>
                    <a:pt x="20231" y="149617"/>
                  </a:cubicBezTo>
                  <a:lnTo>
                    <a:pt x="20208" y="149629"/>
                  </a:lnTo>
                  <a:cubicBezTo>
                    <a:pt x="19636" y="150212"/>
                    <a:pt x="19065" y="150772"/>
                    <a:pt x="18226" y="150888"/>
                  </a:cubicBezTo>
                  <a:cubicBezTo>
                    <a:pt x="17864" y="150783"/>
                    <a:pt x="17584" y="150900"/>
                    <a:pt x="17398" y="151238"/>
                  </a:cubicBezTo>
                  <a:cubicBezTo>
                    <a:pt x="16896" y="151658"/>
                    <a:pt x="16383" y="152043"/>
                    <a:pt x="15847" y="152392"/>
                  </a:cubicBezTo>
                  <a:lnTo>
                    <a:pt x="15975" y="152276"/>
                  </a:lnTo>
                  <a:cubicBezTo>
                    <a:pt x="15345" y="153395"/>
                    <a:pt x="13993" y="153115"/>
                    <a:pt x="13176" y="153885"/>
                  </a:cubicBezTo>
                  <a:lnTo>
                    <a:pt x="13235" y="153850"/>
                  </a:lnTo>
                  <a:cubicBezTo>
                    <a:pt x="12570" y="154829"/>
                    <a:pt x="11217" y="154515"/>
                    <a:pt x="10518" y="155424"/>
                  </a:cubicBezTo>
                  <a:lnTo>
                    <a:pt x="10495" y="155436"/>
                  </a:lnTo>
                  <a:cubicBezTo>
                    <a:pt x="9923" y="156019"/>
                    <a:pt x="9352" y="156579"/>
                    <a:pt x="8524" y="156695"/>
                  </a:cubicBezTo>
                  <a:cubicBezTo>
                    <a:pt x="8151" y="156602"/>
                    <a:pt x="7883" y="156718"/>
                    <a:pt x="7684" y="157068"/>
                  </a:cubicBezTo>
                  <a:cubicBezTo>
                    <a:pt x="7183" y="157476"/>
                    <a:pt x="6670" y="157861"/>
                    <a:pt x="6145" y="158211"/>
                  </a:cubicBezTo>
                  <a:lnTo>
                    <a:pt x="6262" y="158106"/>
                  </a:lnTo>
                  <a:cubicBezTo>
                    <a:pt x="5632" y="159214"/>
                    <a:pt x="4268" y="158922"/>
                    <a:pt x="3475" y="159715"/>
                  </a:cubicBezTo>
                  <a:lnTo>
                    <a:pt x="3521" y="159680"/>
                  </a:lnTo>
                  <a:cubicBezTo>
                    <a:pt x="2915" y="160625"/>
                    <a:pt x="1563" y="160240"/>
                    <a:pt x="979" y="161219"/>
                  </a:cubicBezTo>
                  <a:lnTo>
                    <a:pt x="700" y="161371"/>
                  </a:lnTo>
                  <a:cubicBezTo>
                    <a:pt x="466" y="161266"/>
                    <a:pt x="233" y="161149"/>
                    <a:pt x="0" y="161033"/>
                  </a:cubicBezTo>
                  <a:cubicBezTo>
                    <a:pt x="245" y="150935"/>
                    <a:pt x="478" y="140837"/>
                    <a:pt x="723" y="130727"/>
                  </a:cubicBezTo>
                  <a:cubicBezTo>
                    <a:pt x="4198" y="130540"/>
                    <a:pt x="6507" y="127917"/>
                    <a:pt x="9293" y="126273"/>
                  </a:cubicBezTo>
                  <a:cubicBezTo>
                    <a:pt x="16523" y="122005"/>
                    <a:pt x="23659" y="117550"/>
                    <a:pt x="30982" y="113481"/>
                  </a:cubicBezTo>
                  <a:cubicBezTo>
                    <a:pt x="36113" y="110636"/>
                    <a:pt x="38515" y="107103"/>
                    <a:pt x="38433" y="100479"/>
                  </a:cubicBezTo>
                  <a:cubicBezTo>
                    <a:pt x="38049" y="69509"/>
                    <a:pt x="38247" y="38527"/>
                    <a:pt x="38317" y="7544"/>
                  </a:cubicBezTo>
                  <a:cubicBezTo>
                    <a:pt x="38305" y="5037"/>
                    <a:pt x="37419" y="2227"/>
                    <a:pt x="39529" y="0"/>
                  </a:cubicBezTo>
                  <a:close/>
                </a:path>
              </a:pathLst>
            </a:custGeom>
            <a:solidFill>
              <a:srgbClr val="C1AB2F"/>
            </a:solidFill>
            <a:ln w="11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65" name="任意多边形: 形状 764"/>
            <p:cNvSpPr/>
            <p:nvPr/>
          </p:nvSpPr>
          <p:spPr>
            <a:xfrm>
              <a:off x="5906697" y="5861525"/>
              <a:ext cx="29724" cy="60703"/>
            </a:xfrm>
            <a:custGeom>
              <a:avLst/>
              <a:gdLst>
                <a:gd name="connsiteX0" fmla="*/ 2464 w 29724"/>
                <a:gd name="connsiteY0" fmla="*/ 32514 h 60703"/>
                <a:gd name="connsiteX1" fmla="*/ 3024 w 29724"/>
                <a:gd name="connsiteY1" fmla="*/ 610 h 60703"/>
                <a:gd name="connsiteX2" fmla="*/ 5088 w 29724"/>
                <a:gd name="connsiteY2" fmla="*/ 855 h 60703"/>
                <a:gd name="connsiteX3" fmla="*/ 4983 w 29724"/>
                <a:gd name="connsiteY3" fmla="*/ 750 h 60703"/>
                <a:gd name="connsiteX4" fmla="*/ 6615 w 29724"/>
                <a:gd name="connsiteY4" fmla="*/ 1881 h 60703"/>
                <a:gd name="connsiteX5" fmla="*/ 6790 w 29724"/>
                <a:gd name="connsiteY5" fmla="*/ 1963 h 60703"/>
                <a:gd name="connsiteX6" fmla="*/ 9344 w 29724"/>
                <a:gd name="connsiteY6" fmla="*/ 3490 h 60703"/>
                <a:gd name="connsiteX7" fmla="*/ 9379 w 29724"/>
                <a:gd name="connsiteY7" fmla="*/ 3514 h 60703"/>
                <a:gd name="connsiteX8" fmla="*/ 12072 w 29724"/>
                <a:gd name="connsiteY8" fmla="*/ 5123 h 60703"/>
                <a:gd name="connsiteX9" fmla="*/ 11991 w 29724"/>
                <a:gd name="connsiteY9" fmla="*/ 5053 h 60703"/>
                <a:gd name="connsiteX10" fmla="*/ 13530 w 29724"/>
                <a:gd name="connsiteY10" fmla="*/ 6149 h 60703"/>
                <a:gd name="connsiteX11" fmla="*/ 14370 w 29724"/>
                <a:gd name="connsiteY11" fmla="*/ 6569 h 60703"/>
                <a:gd name="connsiteX12" fmla="*/ 16305 w 29724"/>
                <a:gd name="connsiteY12" fmla="*/ 7793 h 60703"/>
                <a:gd name="connsiteX13" fmla="*/ 16398 w 29724"/>
                <a:gd name="connsiteY13" fmla="*/ 7840 h 60703"/>
                <a:gd name="connsiteX14" fmla="*/ 19045 w 29724"/>
                <a:gd name="connsiteY14" fmla="*/ 9402 h 60703"/>
                <a:gd name="connsiteX15" fmla="*/ 18999 w 29724"/>
                <a:gd name="connsiteY15" fmla="*/ 9367 h 60703"/>
                <a:gd name="connsiteX16" fmla="*/ 20456 w 29724"/>
                <a:gd name="connsiteY16" fmla="*/ 10428 h 60703"/>
                <a:gd name="connsiteX17" fmla="*/ 21459 w 29724"/>
                <a:gd name="connsiteY17" fmla="*/ 10906 h 60703"/>
                <a:gd name="connsiteX18" fmla="*/ 23267 w 29724"/>
                <a:gd name="connsiteY18" fmla="*/ 12073 h 60703"/>
                <a:gd name="connsiteX19" fmla="*/ 23430 w 29724"/>
                <a:gd name="connsiteY19" fmla="*/ 12154 h 60703"/>
                <a:gd name="connsiteX20" fmla="*/ 26007 w 29724"/>
                <a:gd name="connsiteY20" fmla="*/ 13693 h 60703"/>
                <a:gd name="connsiteX21" fmla="*/ 26018 w 29724"/>
                <a:gd name="connsiteY21" fmla="*/ 13705 h 60703"/>
                <a:gd name="connsiteX22" fmla="*/ 28630 w 29724"/>
                <a:gd name="connsiteY22" fmla="*/ 15477 h 60703"/>
                <a:gd name="connsiteX23" fmla="*/ 28432 w 29724"/>
                <a:gd name="connsiteY23" fmla="*/ 15244 h 60703"/>
                <a:gd name="connsiteX24" fmla="*/ 28677 w 29724"/>
                <a:gd name="connsiteY24" fmla="*/ 45562 h 60703"/>
                <a:gd name="connsiteX25" fmla="*/ 28759 w 29724"/>
                <a:gd name="connsiteY25" fmla="*/ 45445 h 60703"/>
                <a:gd name="connsiteX26" fmla="*/ 27243 w 29724"/>
                <a:gd name="connsiteY26" fmla="*/ 46914 h 60703"/>
                <a:gd name="connsiteX27" fmla="*/ 27324 w 29724"/>
                <a:gd name="connsiteY27" fmla="*/ 46833 h 60703"/>
                <a:gd name="connsiteX28" fmla="*/ 24631 w 29724"/>
                <a:gd name="connsiteY28" fmla="*/ 48419 h 60703"/>
                <a:gd name="connsiteX29" fmla="*/ 24596 w 29724"/>
                <a:gd name="connsiteY29" fmla="*/ 48442 h 60703"/>
                <a:gd name="connsiteX30" fmla="*/ 22007 w 29724"/>
                <a:gd name="connsiteY30" fmla="*/ 49958 h 60703"/>
                <a:gd name="connsiteX31" fmla="*/ 21856 w 29724"/>
                <a:gd name="connsiteY31" fmla="*/ 50028 h 60703"/>
                <a:gd name="connsiteX32" fmla="*/ 20200 w 29724"/>
                <a:gd name="connsiteY32" fmla="*/ 51136 h 60703"/>
                <a:gd name="connsiteX33" fmla="*/ 20293 w 29724"/>
                <a:gd name="connsiteY33" fmla="*/ 51042 h 60703"/>
                <a:gd name="connsiteX34" fmla="*/ 17576 w 29724"/>
                <a:gd name="connsiteY34" fmla="*/ 52698 h 60703"/>
                <a:gd name="connsiteX35" fmla="*/ 17611 w 29724"/>
                <a:gd name="connsiteY35" fmla="*/ 52675 h 60703"/>
                <a:gd name="connsiteX36" fmla="*/ 14918 w 29724"/>
                <a:gd name="connsiteY36" fmla="*/ 54249 h 60703"/>
                <a:gd name="connsiteX37" fmla="*/ 14871 w 29724"/>
                <a:gd name="connsiteY37" fmla="*/ 54272 h 60703"/>
                <a:gd name="connsiteX38" fmla="*/ 12294 w 29724"/>
                <a:gd name="connsiteY38" fmla="*/ 55776 h 60703"/>
                <a:gd name="connsiteX39" fmla="*/ 12131 w 29724"/>
                <a:gd name="connsiteY39" fmla="*/ 55858 h 60703"/>
                <a:gd name="connsiteX40" fmla="*/ 10475 w 29724"/>
                <a:gd name="connsiteY40" fmla="*/ 56954 h 60703"/>
                <a:gd name="connsiteX41" fmla="*/ 10568 w 29724"/>
                <a:gd name="connsiteY41" fmla="*/ 56861 h 60703"/>
                <a:gd name="connsiteX42" fmla="*/ 7863 w 29724"/>
                <a:gd name="connsiteY42" fmla="*/ 58517 h 60703"/>
                <a:gd name="connsiteX43" fmla="*/ 7898 w 29724"/>
                <a:gd name="connsiteY43" fmla="*/ 58493 h 60703"/>
                <a:gd name="connsiteX44" fmla="*/ 5216 w 29724"/>
                <a:gd name="connsiteY44" fmla="*/ 60056 h 60703"/>
                <a:gd name="connsiteX45" fmla="*/ 5158 w 29724"/>
                <a:gd name="connsiteY45" fmla="*/ 60091 h 60703"/>
                <a:gd name="connsiteX46" fmla="*/ 1683 w 29724"/>
                <a:gd name="connsiteY46" fmla="*/ 59589 h 60703"/>
                <a:gd name="connsiteX47" fmla="*/ 2464 w 29724"/>
                <a:gd name="connsiteY47" fmla="*/ 32514 h 60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9724" h="60703">
                  <a:moveTo>
                    <a:pt x="2464" y="32514"/>
                  </a:moveTo>
                  <a:cubicBezTo>
                    <a:pt x="2651" y="21879"/>
                    <a:pt x="2837" y="11245"/>
                    <a:pt x="3024" y="610"/>
                  </a:cubicBezTo>
                  <a:cubicBezTo>
                    <a:pt x="3817" y="-299"/>
                    <a:pt x="4505" y="-171"/>
                    <a:pt x="5088" y="855"/>
                  </a:cubicBezTo>
                  <a:lnTo>
                    <a:pt x="4983" y="750"/>
                  </a:lnTo>
                  <a:cubicBezTo>
                    <a:pt x="5682" y="878"/>
                    <a:pt x="6067" y="1520"/>
                    <a:pt x="6615" y="1881"/>
                  </a:cubicBezTo>
                  <a:lnTo>
                    <a:pt x="6790" y="1963"/>
                  </a:lnTo>
                  <a:cubicBezTo>
                    <a:pt x="7362" y="2977"/>
                    <a:pt x="8702" y="2592"/>
                    <a:pt x="9344" y="3490"/>
                  </a:cubicBezTo>
                  <a:lnTo>
                    <a:pt x="9379" y="3514"/>
                  </a:lnTo>
                  <a:cubicBezTo>
                    <a:pt x="10113" y="4342"/>
                    <a:pt x="11478" y="4015"/>
                    <a:pt x="12072" y="5123"/>
                  </a:cubicBezTo>
                  <a:lnTo>
                    <a:pt x="11991" y="5053"/>
                  </a:lnTo>
                  <a:cubicBezTo>
                    <a:pt x="12515" y="5391"/>
                    <a:pt x="13029" y="5752"/>
                    <a:pt x="13530" y="6149"/>
                  </a:cubicBezTo>
                  <a:cubicBezTo>
                    <a:pt x="13682" y="6569"/>
                    <a:pt x="13961" y="6709"/>
                    <a:pt x="14370" y="6569"/>
                  </a:cubicBezTo>
                  <a:cubicBezTo>
                    <a:pt x="15197" y="6662"/>
                    <a:pt x="15769" y="7198"/>
                    <a:pt x="16305" y="7793"/>
                  </a:cubicBezTo>
                  <a:lnTo>
                    <a:pt x="16398" y="7840"/>
                  </a:lnTo>
                  <a:cubicBezTo>
                    <a:pt x="17075" y="8738"/>
                    <a:pt x="18427" y="8399"/>
                    <a:pt x="19045" y="9402"/>
                  </a:cubicBezTo>
                  <a:lnTo>
                    <a:pt x="18999" y="9367"/>
                  </a:lnTo>
                  <a:cubicBezTo>
                    <a:pt x="19465" y="9752"/>
                    <a:pt x="19955" y="10102"/>
                    <a:pt x="20456" y="10428"/>
                  </a:cubicBezTo>
                  <a:cubicBezTo>
                    <a:pt x="20666" y="10860"/>
                    <a:pt x="21004" y="11023"/>
                    <a:pt x="21459" y="10906"/>
                  </a:cubicBezTo>
                  <a:cubicBezTo>
                    <a:pt x="22194" y="11081"/>
                    <a:pt x="22707" y="11606"/>
                    <a:pt x="23267" y="12073"/>
                  </a:cubicBezTo>
                  <a:lnTo>
                    <a:pt x="23430" y="12154"/>
                  </a:lnTo>
                  <a:cubicBezTo>
                    <a:pt x="24025" y="13145"/>
                    <a:pt x="25365" y="12772"/>
                    <a:pt x="26007" y="13693"/>
                  </a:cubicBezTo>
                  <a:lnTo>
                    <a:pt x="26018" y="13705"/>
                  </a:lnTo>
                  <a:cubicBezTo>
                    <a:pt x="26753" y="14521"/>
                    <a:pt x="28222" y="14148"/>
                    <a:pt x="28630" y="15477"/>
                  </a:cubicBezTo>
                  <a:lnTo>
                    <a:pt x="28432" y="15244"/>
                  </a:lnTo>
                  <a:cubicBezTo>
                    <a:pt x="30380" y="25331"/>
                    <a:pt x="29843" y="35440"/>
                    <a:pt x="28677" y="45562"/>
                  </a:cubicBezTo>
                  <a:lnTo>
                    <a:pt x="28759" y="45445"/>
                  </a:lnTo>
                  <a:cubicBezTo>
                    <a:pt x="28386" y="46086"/>
                    <a:pt x="27907" y="46611"/>
                    <a:pt x="27243" y="46914"/>
                  </a:cubicBezTo>
                  <a:lnTo>
                    <a:pt x="27324" y="46833"/>
                  </a:lnTo>
                  <a:cubicBezTo>
                    <a:pt x="26741" y="47952"/>
                    <a:pt x="25389" y="47626"/>
                    <a:pt x="24631" y="48419"/>
                  </a:cubicBezTo>
                  <a:lnTo>
                    <a:pt x="24596" y="48442"/>
                  </a:lnTo>
                  <a:cubicBezTo>
                    <a:pt x="23955" y="49375"/>
                    <a:pt x="22637" y="49013"/>
                    <a:pt x="22007" y="49958"/>
                  </a:cubicBezTo>
                  <a:lnTo>
                    <a:pt x="21856" y="50028"/>
                  </a:lnTo>
                  <a:cubicBezTo>
                    <a:pt x="21331" y="50448"/>
                    <a:pt x="20958" y="51112"/>
                    <a:pt x="20200" y="51136"/>
                  </a:cubicBezTo>
                  <a:lnTo>
                    <a:pt x="20293" y="51042"/>
                  </a:lnTo>
                  <a:cubicBezTo>
                    <a:pt x="19815" y="52360"/>
                    <a:pt x="18416" y="52022"/>
                    <a:pt x="17576" y="52698"/>
                  </a:cubicBezTo>
                  <a:lnTo>
                    <a:pt x="17611" y="52675"/>
                  </a:lnTo>
                  <a:cubicBezTo>
                    <a:pt x="17016" y="53759"/>
                    <a:pt x="15664" y="53433"/>
                    <a:pt x="14918" y="54249"/>
                  </a:cubicBezTo>
                  <a:lnTo>
                    <a:pt x="14871" y="54272"/>
                  </a:lnTo>
                  <a:cubicBezTo>
                    <a:pt x="14230" y="55182"/>
                    <a:pt x="12912" y="54809"/>
                    <a:pt x="12294" y="55776"/>
                  </a:cubicBezTo>
                  <a:lnTo>
                    <a:pt x="12131" y="55858"/>
                  </a:lnTo>
                  <a:cubicBezTo>
                    <a:pt x="11606" y="56255"/>
                    <a:pt x="11233" y="56931"/>
                    <a:pt x="10475" y="56954"/>
                  </a:cubicBezTo>
                  <a:lnTo>
                    <a:pt x="10568" y="56861"/>
                  </a:lnTo>
                  <a:cubicBezTo>
                    <a:pt x="10090" y="58167"/>
                    <a:pt x="8691" y="57829"/>
                    <a:pt x="7863" y="58517"/>
                  </a:cubicBezTo>
                  <a:lnTo>
                    <a:pt x="7898" y="58493"/>
                  </a:lnTo>
                  <a:cubicBezTo>
                    <a:pt x="7280" y="59543"/>
                    <a:pt x="5939" y="59228"/>
                    <a:pt x="5216" y="60056"/>
                  </a:cubicBezTo>
                  <a:lnTo>
                    <a:pt x="5158" y="60091"/>
                  </a:lnTo>
                  <a:cubicBezTo>
                    <a:pt x="3852" y="61024"/>
                    <a:pt x="2686" y="60919"/>
                    <a:pt x="1683" y="59589"/>
                  </a:cubicBezTo>
                  <a:cubicBezTo>
                    <a:pt x="-195" y="50494"/>
                    <a:pt x="-1186" y="41434"/>
                    <a:pt x="2464" y="32514"/>
                  </a:cubicBezTo>
                  <a:close/>
                </a:path>
              </a:pathLst>
            </a:custGeom>
            <a:solidFill>
              <a:srgbClr val="444344"/>
            </a:solidFill>
            <a:ln w="11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66" name="任意多边形: 形状 765"/>
            <p:cNvSpPr/>
            <p:nvPr/>
          </p:nvSpPr>
          <p:spPr>
            <a:xfrm>
              <a:off x="5516922" y="5870752"/>
              <a:ext cx="42101" cy="52468"/>
            </a:xfrm>
            <a:custGeom>
              <a:avLst/>
              <a:gdLst>
                <a:gd name="connsiteX0" fmla="*/ 2391 w 42101"/>
                <a:gd name="connsiteY0" fmla="*/ 0 h 52468"/>
                <a:gd name="connsiteX1" fmla="*/ 32347 w 42101"/>
                <a:gd name="connsiteY1" fmla="*/ 18564 h 52468"/>
                <a:gd name="connsiteX2" fmla="*/ 39786 w 42101"/>
                <a:gd name="connsiteY2" fmla="*/ 21980 h 52468"/>
                <a:gd name="connsiteX3" fmla="*/ 39985 w 42101"/>
                <a:gd name="connsiteY3" fmla="*/ 24767 h 52468"/>
                <a:gd name="connsiteX4" fmla="*/ 40556 w 42101"/>
                <a:gd name="connsiteY4" fmla="*/ 51610 h 52468"/>
                <a:gd name="connsiteX5" fmla="*/ 38411 w 42101"/>
                <a:gd name="connsiteY5" fmla="*/ 52111 h 52468"/>
                <a:gd name="connsiteX6" fmla="*/ 38480 w 42101"/>
                <a:gd name="connsiteY6" fmla="*/ 52181 h 52468"/>
                <a:gd name="connsiteX7" fmla="*/ 35740 w 42101"/>
                <a:gd name="connsiteY7" fmla="*/ 50479 h 52468"/>
                <a:gd name="connsiteX8" fmla="*/ 35869 w 42101"/>
                <a:gd name="connsiteY8" fmla="*/ 50619 h 52468"/>
                <a:gd name="connsiteX9" fmla="*/ 34166 w 42101"/>
                <a:gd name="connsiteY9" fmla="*/ 49453 h 52468"/>
                <a:gd name="connsiteX10" fmla="*/ 34108 w 42101"/>
                <a:gd name="connsiteY10" fmla="*/ 49418 h 52468"/>
                <a:gd name="connsiteX11" fmla="*/ 31426 w 42101"/>
                <a:gd name="connsiteY11" fmla="*/ 47832 h 52468"/>
                <a:gd name="connsiteX12" fmla="*/ 31472 w 42101"/>
                <a:gd name="connsiteY12" fmla="*/ 47867 h 52468"/>
                <a:gd name="connsiteX13" fmla="*/ 28721 w 42101"/>
                <a:gd name="connsiteY13" fmla="*/ 46199 h 52468"/>
                <a:gd name="connsiteX14" fmla="*/ 28849 w 42101"/>
                <a:gd name="connsiteY14" fmla="*/ 46328 h 52468"/>
                <a:gd name="connsiteX15" fmla="*/ 27193 w 42101"/>
                <a:gd name="connsiteY15" fmla="*/ 45161 h 52468"/>
                <a:gd name="connsiteX16" fmla="*/ 27076 w 42101"/>
                <a:gd name="connsiteY16" fmla="*/ 45103 h 52468"/>
                <a:gd name="connsiteX17" fmla="*/ 24464 w 42101"/>
                <a:gd name="connsiteY17" fmla="*/ 43541 h 52468"/>
                <a:gd name="connsiteX18" fmla="*/ 24476 w 42101"/>
                <a:gd name="connsiteY18" fmla="*/ 43552 h 52468"/>
                <a:gd name="connsiteX19" fmla="*/ 21748 w 42101"/>
                <a:gd name="connsiteY19" fmla="*/ 41931 h 52468"/>
                <a:gd name="connsiteX20" fmla="*/ 21841 w 42101"/>
                <a:gd name="connsiteY20" fmla="*/ 41990 h 52468"/>
                <a:gd name="connsiteX21" fmla="*/ 19089 w 42101"/>
                <a:gd name="connsiteY21" fmla="*/ 40299 h 52468"/>
                <a:gd name="connsiteX22" fmla="*/ 19217 w 42101"/>
                <a:gd name="connsiteY22" fmla="*/ 40439 h 52468"/>
                <a:gd name="connsiteX23" fmla="*/ 17515 w 42101"/>
                <a:gd name="connsiteY23" fmla="*/ 39261 h 52468"/>
                <a:gd name="connsiteX24" fmla="*/ 17480 w 42101"/>
                <a:gd name="connsiteY24" fmla="*/ 39238 h 52468"/>
                <a:gd name="connsiteX25" fmla="*/ 14786 w 42101"/>
                <a:gd name="connsiteY25" fmla="*/ 37640 h 52468"/>
                <a:gd name="connsiteX26" fmla="*/ 14844 w 42101"/>
                <a:gd name="connsiteY26" fmla="*/ 37687 h 52468"/>
                <a:gd name="connsiteX27" fmla="*/ 12093 w 42101"/>
                <a:gd name="connsiteY27" fmla="*/ 36020 h 52468"/>
                <a:gd name="connsiteX28" fmla="*/ 12221 w 42101"/>
                <a:gd name="connsiteY28" fmla="*/ 36148 h 52468"/>
                <a:gd name="connsiteX29" fmla="*/ 10553 w 42101"/>
                <a:gd name="connsiteY29" fmla="*/ 34982 h 52468"/>
                <a:gd name="connsiteX30" fmla="*/ 10448 w 42101"/>
                <a:gd name="connsiteY30" fmla="*/ 34924 h 52468"/>
                <a:gd name="connsiteX31" fmla="*/ 7825 w 42101"/>
                <a:gd name="connsiteY31" fmla="*/ 33349 h 52468"/>
                <a:gd name="connsiteX32" fmla="*/ 7848 w 42101"/>
                <a:gd name="connsiteY32" fmla="*/ 33361 h 52468"/>
                <a:gd name="connsiteX33" fmla="*/ 5108 w 42101"/>
                <a:gd name="connsiteY33" fmla="*/ 31717 h 52468"/>
                <a:gd name="connsiteX34" fmla="*/ 5224 w 42101"/>
                <a:gd name="connsiteY34" fmla="*/ 31822 h 52468"/>
                <a:gd name="connsiteX35" fmla="*/ 3627 w 42101"/>
                <a:gd name="connsiteY35" fmla="*/ 30702 h 52468"/>
                <a:gd name="connsiteX36" fmla="*/ 3335 w 42101"/>
                <a:gd name="connsiteY36" fmla="*/ 30318 h 52468"/>
                <a:gd name="connsiteX37" fmla="*/ 2869 w 42101"/>
                <a:gd name="connsiteY37" fmla="*/ 30329 h 52468"/>
                <a:gd name="connsiteX38" fmla="*/ 968 w 42101"/>
                <a:gd name="connsiteY38" fmla="*/ 29245 h 52468"/>
                <a:gd name="connsiteX39" fmla="*/ 514 w 42101"/>
                <a:gd name="connsiteY39" fmla="*/ 29012 h 52468"/>
                <a:gd name="connsiteX40" fmla="*/ 1 w 42101"/>
                <a:gd name="connsiteY40" fmla="*/ 26609 h 52468"/>
                <a:gd name="connsiteX41" fmla="*/ 1481 w 42101"/>
                <a:gd name="connsiteY41" fmla="*/ 816 h 52468"/>
                <a:gd name="connsiteX42" fmla="*/ 2391 w 42101"/>
                <a:gd name="connsiteY42" fmla="*/ 0 h 52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42101" h="52468">
                  <a:moveTo>
                    <a:pt x="2391" y="0"/>
                  </a:moveTo>
                  <a:cubicBezTo>
                    <a:pt x="12372" y="6203"/>
                    <a:pt x="22319" y="12454"/>
                    <a:pt x="32347" y="18564"/>
                  </a:cubicBezTo>
                  <a:cubicBezTo>
                    <a:pt x="34679" y="19975"/>
                    <a:pt x="36918" y="21770"/>
                    <a:pt x="39786" y="21980"/>
                  </a:cubicBezTo>
                  <a:cubicBezTo>
                    <a:pt x="39856" y="22913"/>
                    <a:pt x="39915" y="23846"/>
                    <a:pt x="39985" y="24767"/>
                  </a:cubicBezTo>
                  <a:cubicBezTo>
                    <a:pt x="43191" y="33641"/>
                    <a:pt x="42224" y="42619"/>
                    <a:pt x="40556" y="51610"/>
                  </a:cubicBezTo>
                  <a:cubicBezTo>
                    <a:pt x="40008" y="52554"/>
                    <a:pt x="39285" y="52718"/>
                    <a:pt x="38411" y="52111"/>
                  </a:cubicBezTo>
                  <a:lnTo>
                    <a:pt x="38480" y="52181"/>
                  </a:lnTo>
                  <a:cubicBezTo>
                    <a:pt x="37629" y="51505"/>
                    <a:pt x="36195" y="51866"/>
                    <a:pt x="35740" y="50479"/>
                  </a:cubicBezTo>
                  <a:lnTo>
                    <a:pt x="35869" y="50619"/>
                  </a:lnTo>
                  <a:cubicBezTo>
                    <a:pt x="35099" y="50560"/>
                    <a:pt x="34667" y="49942"/>
                    <a:pt x="34166" y="49453"/>
                  </a:cubicBezTo>
                  <a:lnTo>
                    <a:pt x="34108" y="49418"/>
                  </a:lnTo>
                  <a:cubicBezTo>
                    <a:pt x="33408" y="48520"/>
                    <a:pt x="32056" y="48846"/>
                    <a:pt x="31426" y="47832"/>
                  </a:cubicBezTo>
                  <a:lnTo>
                    <a:pt x="31472" y="47867"/>
                  </a:lnTo>
                  <a:cubicBezTo>
                    <a:pt x="30656" y="47132"/>
                    <a:pt x="29257" y="47447"/>
                    <a:pt x="28721" y="46199"/>
                  </a:cubicBezTo>
                  <a:lnTo>
                    <a:pt x="28849" y="46328"/>
                  </a:lnTo>
                  <a:cubicBezTo>
                    <a:pt x="28126" y="46211"/>
                    <a:pt x="27741" y="45558"/>
                    <a:pt x="27193" y="45161"/>
                  </a:cubicBezTo>
                  <a:lnTo>
                    <a:pt x="27076" y="45103"/>
                  </a:lnTo>
                  <a:cubicBezTo>
                    <a:pt x="26458" y="44124"/>
                    <a:pt x="25117" y="44474"/>
                    <a:pt x="24464" y="43541"/>
                  </a:cubicBezTo>
                  <a:lnTo>
                    <a:pt x="24476" y="43552"/>
                  </a:lnTo>
                  <a:cubicBezTo>
                    <a:pt x="23707" y="42759"/>
                    <a:pt x="22331" y="43063"/>
                    <a:pt x="21748" y="41931"/>
                  </a:cubicBezTo>
                  <a:lnTo>
                    <a:pt x="21841" y="41990"/>
                  </a:lnTo>
                  <a:cubicBezTo>
                    <a:pt x="20966" y="41348"/>
                    <a:pt x="19544" y="41687"/>
                    <a:pt x="19089" y="40299"/>
                  </a:cubicBezTo>
                  <a:lnTo>
                    <a:pt x="19217" y="40439"/>
                  </a:lnTo>
                  <a:cubicBezTo>
                    <a:pt x="18436" y="40392"/>
                    <a:pt x="18005" y="39763"/>
                    <a:pt x="17515" y="39261"/>
                  </a:cubicBezTo>
                  <a:lnTo>
                    <a:pt x="17480" y="39238"/>
                  </a:lnTo>
                  <a:cubicBezTo>
                    <a:pt x="16768" y="38363"/>
                    <a:pt x="15416" y="38678"/>
                    <a:pt x="14786" y="37640"/>
                  </a:cubicBezTo>
                  <a:lnTo>
                    <a:pt x="14844" y="37687"/>
                  </a:lnTo>
                  <a:cubicBezTo>
                    <a:pt x="14017" y="36964"/>
                    <a:pt x="12617" y="37291"/>
                    <a:pt x="12093" y="36020"/>
                  </a:cubicBezTo>
                  <a:lnTo>
                    <a:pt x="12221" y="36148"/>
                  </a:lnTo>
                  <a:cubicBezTo>
                    <a:pt x="11475" y="36055"/>
                    <a:pt x="11090" y="35390"/>
                    <a:pt x="10553" y="34982"/>
                  </a:cubicBezTo>
                  <a:lnTo>
                    <a:pt x="10448" y="34924"/>
                  </a:lnTo>
                  <a:cubicBezTo>
                    <a:pt x="9819" y="33956"/>
                    <a:pt x="8466" y="34305"/>
                    <a:pt x="7825" y="33349"/>
                  </a:cubicBezTo>
                  <a:lnTo>
                    <a:pt x="7848" y="33361"/>
                  </a:lnTo>
                  <a:cubicBezTo>
                    <a:pt x="7067" y="32580"/>
                    <a:pt x="5679" y="32894"/>
                    <a:pt x="5108" y="31717"/>
                  </a:cubicBezTo>
                  <a:lnTo>
                    <a:pt x="5224" y="31822"/>
                  </a:lnTo>
                  <a:cubicBezTo>
                    <a:pt x="4665" y="31495"/>
                    <a:pt x="4128" y="31134"/>
                    <a:pt x="3627" y="30702"/>
                  </a:cubicBezTo>
                  <a:lnTo>
                    <a:pt x="3335" y="30318"/>
                  </a:lnTo>
                  <a:lnTo>
                    <a:pt x="2869" y="30329"/>
                  </a:lnTo>
                  <a:cubicBezTo>
                    <a:pt x="2064" y="30294"/>
                    <a:pt x="1505" y="29781"/>
                    <a:pt x="968" y="29245"/>
                  </a:cubicBezTo>
                  <a:lnTo>
                    <a:pt x="514" y="29012"/>
                  </a:lnTo>
                  <a:cubicBezTo>
                    <a:pt x="164" y="28254"/>
                    <a:pt x="-11" y="27449"/>
                    <a:pt x="1" y="26609"/>
                  </a:cubicBezTo>
                  <a:cubicBezTo>
                    <a:pt x="992" y="18051"/>
                    <a:pt x="-1107" y="9282"/>
                    <a:pt x="1481" y="816"/>
                  </a:cubicBezTo>
                  <a:cubicBezTo>
                    <a:pt x="1785" y="548"/>
                    <a:pt x="2088" y="280"/>
                    <a:pt x="2391" y="0"/>
                  </a:cubicBezTo>
                  <a:close/>
                </a:path>
              </a:pathLst>
            </a:custGeom>
            <a:solidFill>
              <a:srgbClr val="85762E"/>
            </a:solidFill>
            <a:ln w="11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67" name="任意多边形: 形状 766"/>
            <p:cNvSpPr/>
            <p:nvPr/>
          </p:nvSpPr>
          <p:spPr>
            <a:xfrm>
              <a:off x="5651120" y="5539474"/>
              <a:ext cx="60569" cy="43655"/>
            </a:xfrm>
            <a:custGeom>
              <a:avLst/>
              <a:gdLst>
                <a:gd name="connsiteX0" fmla="*/ 60569 w 60569"/>
                <a:gd name="connsiteY0" fmla="*/ 42794 h 43655"/>
                <a:gd name="connsiteX1" fmla="*/ 37435 w 60569"/>
                <a:gd name="connsiteY1" fmla="*/ 38608 h 43655"/>
                <a:gd name="connsiteX2" fmla="*/ 8540 w 60569"/>
                <a:gd name="connsiteY2" fmla="*/ 20243 h 43655"/>
                <a:gd name="connsiteX3" fmla="*/ 4097 w 60569"/>
                <a:gd name="connsiteY3" fmla="*/ 12978 h 43655"/>
                <a:gd name="connsiteX4" fmla="*/ 16 w 60569"/>
                <a:gd name="connsiteY4" fmla="*/ 0 h 43655"/>
                <a:gd name="connsiteX5" fmla="*/ 26275 w 60569"/>
                <a:gd name="connsiteY5" fmla="*/ 2950 h 43655"/>
                <a:gd name="connsiteX6" fmla="*/ 30263 w 60569"/>
                <a:gd name="connsiteY6" fmla="*/ 1411 h 43655"/>
                <a:gd name="connsiteX7" fmla="*/ 32141 w 60569"/>
                <a:gd name="connsiteY7" fmla="*/ 2297 h 43655"/>
                <a:gd name="connsiteX8" fmla="*/ 38776 w 60569"/>
                <a:gd name="connsiteY8" fmla="*/ 11637 h 43655"/>
                <a:gd name="connsiteX9" fmla="*/ 39720 w 60569"/>
                <a:gd name="connsiteY9" fmla="*/ 25863 h 43655"/>
                <a:gd name="connsiteX10" fmla="*/ 58622 w 60569"/>
                <a:gd name="connsiteY10" fmla="*/ 42188 h 43655"/>
                <a:gd name="connsiteX11" fmla="*/ 60569 w 60569"/>
                <a:gd name="connsiteY11" fmla="*/ 42794 h 43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569" h="43655">
                  <a:moveTo>
                    <a:pt x="60569" y="42794"/>
                  </a:moveTo>
                  <a:cubicBezTo>
                    <a:pt x="52302" y="44777"/>
                    <a:pt x="44641" y="43319"/>
                    <a:pt x="37435" y="38608"/>
                  </a:cubicBezTo>
                  <a:cubicBezTo>
                    <a:pt x="27873" y="32358"/>
                    <a:pt x="17717" y="27146"/>
                    <a:pt x="8540" y="20243"/>
                  </a:cubicBezTo>
                  <a:cubicBezTo>
                    <a:pt x="7490" y="17538"/>
                    <a:pt x="5764" y="15275"/>
                    <a:pt x="4097" y="12978"/>
                  </a:cubicBezTo>
                  <a:cubicBezTo>
                    <a:pt x="3561" y="8372"/>
                    <a:pt x="-276" y="4897"/>
                    <a:pt x="16" y="0"/>
                  </a:cubicBezTo>
                  <a:cubicBezTo>
                    <a:pt x="8283" y="5679"/>
                    <a:pt x="17134" y="5737"/>
                    <a:pt x="26275" y="2950"/>
                  </a:cubicBezTo>
                  <a:cubicBezTo>
                    <a:pt x="27605" y="2437"/>
                    <a:pt x="28934" y="1924"/>
                    <a:pt x="30263" y="1411"/>
                  </a:cubicBezTo>
                  <a:cubicBezTo>
                    <a:pt x="30881" y="1714"/>
                    <a:pt x="31488" y="2099"/>
                    <a:pt x="32141" y="2297"/>
                  </a:cubicBezTo>
                  <a:cubicBezTo>
                    <a:pt x="38729" y="4198"/>
                    <a:pt x="38624" y="4186"/>
                    <a:pt x="38776" y="11637"/>
                  </a:cubicBezTo>
                  <a:cubicBezTo>
                    <a:pt x="38869" y="16383"/>
                    <a:pt x="38402" y="21082"/>
                    <a:pt x="39720" y="25863"/>
                  </a:cubicBezTo>
                  <a:cubicBezTo>
                    <a:pt x="42565" y="36195"/>
                    <a:pt x="48209" y="41348"/>
                    <a:pt x="58622" y="42188"/>
                  </a:cubicBezTo>
                  <a:cubicBezTo>
                    <a:pt x="59287" y="42258"/>
                    <a:pt x="59916" y="42596"/>
                    <a:pt x="60569" y="42794"/>
                  </a:cubicBezTo>
                  <a:close/>
                </a:path>
              </a:pathLst>
            </a:custGeom>
            <a:solidFill>
              <a:srgbClr val="2C2C2B"/>
            </a:solidFill>
            <a:ln w="11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68" name="任意多边形: 形状 767"/>
            <p:cNvSpPr/>
            <p:nvPr/>
          </p:nvSpPr>
          <p:spPr>
            <a:xfrm>
              <a:off x="5875634" y="5894038"/>
              <a:ext cx="34061" cy="48439"/>
            </a:xfrm>
            <a:custGeom>
              <a:avLst/>
              <a:gdLst>
                <a:gd name="connsiteX0" fmla="*/ 33527 w 34061"/>
                <a:gd name="connsiteY0" fmla="*/ 0 h 48439"/>
                <a:gd name="connsiteX1" fmla="*/ 33737 w 34061"/>
                <a:gd name="connsiteY1" fmla="*/ 27962 h 48439"/>
                <a:gd name="connsiteX2" fmla="*/ 34005 w 34061"/>
                <a:gd name="connsiteY2" fmla="*/ 28720 h 48439"/>
                <a:gd name="connsiteX3" fmla="*/ 33644 w 34061"/>
                <a:gd name="connsiteY3" fmla="*/ 29058 h 48439"/>
                <a:gd name="connsiteX4" fmla="*/ 33492 w 34061"/>
                <a:gd name="connsiteY4" fmla="*/ 29140 h 48439"/>
                <a:gd name="connsiteX5" fmla="*/ 31545 w 34061"/>
                <a:gd name="connsiteY5" fmla="*/ 30353 h 48439"/>
                <a:gd name="connsiteX6" fmla="*/ 30705 w 34061"/>
                <a:gd name="connsiteY6" fmla="*/ 30726 h 48439"/>
                <a:gd name="connsiteX7" fmla="*/ 29166 w 34061"/>
                <a:gd name="connsiteY7" fmla="*/ 31868 h 48439"/>
                <a:gd name="connsiteX8" fmla="*/ 29283 w 34061"/>
                <a:gd name="connsiteY8" fmla="*/ 31763 h 48439"/>
                <a:gd name="connsiteX9" fmla="*/ 26496 w 34061"/>
                <a:gd name="connsiteY9" fmla="*/ 33373 h 48439"/>
                <a:gd name="connsiteX10" fmla="*/ 26542 w 34061"/>
                <a:gd name="connsiteY10" fmla="*/ 33338 h 48439"/>
                <a:gd name="connsiteX11" fmla="*/ 23849 w 34061"/>
                <a:gd name="connsiteY11" fmla="*/ 34912 h 48439"/>
                <a:gd name="connsiteX12" fmla="*/ 23814 w 34061"/>
                <a:gd name="connsiteY12" fmla="*/ 34935 h 48439"/>
                <a:gd name="connsiteX13" fmla="*/ 21867 w 34061"/>
                <a:gd name="connsiteY13" fmla="*/ 36183 h 48439"/>
                <a:gd name="connsiteX14" fmla="*/ 20992 w 34061"/>
                <a:gd name="connsiteY14" fmla="*/ 36568 h 48439"/>
                <a:gd name="connsiteX15" fmla="*/ 19464 w 34061"/>
                <a:gd name="connsiteY15" fmla="*/ 37710 h 48439"/>
                <a:gd name="connsiteX16" fmla="*/ 19581 w 34061"/>
                <a:gd name="connsiteY16" fmla="*/ 37605 h 48439"/>
                <a:gd name="connsiteX17" fmla="*/ 16794 w 34061"/>
                <a:gd name="connsiteY17" fmla="*/ 39203 h 48439"/>
                <a:gd name="connsiteX18" fmla="*/ 16841 w 34061"/>
                <a:gd name="connsiteY18" fmla="*/ 39180 h 48439"/>
                <a:gd name="connsiteX19" fmla="*/ 14159 w 34061"/>
                <a:gd name="connsiteY19" fmla="*/ 40742 h 48439"/>
                <a:gd name="connsiteX20" fmla="*/ 14101 w 34061"/>
                <a:gd name="connsiteY20" fmla="*/ 40777 h 48439"/>
                <a:gd name="connsiteX21" fmla="*/ 12200 w 34061"/>
                <a:gd name="connsiteY21" fmla="*/ 42013 h 48439"/>
                <a:gd name="connsiteX22" fmla="*/ 11267 w 34061"/>
                <a:gd name="connsiteY22" fmla="*/ 42410 h 48439"/>
                <a:gd name="connsiteX23" fmla="*/ 9751 w 34061"/>
                <a:gd name="connsiteY23" fmla="*/ 43529 h 48439"/>
                <a:gd name="connsiteX24" fmla="*/ 9856 w 34061"/>
                <a:gd name="connsiteY24" fmla="*/ 43436 h 48439"/>
                <a:gd name="connsiteX25" fmla="*/ 7081 w 34061"/>
                <a:gd name="connsiteY25" fmla="*/ 45033 h 48439"/>
                <a:gd name="connsiteX26" fmla="*/ 7116 w 34061"/>
                <a:gd name="connsiteY26" fmla="*/ 45010 h 48439"/>
                <a:gd name="connsiteX27" fmla="*/ 4457 w 34061"/>
                <a:gd name="connsiteY27" fmla="*/ 46572 h 48439"/>
                <a:gd name="connsiteX28" fmla="*/ 4376 w 34061"/>
                <a:gd name="connsiteY28" fmla="*/ 46607 h 48439"/>
                <a:gd name="connsiteX29" fmla="*/ 2498 w 34061"/>
                <a:gd name="connsiteY29" fmla="*/ 47832 h 48439"/>
                <a:gd name="connsiteX30" fmla="*/ 1542 w 34061"/>
                <a:gd name="connsiteY30" fmla="*/ 48252 h 48439"/>
                <a:gd name="connsiteX31" fmla="*/ 294 w 34061"/>
                <a:gd name="connsiteY31" fmla="*/ 48100 h 48439"/>
                <a:gd name="connsiteX32" fmla="*/ 283 w 34061"/>
                <a:gd name="connsiteY32" fmla="*/ 18890 h 48439"/>
                <a:gd name="connsiteX33" fmla="*/ 27277 w 34061"/>
                <a:gd name="connsiteY33" fmla="*/ 2892 h 48439"/>
                <a:gd name="connsiteX34" fmla="*/ 33527 w 34061"/>
                <a:gd name="connsiteY34" fmla="*/ 0 h 4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4061" h="48439">
                  <a:moveTo>
                    <a:pt x="33527" y="0"/>
                  </a:moveTo>
                  <a:cubicBezTo>
                    <a:pt x="33597" y="9317"/>
                    <a:pt x="33667" y="18645"/>
                    <a:pt x="33737" y="27962"/>
                  </a:cubicBezTo>
                  <a:cubicBezTo>
                    <a:pt x="34040" y="28230"/>
                    <a:pt x="34133" y="28487"/>
                    <a:pt x="34005" y="28720"/>
                  </a:cubicBezTo>
                  <a:cubicBezTo>
                    <a:pt x="33877" y="28942"/>
                    <a:pt x="33760" y="29058"/>
                    <a:pt x="33644" y="29058"/>
                  </a:cubicBezTo>
                  <a:lnTo>
                    <a:pt x="33492" y="29140"/>
                  </a:lnTo>
                  <a:cubicBezTo>
                    <a:pt x="32932" y="29688"/>
                    <a:pt x="32361" y="30236"/>
                    <a:pt x="31545" y="30353"/>
                  </a:cubicBezTo>
                  <a:cubicBezTo>
                    <a:pt x="31172" y="30259"/>
                    <a:pt x="30892" y="30376"/>
                    <a:pt x="30705" y="30726"/>
                  </a:cubicBezTo>
                  <a:cubicBezTo>
                    <a:pt x="30204" y="31134"/>
                    <a:pt x="29691" y="31507"/>
                    <a:pt x="29166" y="31868"/>
                  </a:cubicBezTo>
                  <a:lnTo>
                    <a:pt x="29283" y="31763"/>
                  </a:lnTo>
                  <a:cubicBezTo>
                    <a:pt x="28653" y="32871"/>
                    <a:pt x="27289" y="32580"/>
                    <a:pt x="26496" y="33373"/>
                  </a:cubicBezTo>
                  <a:lnTo>
                    <a:pt x="26542" y="33338"/>
                  </a:lnTo>
                  <a:cubicBezTo>
                    <a:pt x="25878" y="34294"/>
                    <a:pt x="24525" y="33979"/>
                    <a:pt x="23849" y="34912"/>
                  </a:cubicBezTo>
                  <a:lnTo>
                    <a:pt x="23814" y="34935"/>
                  </a:lnTo>
                  <a:cubicBezTo>
                    <a:pt x="23242" y="35483"/>
                    <a:pt x="22683" y="36043"/>
                    <a:pt x="21867" y="36183"/>
                  </a:cubicBezTo>
                  <a:cubicBezTo>
                    <a:pt x="21493" y="36090"/>
                    <a:pt x="21202" y="36218"/>
                    <a:pt x="20992" y="36568"/>
                  </a:cubicBezTo>
                  <a:cubicBezTo>
                    <a:pt x="20491" y="36964"/>
                    <a:pt x="19978" y="37337"/>
                    <a:pt x="19464" y="37710"/>
                  </a:cubicBezTo>
                  <a:lnTo>
                    <a:pt x="19581" y="37605"/>
                  </a:lnTo>
                  <a:cubicBezTo>
                    <a:pt x="18940" y="38690"/>
                    <a:pt x="17587" y="38410"/>
                    <a:pt x="16794" y="39203"/>
                  </a:cubicBezTo>
                  <a:lnTo>
                    <a:pt x="16841" y="39180"/>
                  </a:lnTo>
                  <a:cubicBezTo>
                    <a:pt x="16165" y="40112"/>
                    <a:pt x="14824" y="39786"/>
                    <a:pt x="14159" y="40742"/>
                  </a:cubicBezTo>
                  <a:lnTo>
                    <a:pt x="14101" y="40777"/>
                  </a:lnTo>
                  <a:cubicBezTo>
                    <a:pt x="13529" y="41290"/>
                    <a:pt x="12981" y="41838"/>
                    <a:pt x="12200" y="42013"/>
                  </a:cubicBezTo>
                  <a:cubicBezTo>
                    <a:pt x="11803" y="41932"/>
                    <a:pt x="11489" y="42060"/>
                    <a:pt x="11267" y="42410"/>
                  </a:cubicBezTo>
                  <a:cubicBezTo>
                    <a:pt x="10766" y="42783"/>
                    <a:pt x="10264" y="43156"/>
                    <a:pt x="9751" y="43529"/>
                  </a:cubicBezTo>
                  <a:lnTo>
                    <a:pt x="9856" y="43436"/>
                  </a:lnTo>
                  <a:cubicBezTo>
                    <a:pt x="9215" y="44497"/>
                    <a:pt x="7850" y="44217"/>
                    <a:pt x="7081" y="45033"/>
                  </a:cubicBezTo>
                  <a:lnTo>
                    <a:pt x="7116" y="45010"/>
                  </a:lnTo>
                  <a:cubicBezTo>
                    <a:pt x="6440" y="45931"/>
                    <a:pt x="5099" y="45593"/>
                    <a:pt x="4457" y="46572"/>
                  </a:cubicBezTo>
                  <a:lnTo>
                    <a:pt x="4376" y="46607"/>
                  </a:lnTo>
                  <a:cubicBezTo>
                    <a:pt x="3804" y="47097"/>
                    <a:pt x="3256" y="47645"/>
                    <a:pt x="2498" y="47832"/>
                  </a:cubicBezTo>
                  <a:cubicBezTo>
                    <a:pt x="2090" y="47762"/>
                    <a:pt x="1775" y="47890"/>
                    <a:pt x="1542" y="48252"/>
                  </a:cubicBezTo>
                  <a:cubicBezTo>
                    <a:pt x="1087" y="48543"/>
                    <a:pt x="668" y="48496"/>
                    <a:pt x="294" y="48100"/>
                  </a:cubicBezTo>
                  <a:cubicBezTo>
                    <a:pt x="-102" y="38363"/>
                    <a:pt x="-90" y="28627"/>
                    <a:pt x="283" y="18890"/>
                  </a:cubicBezTo>
                  <a:cubicBezTo>
                    <a:pt x="9285" y="13573"/>
                    <a:pt x="18310" y="8291"/>
                    <a:pt x="27277" y="2892"/>
                  </a:cubicBezTo>
                  <a:cubicBezTo>
                    <a:pt x="29294" y="1644"/>
                    <a:pt x="31125" y="175"/>
                    <a:pt x="33527" y="0"/>
                  </a:cubicBezTo>
                  <a:close/>
                </a:path>
              </a:pathLst>
            </a:custGeom>
            <a:solidFill>
              <a:srgbClr val="C1AB2F"/>
            </a:solidFill>
            <a:ln w="11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69" name="任意多边形: 形状 768"/>
            <p:cNvSpPr/>
            <p:nvPr/>
          </p:nvSpPr>
          <p:spPr>
            <a:xfrm>
              <a:off x="5334598" y="5193315"/>
              <a:ext cx="67911" cy="28116"/>
            </a:xfrm>
            <a:custGeom>
              <a:avLst/>
              <a:gdLst>
                <a:gd name="connsiteX0" fmla="*/ 67911 w 67911"/>
                <a:gd name="connsiteY0" fmla="*/ 10602 h 28116"/>
                <a:gd name="connsiteX1" fmla="*/ 65416 w 67911"/>
                <a:gd name="connsiteY1" fmla="*/ 13471 h 28116"/>
                <a:gd name="connsiteX2" fmla="*/ 43704 w 67911"/>
                <a:gd name="connsiteY2" fmla="*/ 19628 h 28116"/>
                <a:gd name="connsiteX3" fmla="*/ 20558 w 67911"/>
                <a:gd name="connsiteY3" fmla="*/ 28117 h 28116"/>
                <a:gd name="connsiteX4" fmla="*/ 0 w 67911"/>
                <a:gd name="connsiteY4" fmla="*/ 16409 h 28116"/>
                <a:gd name="connsiteX5" fmla="*/ 13048 w 67911"/>
                <a:gd name="connsiteY5" fmla="*/ 10288 h 28116"/>
                <a:gd name="connsiteX6" fmla="*/ 44952 w 67911"/>
                <a:gd name="connsiteY6" fmla="*/ 959 h 28116"/>
                <a:gd name="connsiteX7" fmla="*/ 57009 w 67911"/>
                <a:gd name="connsiteY7" fmla="*/ 1647 h 28116"/>
                <a:gd name="connsiteX8" fmla="*/ 67911 w 67911"/>
                <a:gd name="connsiteY8" fmla="*/ 10602 h 2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911" h="28116">
                  <a:moveTo>
                    <a:pt x="67911" y="10602"/>
                  </a:moveTo>
                  <a:cubicBezTo>
                    <a:pt x="67771" y="12223"/>
                    <a:pt x="67002" y="13028"/>
                    <a:pt x="65416" y="13471"/>
                  </a:cubicBezTo>
                  <a:cubicBezTo>
                    <a:pt x="58163" y="15465"/>
                    <a:pt x="51003" y="17855"/>
                    <a:pt x="43704" y="19628"/>
                  </a:cubicBezTo>
                  <a:cubicBezTo>
                    <a:pt x="35670" y="21587"/>
                    <a:pt x="28370" y="25575"/>
                    <a:pt x="20558" y="28117"/>
                  </a:cubicBezTo>
                  <a:cubicBezTo>
                    <a:pt x="12372" y="26764"/>
                    <a:pt x="6087" y="21773"/>
                    <a:pt x="0" y="16409"/>
                  </a:cubicBezTo>
                  <a:cubicBezTo>
                    <a:pt x="3696" y="12853"/>
                    <a:pt x="8512" y="11745"/>
                    <a:pt x="13048" y="10288"/>
                  </a:cubicBezTo>
                  <a:cubicBezTo>
                    <a:pt x="23601" y="6894"/>
                    <a:pt x="34259" y="3828"/>
                    <a:pt x="44952" y="959"/>
                  </a:cubicBezTo>
                  <a:cubicBezTo>
                    <a:pt x="48905" y="-102"/>
                    <a:pt x="53114" y="-767"/>
                    <a:pt x="57009" y="1647"/>
                  </a:cubicBezTo>
                  <a:cubicBezTo>
                    <a:pt x="59399" y="6300"/>
                    <a:pt x="66011" y="5309"/>
                    <a:pt x="67911" y="10602"/>
                  </a:cubicBezTo>
                  <a:close/>
                </a:path>
              </a:pathLst>
            </a:custGeom>
            <a:solidFill>
              <a:srgbClr val="D5D6D3"/>
            </a:solidFill>
            <a:ln w="11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70" name="任意多边形: 形状 769"/>
            <p:cNvSpPr/>
            <p:nvPr/>
          </p:nvSpPr>
          <p:spPr>
            <a:xfrm>
              <a:off x="5453952" y="5219982"/>
              <a:ext cx="48604" cy="28910"/>
            </a:xfrm>
            <a:custGeom>
              <a:avLst/>
              <a:gdLst>
                <a:gd name="connsiteX0" fmla="*/ 8002 w 48604"/>
                <a:gd name="connsiteY0" fmla="*/ 27628 h 28910"/>
                <a:gd name="connsiteX1" fmla="*/ 353 w 48604"/>
                <a:gd name="connsiteY1" fmla="*/ 4785 h 28910"/>
                <a:gd name="connsiteX2" fmla="*/ 2907 w 48604"/>
                <a:gd name="connsiteY2" fmla="*/ 109 h 28910"/>
                <a:gd name="connsiteX3" fmla="*/ 21272 w 48604"/>
                <a:gd name="connsiteY3" fmla="*/ 5076 h 28910"/>
                <a:gd name="connsiteX4" fmla="*/ 43287 w 48604"/>
                <a:gd name="connsiteY4" fmla="*/ 18684 h 28910"/>
                <a:gd name="connsiteX5" fmla="*/ 48604 w 48604"/>
                <a:gd name="connsiteY5" fmla="*/ 23045 h 28910"/>
                <a:gd name="connsiteX6" fmla="*/ 45433 w 48604"/>
                <a:gd name="connsiteY6" fmla="*/ 25436 h 28910"/>
                <a:gd name="connsiteX7" fmla="*/ 23557 w 48604"/>
                <a:gd name="connsiteY7" fmla="*/ 28911 h 28910"/>
                <a:gd name="connsiteX8" fmla="*/ 8002 w 48604"/>
                <a:gd name="connsiteY8" fmla="*/ 27628 h 2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04" h="28910">
                  <a:moveTo>
                    <a:pt x="8002" y="27628"/>
                  </a:moveTo>
                  <a:cubicBezTo>
                    <a:pt x="4691" y="20293"/>
                    <a:pt x="3198" y="12283"/>
                    <a:pt x="353" y="4785"/>
                  </a:cubicBezTo>
                  <a:cubicBezTo>
                    <a:pt x="-755" y="1846"/>
                    <a:pt x="924" y="983"/>
                    <a:pt x="2907" y="109"/>
                  </a:cubicBezTo>
                  <a:cubicBezTo>
                    <a:pt x="9588" y="-486"/>
                    <a:pt x="15582" y="1380"/>
                    <a:pt x="21272" y="5076"/>
                  </a:cubicBezTo>
                  <a:cubicBezTo>
                    <a:pt x="28513" y="9787"/>
                    <a:pt x="35964" y="14125"/>
                    <a:pt x="43287" y="18684"/>
                  </a:cubicBezTo>
                  <a:cubicBezTo>
                    <a:pt x="45223" y="19897"/>
                    <a:pt x="47520" y="20678"/>
                    <a:pt x="48604" y="23045"/>
                  </a:cubicBezTo>
                  <a:cubicBezTo>
                    <a:pt x="47380" y="23640"/>
                    <a:pt x="46867" y="25856"/>
                    <a:pt x="45433" y="25436"/>
                  </a:cubicBezTo>
                  <a:cubicBezTo>
                    <a:pt x="37597" y="23185"/>
                    <a:pt x="30787" y="27406"/>
                    <a:pt x="23557" y="28911"/>
                  </a:cubicBezTo>
                  <a:cubicBezTo>
                    <a:pt x="18532" y="26369"/>
                    <a:pt x="13343" y="26019"/>
                    <a:pt x="8002" y="27628"/>
                  </a:cubicBezTo>
                  <a:close/>
                </a:path>
              </a:pathLst>
            </a:custGeom>
            <a:solidFill>
              <a:srgbClr val="353535"/>
            </a:solidFill>
            <a:ln w="11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71" name="任意多边形: 形状 770"/>
            <p:cNvSpPr/>
            <p:nvPr/>
          </p:nvSpPr>
          <p:spPr>
            <a:xfrm>
              <a:off x="5338562" y="5391233"/>
              <a:ext cx="47353" cy="31734"/>
            </a:xfrm>
            <a:custGeom>
              <a:avLst/>
              <a:gdLst>
                <a:gd name="connsiteX0" fmla="*/ 29140 w 47353"/>
                <a:gd name="connsiteY0" fmla="*/ 0 h 31734"/>
                <a:gd name="connsiteX1" fmla="*/ 44520 w 47353"/>
                <a:gd name="connsiteY1" fmla="*/ 9468 h 31734"/>
                <a:gd name="connsiteX2" fmla="*/ 47354 w 47353"/>
                <a:gd name="connsiteY2" fmla="*/ 13153 h 31734"/>
                <a:gd name="connsiteX3" fmla="*/ 23111 w 47353"/>
                <a:gd name="connsiteY3" fmla="*/ 30621 h 31734"/>
                <a:gd name="connsiteX4" fmla="*/ 16803 w 47353"/>
                <a:gd name="connsiteY4" fmla="*/ 30574 h 31734"/>
                <a:gd name="connsiteX5" fmla="*/ 0 w 47353"/>
                <a:gd name="connsiteY5" fmla="*/ 20278 h 31734"/>
                <a:gd name="connsiteX6" fmla="*/ 25455 w 47353"/>
                <a:gd name="connsiteY6" fmla="*/ 1807 h 31734"/>
                <a:gd name="connsiteX7" fmla="*/ 29140 w 47353"/>
                <a:gd name="connsiteY7" fmla="*/ 0 h 3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353" h="31734">
                  <a:moveTo>
                    <a:pt x="29140" y="0"/>
                  </a:moveTo>
                  <a:cubicBezTo>
                    <a:pt x="34259" y="3160"/>
                    <a:pt x="39366" y="6355"/>
                    <a:pt x="44520" y="9468"/>
                  </a:cubicBezTo>
                  <a:cubicBezTo>
                    <a:pt x="45954" y="10343"/>
                    <a:pt x="47342" y="11136"/>
                    <a:pt x="47354" y="13153"/>
                  </a:cubicBezTo>
                  <a:cubicBezTo>
                    <a:pt x="39669" y="19590"/>
                    <a:pt x="31040" y="24581"/>
                    <a:pt x="23111" y="30621"/>
                  </a:cubicBezTo>
                  <a:cubicBezTo>
                    <a:pt x="20768" y="32405"/>
                    <a:pt x="18890" y="31787"/>
                    <a:pt x="16803" y="30574"/>
                  </a:cubicBezTo>
                  <a:cubicBezTo>
                    <a:pt x="10390" y="28580"/>
                    <a:pt x="4408" y="25840"/>
                    <a:pt x="0" y="20278"/>
                  </a:cubicBezTo>
                  <a:cubicBezTo>
                    <a:pt x="8489" y="14121"/>
                    <a:pt x="16989" y="7988"/>
                    <a:pt x="25455" y="1807"/>
                  </a:cubicBezTo>
                  <a:cubicBezTo>
                    <a:pt x="26609" y="968"/>
                    <a:pt x="27694" y="105"/>
                    <a:pt x="29140" y="0"/>
                  </a:cubicBezTo>
                  <a:close/>
                </a:path>
              </a:pathLst>
            </a:custGeom>
            <a:solidFill>
              <a:srgbClr val="DBDCD8"/>
            </a:solidFill>
            <a:ln w="11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72" name="任意多边形: 形状 771"/>
            <p:cNvSpPr/>
            <p:nvPr/>
          </p:nvSpPr>
          <p:spPr>
            <a:xfrm>
              <a:off x="5727667" y="5885491"/>
              <a:ext cx="20743" cy="144288"/>
            </a:xfrm>
            <a:custGeom>
              <a:avLst/>
              <a:gdLst>
                <a:gd name="connsiteX0" fmla="*/ 20380 w 20743"/>
                <a:gd name="connsiteY0" fmla="*/ 0 h 144288"/>
                <a:gd name="connsiteX1" fmla="*/ 20345 w 20743"/>
                <a:gd name="connsiteY1" fmla="*/ 115323 h 144288"/>
                <a:gd name="connsiteX2" fmla="*/ 20368 w 20743"/>
                <a:gd name="connsiteY2" fmla="*/ 133455 h 144288"/>
                <a:gd name="connsiteX3" fmla="*/ 19879 w 20743"/>
                <a:gd name="connsiteY3" fmla="*/ 134761 h 144288"/>
                <a:gd name="connsiteX4" fmla="*/ 19062 w 20743"/>
                <a:gd name="connsiteY4" fmla="*/ 135111 h 144288"/>
                <a:gd name="connsiteX5" fmla="*/ 17477 w 20743"/>
                <a:gd name="connsiteY5" fmla="*/ 136277 h 144288"/>
                <a:gd name="connsiteX6" fmla="*/ 17605 w 20743"/>
                <a:gd name="connsiteY6" fmla="*/ 136149 h 144288"/>
                <a:gd name="connsiteX7" fmla="*/ 14795 w 20743"/>
                <a:gd name="connsiteY7" fmla="*/ 137782 h 144288"/>
                <a:gd name="connsiteX8" fmla="*/ 14865 w 20743"/>
                <a:gd name="connsiteY8" fmla="*/ 137735 h 144288"/>
                <a:gd name="connsiteX9" fmla="*/ 12136 w 20743"/>
                <a:gd name="connsiteY9" fmla="*/ 139321 h 144288"/>
                <a:gd name="connsiteX10" fmla="*/ 12124 w 20743"/>
                <a:gd name="connsiteY10" fmla="*/ 139321 h 144288"/>
                <a:gd name="connsiteX11" fmla="*/ 10107 w 20743"/>
                <a:gd name="connsiteY11" fmla="*/ 140603 h 144288"/>
                <a:gd name="connsiteX12" fmla="*/ 9652 w 20743"/>
                <a:gd name="connsiteY12" fmla="*/ 140603 h 144288"/>
                <a:gd name="connsiteX13" fmla="*/ 9326 w 20743"/>
                <a:gd name="connsiteY13" fmla="*/ 140942 h 144288"/>
                <a:gd name="connsiteX14" fmla="*/ 7752 w 20743"/>
                <a:gd name="connsiteY14" fmla="*/ 142108 h 144288"/>
                <a:gd name="connsiteX15" fmla="*/ 7880 w 20743"/>
                <a:gd name="connsiteY15" fmla="*/ 141979 h 144288"/>
                <a:gd name="connsiteX16" fmla="*/ 5081 w 20743"/>
                <a:gd name="connsiteY16" fmla="*/ 143600 h 144288"/>
                <a:gd name="connsiteX17" fmla="*/ 5151 w 20743"/>
                <a:gd name="connsiteY17" fmla="*/ 143554 h 144288"/>
                <a:gd name="connsiteX18" fmla="*/ 1781 w 20743"/>
                <a:gd name="connsiteY18" fmla="*/ 143157 h 144288"/>
                <a:gd name="connsiteX19" fmla="*/ 1642 w 20743"/>
                <a:gd name="connsiteY19" fmla="*/ 114554 h 144288"/>
                <a:gd name="connsiteX20" fmla="*/ 9338 w 20743"/>
                <a:gd name="connsiteY20" fmla="*/ 108595 h 144288"/>
                <a:gd name="connsiteX21" fmla="*/ 17010 w 20743"/>
                <a:gd name="connsiteY21" fmla="*/ 94684 h 144288"/>
                <a:gd name="connsiteX22" fmla="*/ 16952 w 20743"/>
                <a:gd name="connsiteY22" fmla="*/ 12139 h 144288"/>
                <a:gd name="connsiteX23" fmla="*/ 18969 w 20743"/>
                <a:gd name="connsiteY23" fmla="*/ 991 h 144288"/>
                <a:gd name="connsiteX24" fmla="*/ 20380 w 20743"/>
                <a:gd name="connsiteY24" fmla="*/ 0 h 14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743" h="144288">
                  <a:moveTo>
                    <a:pt x="20380" y="0"/>
                  </a:moveTo>
                  <a:cubicBezTo>
                    <a:pt x="20368" y="38445"/>
                    <a:pt x="20357" y="76878"/>
                    <a:pt x="20345" y="115323"/>
                  </a:cubicBezTo>
                  <a:cubicBezTo>
                    <a:pt x="20345" y="121363"/>
                    <a:pt x="20357" y="127415"/>
                    <a:pt x="20368" y="133455"/>
                  </a:cubicBezTo>
                  <a:cubicBezTo>
                    <a:pt x="20998" y="134213"/>
                    <a:pt x="20835" y="134657"/>
                    <a:pt x="19879" y="134761"/>
                  </a:cubicBezTo>
                  <a:cubicBezTo>
                    <a:pt x="19517" y="134657"/>
                    <a:pt x="19249" y="134773"/>
                    <a:pt x="19062" y="135111"/>
                  </a:cubicBezTo>
                  <a:cubicBezTo>
                    <a:pt x="18538" y="135496"/>
                    <a:pt x="18130" y="136068"/>
                    <a:pt x="17477" y="136277"/>
                  </a:cubicBezTo>
                  <a:lnTo>
                    <a:pt x="17605" y="136149"/>
                  </a:lnTo>
                  <a:cubicBezTo>
                    <a:pt x="16999" y="137315"/>
                    <a:pt x="15634" y="137035"/>
                    <a:pt x="14795" y="137782"/>
                  </a:cubicBezTo>
                  <a:lnTo>
                    <a:pt x="14865" y="137735"/>
                  </a:lnTo>
                  <a:cubicBezTo>
                    <a:pt x="14212" y="138749"/>
                    <a:pt x="12859" y="138446"/>
                    <a:pt x="12136" y="139321"/>
                  </a:cubicBezTo>
                  <a:lnTo>
                    <a:pt x="12124" y="139321"/>
                  </a:lnTo>
                  <a:cubicBezTo>
                    <a:pt x="11565" y="139939"/>
                    <a:pt x="10970" y="140510"/>
                    <a:pt x="10107" y="140603"/>
                  </a:cubicBezTo>
                  <a:lnTo>
                    <a:pt x="9652" y="140603"/>
                  </a:lnTo>
                  <a:lnTo>
                    <a:pt x="9326" y="140942"/>
                  </a:lnTo>
                  <a:cubicBezTo>
                    <a:pt x="8824" y="141373"/>
                    <a:pt x="8311" y="141758"/>
                    <a:pt x="7752" y="142108"/>
                  </a:cubicBezTo>
                  <a:lnTo>
                    <a:pt x="7880" y="141979"/>
                  </a:lnTo>
                  <a:cubicBezTo>
                    <a:pt x="7262" y="143122"/>
                    <a:pt x="5898" y="142842"/>
                    <a:pt x="5081" y="143600"/>
                  </a:cubicBezTo>
                  <a:lnTo>
                    <a:pt x="5151" y="143554"/>
                  </a:lnTo>
                  <a:cubicBezTo>
                    <a:pt x="3904" y="144591"/>
                    <a:pt x="2761" y="144591"/>
                    <a:pt x="1781" y="143157"/>
                  </a:cubicBezTo>
                  <a:cubicBezTo>
                    <a:pt x="-784" y="133630"/>
                    <a:pt x="-352" y="124104"/>
                    <a:pt x="1642" y="114554"/>
                  </a:cubicBezTo>
                  <a:cubicBezTo>
                    <a:pt x="3577" y="111685"/>
                    <a:pt x="6422" y="109971"/>
                    <a:pt x="9338" y="108595"/>
                  </a:cubicBezTo>
                  <a:cubicBezTo>
                    <a:pt x="15203" y="105843"/>
                    <a:pt x="17057" y="101214"/>
                    <a:pt x="17010" y="94684"/>
                  </a:cubicBezTo>
                  <a:cubicBezTo>
                    <a:pt x="16824" y="67165"/>
                    <a:pt x="16905" y="39658"/>
                    <a:pt x="16952" y="12139"/>
                  </a:cubicBezTo>
                  <a:cubicBezTo>
                    <a:pt x="16952" y="8314"/>
                    <a:pt x="16532" y="4349"/>
                    <a:pt x="18969" y="991"/>
                  </a:cubicBezTo>
                  <a:cubicBezTo>
                    <a:pt x="19226" y="292"/>
                    <a:pt x="19727" y="12"/>
                    <a:pt x="20380" y="0"/>
                  </a:cubicBezTo>
                  <a:close/>
                </a:path>
              </a:pathLst>
            </a:custGeom>
            <a:solidFill>
              <a:srgbClr val="C1AB2F"/>
            </a:solidFill>
            <a:ln w="11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73" name="任意多边形: 形状 772"/>
            <p:cNvSpPr/>
            <p:nvPr/>
          </p:nvSpPr>
          <p:spPr>
            <a:xfrm>
              <a:off x="5490485" y="5837074"/>
              <a:ext cx="28816" cy="47216"/>
            </a:xfrm>
            <a:custGeom>
              <a:avLst/>
              <a:gdLst>
                <a:gd name="connsiteX0" fmla="*/ 28303 w 28816"/>
                <a:gd name="connsiteY0" fmla="*/ 526 h 47216"/>
                <a:gd name="connsiteX1" fmla="*/ 28816 w 28816"/>
                <a:gd name="connsiteY1" fmla="*/ 33689 h 47216"/>
                <a:gd name="connsiteX2" fmla="*/ 28093 w 28816"/>
                <a:gd name="connsiteY2" fmla="*/ 33561 h 47216"/>
                <a:gd name="connsiteX3" fmla="*/ 10894 w 28816"/>
                <a:gd name="connsiteY3" fmla="*/ 24885 h 47216"/>
                <a:gd name="connsiteX4" fmla="*/ 4527 w 28816"/>
                <a:gd name="connsiteY4" fmla="*/ 21935 h 47216"/>
                <a:gd name="connsiteX5" fmla="*/ 2697 w 28816"/>
                <a:gd name="connsiteY5" fmla="*/ 46807 h 47216"/>
                <a:gd name="connsiteX6" fmla="*/ 983 w 28816"/>
                <a:gd name="connsiteY6" fmla="*/ 46562 h 47216"/>
                <a:gd name="connsiteX7" fmla="*/ 1111 w 28816"/>
                <a:gd name="connsiteY7" fmla="*/ 46726 h 47216"/>
                <a:gd name="connsiteX8" fmla="*/ 1041 w 28816"/>
                <a:gd name="connsiteY8" fmla="*/ 16327 h 47216"/>
                <a:gd name="connsiteX9" fmla="*/ 948 w 28816"/>
                <a:gd name="connsiteY9" fmla="*/ 16431 h 47216"/>
                <a:gd name="connsiteX10" fmla="*/ 2708 w 28816"/>
                <a:gd name="connsiteY10" fmla="*/ 14997 h 47216"/>
                <a:gd name="connsiteX11" fmla="*/ 3699 w 28816"/>
                <a:gd name="connsiteY11" fmla="*/ 14542 h 47216"/>
                <a:gd name="connsiteX12" fmla="*/ 5180 w 28816"/>
                <a:gd name="connsiteY12" fmla="*/ 13481 h 47216"/>
                <a:gd name="connsiteX13" fmla="*/ 5122 w 28816"/>
                <a:gd name="connsiteY13" fmla="*/ 13528 h 47216"/>
                <a:gd name="connsiteX14" fmla="*/ 7804 w 28816"/>
                <a:gd name="connsiteY14" fmla="*/ 11965 h 47216"/>
                <a:gd name="connsiteX15" fmla="*/ 7862 w 28816"/>
                <a:gd name="connsiteY15" fmla="*/ 11942 h 47216"/>
                <a:gd name="connsiteX16" fmla="*/ 10416 w 28816"/>
                <a:gd name="connsiteY16" fmla="*/ 10438 h 47216"/>
                <a:gd name="connsiteX17" fmla="*/ 10591 w 28816"/>
                <a:gd name="connsiteY17" fmla="*/ 10356 h 47216"/>
                <a:gd name="connsiteX18" fmla="*/ 12398 w 28816"/>
                <a:gd name="connsiteY18" fmla="*/ 9202 h 47216"/>
                <a:gd name="connsiteX19" fmla="*/ 13401 w 28816"/>
                <a:gd name="connsiteY19" fmla="*/ 8735 h 47216"/>
                <a:gd name="connsiteX20" fmla="*/ 14870 w 28816"/>
                <a:gd name="connsiteY20" fmla="*/ 7674 h 47216"/>
                <a:gd name="connsiteX21" fmla="*/ 14812 w 28816"/>
                <a:gd name="connsiteY21" fmla="*/ 7721 h 47216"/>
                <a:gd name="connsiteX22" fmla="*/ 17494 w 28816"/>
                <a:gd name="connsiteY22" fmla="*/ 6158 h 47216"/>
                <a:gd name="connsiteX23" fmla="*/ 17564 w 28816"/>
                <a:gd name="connsiteY23" fmla="*/ 6123 h 47216"/>
                <a:gd name="connsiteX24" fmla="*/ 19581 w 28816"/>
                <a:gd name="connsiteY24" fmla="*/ 4876 h 47216"/>
                <a:gd name="connsiteX25" fmla="*/ 20327 w 28816"/>
                <a:gd name="connsiteY25" fmla="*/ 4526 h 47216"/>
                <a:gd name="connsiteX26" fmla="*/ 22088 w 28816"/>
                <a:gd name="connsiteY26" fmla="*/ 3395 h 47216"/>
                <a:gd name="connsiteX27" fmla="*/ 23114 w 28816"/>
                <a:gd name="connsiteY27" fmla="*/ 2917 h 47216"/>
                <a:gd name="connsiteX28" fmla="*/ 24584 w 28816"/>
                <a:gd name="connsiteY28" fmla="*/ 1867 h 47216"/>
                <a:gd name="connsiteX29" fmla="*/ 24537 w 28816"/>
                <a:gd name="connsiteY29" fmla="*/ 1902 h 47216"/>
                <a:gd name="connsiteX30" fmla="*/ 27242 w 28816"/>
                <a:gd name="connsiteY30" fmla="*/ 386 h 47216"/>
                <a:gd name="connsiteX31" fmla="*/ 27312 w 28816"/>
                <a:gd name="connsiteY31" fmla="*/ 363 h 47216"/>
                <a:gd name="connsiteX32" fmla="*/ 28303 w 28816"/>
                <a:gd name="connsiteY32" fmla="*/ 526 h 4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8816" h="47216">
                  <a:moveTo>
                    <a:pt x="28303" y="526"/>
                  </a:moveTo>
                  <a:cubicBezTo>
                    <a:pt x="28478" y="11581"/>
                    <a:pt x="28653" y="22635"/>
                    <a:pt x="28816" y="33689"/>
                  </a:cubicBezTo>
                  <a:cubicBezTo>
                    <a:pt x="28583" y="33596"/>
                    <a:pt x="28338" y="33549"/>
                    <a:pt x="28093" y="33561"/>
                  </a:cubicBezTo>
                  <a:cubicBezTo>
                    <a:pt x="21295" y="32989"/>
                    <a:pt x="16829" y="27334"/>
                    <a:pt x="10894" y="24885"/>
                  </a:cubicBezTo>
                  <a:cubicBezTo>
                    <a:pt x="8818" y="24022"/>
                    <a:pt x="7291" y="21865"/>
                    <a:pt x="4527" y="21935"/>
                  </a:cubicBezTo>
                  <a:cubicBezTo>
                    <a:pt x="2837" y="30156"/>
                    <a:pt x="5822" y="38761"/>
                    <a:pt x="2697" y="46807"/>
                  </a:cubicBezTo>
                  <a:cubicBezTo>
                    <a:pt x="2032" y="47425"/>
                    <a:pt x="1461" y="47344"/>
                    <a:pt x="983" y="46562"/>
                  </a:cubicBezTo>
                  <a:lnTo>
                    <a:pt x="1111" y="46726"/>
                  </a:lnTo>
                  <a:cubicBezTo>
                    <a:pt x="-428" y="36593"/>
                    <a:pt x="-288" y="26460"/>
                    <a:pt x="1041" y="16327"/>
                  </a:cubicBezTo>
                  <a:lnTo>
                    <a:pt x="948" y="16431"/>
                  </a:lnTo>
                  <a:cubicBezTo>
                    <a:pt x="1356" y="15720"/>
                    <a:pt x="1915" y="15207"/>
                    <a:pt x="2708" y="14997"/>
                  </a:cubicBezTo>
                  <a:cubicBezTo>
                    <a:pt x="3151" y="15114"/>
                    <a:pt x="3490" y="14962"/>
                    <a:pt x="3699" y="14542"/>
                  </a:cubicBezTo>
                  <a:cubicBezTo>
                    <a:pt x="4201" y="14204"/>
                    <a:pt x="4702" y="13854"/>
                    <a:pt x="5180" y="13481"/>
                  </a:cubicBezTo>
                  <a:lnTo>
                    <a:pt x="5122" y="13528"/>
                  </a:lnTo>
                  <a:cubicBezTo>
                    <a:pt x="5740" y="12490"/>
                    <a:pt x="7093" y="12817"/>
                    <a:pt x="7804" y="11965"/>
                  </a:cubicBezTo>
                  <a:lnTo>
                    <a:pt x="7862" y="11942"/>
                  </a:lnTo>
                  <a:cubicBezTo>
                    <a:pt x="8515" y="11079"/>
                    <a:pt x="9845" y="11452"/>
                    <a:pt x="10416" y="10438"/>
                  </a:cubicBezTo>
                  <a:lnTo>
                    <a:pt x="10591" y="10356"/>
                  </a:lnTo>
                  <a:cubicBezTo>
                    <a:pt x="11151" y="9902"/>
                    <a:pt x="11675" y="9377"/>
                    <a:pt x="12398" y="9202"/>
                  </a:cubicBezTo>
                  <a:cubicBezTo>
                    <a:pt x="12853" y="9318"/>
                    <a:pt x="13180" y="9167"/>
                    <a:pt x="13401" y="8735"/>
                  </a:cubicBezTo>
                  <a:cubicBezTo>
                    <a:pt x="13903" y="8397"/>
                    <a:pt x="14404" y="8047"/>
                    <a:pt x="14870" y="7674"/>
                  </a:cubicBezTo>
                  <a:lnTo>
                    <a:pt x="14812" y="7721"/>
                  </a:lnTo>
                  <a:cubicBezTo>
                    <a:pt x="15442" y="6707"/>
                    <a:pt x="16783" y="7021"/>
                    <a:pt x="17494" y="6158"/>
                  </a:cubicBezTo>
                  <a:lnTo>
                    <a:pt x="17564" y="6123"/>
                  </a:lnTo>
                  <a:cubicBezTo>
                    <a:pt x="18112" y="5482"/>
                    <a:pt x="18695" y="4922"/>
                    <a:pt x="19581" y="4876"/>
                  </a:cubicBezTo>
                  <a:cubicBezTo>
                    <a:pt x="19954" y="5051"/>
                    <a:pt x="20199" y="4934"/>
                    <a:pt x="20327" y="4526"/>
                  </a:cubicBezTo>
                  <a:cubicBezTo>
                    <a:pt x="20864" y="4071"/>
                    <a:pt x="21400" y="3593"/>
                    <a:pt x="22088" y="3395"/>
                  </a:cubicBezTo>
                  <a:cubicBezTo>
                    <a:pt x="22543" y="3512"/>
                    <a:pt x="22893" y="3348"/>
                    <a:pt x="23114" y="2917"/>
                  </a:cubicBezTo>
                  <a:cubicBezTo>
                    <a:pt x="23627" y="2602"/>
                    <a:pt x="24106" y="2240"/>
                    <a:pt x="24584" y="1867"/>
                  </a:cubicBezTo>
                  <a:lnTo>
                    <a:pt x="24537" y="1902"/>
                  </a:lnTo>
                  <a:cubicBezTo>
                    <a:pt x="25178" y="888"/>
                    <a:pt x="26508" y="1203"/>
                    <a:pt x="27242" y="386"/>
                  </a:cubicBezTo>
                  <a:lnTo>
                    <a:pt x="27312" y="363"/>
                  </a:lnTo>
                  <a:cubicBezTo>
                    <a:pt x="27767" y="-162"/>
                    <a:pt x="28093" y="-127"/>
                    <a:pt x="28303" y="526"/>
                  </a:cubicBezTo>
                  <a:close/>
                </a:path>
              </a:pathLst>
            </a:custGeom>
            <a:solidFill>
              <a:srgbClr val="464345"/>
            </a:solidFill>
            <a:ln w="11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74" name="任意多边形: 形状 773"/>
            <p:cNvSpPr/>
            <p:nvPr/>
          </p:nvSpPr>
          <p:spPr>
            <a:xfrm>
              <a:off x="5389787" y="5194974"/>
              <a:ext cx="58360" cy="20391"/>
            </a:xfrm>
            <a:custGeom>
              <a:avLst/>
              <a:gdLst>
                <a:gd name="connsiteX0" fmla="*/ 12721 w 58360"/>
                <a:gd name="connsiteY0" fmla="*/ 8944 h 20391"/>
                <a:gd name="connsiteX1" fmla="*/ 781 w 58360"/>
                <a:gd name="connsiteY1" fmla="*/ 1842 h 20391"/>
                <a:gd name="connsiteX2" fmla="*/ 1807 w 58360"/>
                <a:gd name="connsiteY2" fmla="*/ 0 h 20391"/>
                <a:gd name="connsiteX3" fmla="*/ 40182 w 58360"/>
                <a:gd name="connsiteY3" fmla="*/ 9060 h 20391"/>
                <a:gd name="connsiteX4" fmla="*/ 58361 w 58360"/>
                <a:gd name="connsiteY4" fmla="*/ 19392 h 20391"/>
                <a:gd name="connsiteX5" fmla="*/ 49219 w 58360"/>
                <a:gd name="connsiteY5" fmla="*/ 18692 h 20391"/>
                <a:gd name="connsiteX6" fmla="*/ 21758 w 58360"/>
                <a:gd name="connsiteY6" fmla="*/ 12290 h 20391"/>
                <a:gd name="connsiteX7" fmla="*/ 12721 w 58360"/>
                <a:gd name="connsiteY7" fmla="*/ 8944 h 2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360" h="20391">
                  <a:moveTo>
                    <a:pt x="12721" y="8944"/>
                  </a:moveTo>
                  <a:cubicBezTo>
                    <a:pt x="8710" y="6635"/>
                    <a:pt x="4314" y="4979"/>
                    <a:pt x="781" y="1842"/>
                  </a:cubicBezTo>
                  <a:cubicBezTo>
                    <a:pt x="-1236" y="47"/>
                    <a:pt x="1224" y="478"/>
                    <a:pt x="1807" y="0"/>
                  </a:cubicBezTo>
                  <a:cubicBezTo>
                    <a:pt x="14610" y="2973"/>
                    <a:pt x="27507" y="5585"/>
                    <a:pt x="40182" y="9060"/>
                  </a:cubicBezTo>
                  <a:cubicBezTo>
                    <a:pt x="46875" y="10891"/>
                    <a:pt x="52356" y="15812"/>
                    <a:pt x="58361" y="19392"/>
                  </a:cubicBezTo>
                  <a:cubicBezTo>
                    <a:pt x="55178" y="21770"/>
                    <a:pt x="52111" y="19228"/>
                    <a:pt x="49219" y="18692"/>
                  </a:cubicBezTo>
                  <a:cubicBezTo>
                    <a:pt x="39995" y="17001"/>
                    <a:pt x="30935" y="14308"/>
                    <a:pt x="21758" y="12290"/>
                  </a:cubicBezTo>
                  <a:cubicBezTo>
                    <a:pt x="18563" y="11591"/>
                    <a:pt x="15613" y="10425"/>
                    <a:pt x="12721" y="8944"/>
                  </a:cubicBezTo>
                  <a:close/>
                </a:path>
              </a:pathLst>
            </a:custGeom>
            <a:solidFill>
              <a:srgbClr val="B5B4B2"/>
            </a:solidFill>
            <a:ln w="11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75" name="任意多边形: 形状 774"/>
            <p:cNvSpPr/>
            <p:nvPr/>
          </p:nvSpPr>
          <p:spPr>
            <a:xfrm>
              <a:off x="5325059" y="5411511"/>
              <a:ext cx="30305" cy="19076"/>
            </a:xfrm>
            <a:custGeom>
              <a:avLst/>
              <a:gdLst>
                <a:gd name="connsiteX0" fmla="*/ 13503 w 30305"/>
                <a:gd name="connsiteY0" fmla="*/ 0 h 19076"/>
                <a:gd name="connsiteX1" fmla="*/ 30306 w 30305"/>
                <a:gd name="connsiteY1" fmla="*/ 10296 h 19076"/>
                <a:gd name="connsiteX2" fmla="*/ 27402 w 30305"/>
                <a:gd name="connsiteY2" fmla="*/ 14552 h 19076"/>
                <a:gd name="connsiteX3" fmla="*/ 20488 w 30305"/>
                <a:gd name="connsiteY3" fmla="*/ 19077 h 19076"/>
                <a:gd name="connsiteX4" fmla="*/ 0 w 30305"/>
                <a:gd name="connsiteY4" fmla="*/ 7614 h 19076"/>
                <a:gd name="connsiteX5" fmla="*/ 13503 w 30305"/>
                <a:gd name="connsiteY5" fmla="*/ 0 h 1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5" h="19076">
                  <a:moveTo>
                    <a:pt x="13503" y="0"/>
                  </a:moveTo>
                  <a:cubicBezTo>
                    <a:pt x="19310" y="3055"/>
                    <a:pt x="25164" y="6040"/>
                    <a:pt x="30306" y="10296"/>
                  </a:cubicBezTo>
                  <a:cubicBezTo>
                    <a:pt x="29116" y="11556"/>
                    <a:pt x="30038" y="14412"/>
                    <a:pt x="27402" y="14552"/>
                  </a:cubicBezTo>
                  <a:cubicBezTo>
                    <a:pt x="24289" y="14727"/>
                    <a:pt x="23065" y="18027"/>
                    <a:pt x="20488" y="19077"/>
                  </a:cubicBezTo>
                  <a:cubicBezTo>
                    <a:pt x="12279" y="17957"/>
                    <a:pt x="6087" y="12897"/>
                    <a:pt x="0" y="7614"/>
                  </a:cubicBezTo>
                  <a:cubicBezTo>
                    <a:pt x="3230" y="2612"/>
                    <a:pt x="8302" y="1201"/>
                    <a:pt x="13503" y="0"/>
                  </a:cubicBezTo>
                  <a:close/>
                </a:path>
              </a:pathLst>
            </a:custGeom>
            <a:solidFill>
              <a:srgbClr val="D5D4D1"/>
            </a:solidFill>
            <a:ln w="11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76" name="任意多边形: 形状 775"/>
            <p:cNvSpPr/>
            <p:nvPr/>
          </p:nvSpPr>
          <p:spPr>
            <a:xfrm>
              <a:off x="5409447" y="5233301"/>
              <a:ext cx="36031" cy="33667"/>
            </a:xfrm>
            <a:custGeom>
              <a:avLst/>
              <a:gdLst>
                <a:gd name="connsiteX0" fmla="*/ 9970 w 36031"/>
                <a:gd name="connsiteY0" fmla="*/ 13737 h 33667"/>
                <a:gd name="connsiteX1" fmla="*/ 7055 w 36031"/>
                <a:gd name="connsiteY1" fmla="*/ 11300 h 33667"/>
                <a:gd name="connsiteX2" fmla="*/ 0 w 36031"/>
                <a:gd name="connsiteY2" fmla="*/ 1109 h 33667"/>
                <a:gd name="connsiteX3" fmla="*/ 2274 w 36031"/>
                <a:gd name="connsiteY3" fmla="*/ 199 h 33667"/>
                <a:gd name="connsiteX4" fmla="*/ 19368 w 36031"/>
                <a:gd name="connsiteY4" fmla="*/ 12023 h 33667"/>
                <a:gd name="connsiteX5" fmla="*/ 36031 w 36031"/>
                <a:gd name="connsiteY5" fmla="*/ 33140 h 33667"/>
                <a:gd name="connsiteX6" fmla="*/ 34667 w 36031"/>
                <a:gd name="connsiteY6" fmla="*/ 33385 h 33667"/>
                <a:gd name="connsiteX7" fmla="*/ 29490 w 36031"/>
                <a:gd name="connsiteY7" fmla="*/ 30004 h 33667"/>
                <a:gd name="connsiteX8" fmla="*/ 9970 w 36031"/>
                <a:gd name="connsiteY8" fmla="*/ 13737 h 3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31" h="33667">
                  <a:moveTo>
                    <a:pt x="9970" y="13737"/>
                  </a:moveTo>
                  <a:cubicBezTo>
                    <a:pt x="9608" y="12128"/>
                    <a:pt x="8559" y="11405"/>
                    <a:pt x="7055" y="11300"/>
                  </a:cubicBezTo>
                  <a:cubicBezTo>
                    <a:pt x="6343" y="6659"/>
                    <a:pt x="2146" y="4665"/>
                    <a:pt x="0" y="1109"/>
                  </a:cubicBezTo>
                  <a:cubicBezTo>
                    <a:pt x="501" y="106"/>
                    <a:pt x="1353" y="-267"/>
                    <a:pt x="2274" y="199"/>
                  </a:cubicBezTo>
                  <a:cubicBezTo>
                    <a:pt x="8454" y="3359"/>
                    <a:pt x="15100" y="5820"/>
                    <a:pt x="19368" y="12023"/>
                  </a:cubicBezTo>
                  <a:cubicBezTo>
                    <a:pt x="24476" y="19451"/>
                    <a:pt x="31577" y="25153"/>
                    <a:pt x="36031" y="33140"/>
                  </a:cubicBezTo>
                  <a:cubicBezTo>
                    <a:pt x="35658" y="33735"/>
                    <a:pt x="35215" y="33840"/>
                    <a:pt x="34667" y="33385"/>
                  </a:cubicBezTo>
                  <a:cubicBezTo>
                    <a:pt x="32941" y="32242"/>
                    <a:pt x="31344" y="30820"/>
                    <a:pt x="29490" y="30004"/>
                  </a:cubicBezTo>
                  <a:cubicBezTo>
                    <a:pt x="21525" y="26470"/>
                    <a:pt x="15882" y="19940"/>
                    <a:pt x="9970" y="13737"/>
                  </a:cubicBezTo>
                  <a:close/>
                </a:path>
              </a:pathLst>
            </a:custGeom>
            <a:solidFill>
              <a:srgbClr val="82807F"/>
            </a:solidFill>
            <a:ln w="11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77" name="任意多边形: 形状 776"/>
            <p:cNvSpPr/>
            <p:nvPr/>
          </p:nvSpPr>
          <p:spPr>
            <a:xfrm>
              <a:off x="5324428" y="5419137"/>
              <a:ext cx="21217" cy="18482"/>
            </a:xfrm>
            <a:custGeom>
              <a:avLst/>
              <a:gdLst>
                <a:gd name="connsiteX0" fmla="*/ 631 w 21217"/>
                <a:gd name="connsiteY0" fmla="*/ 0 h 18482"/>
                <a:gd name="connsiteX1" fmla="*/ 21119 w 21217"/>
                <a:gd name="connsiteY1" fmla="*/ 11451 h 18482"/>
                <a:gd name="connsiteX2" fmla="*/ 19766 w 21217"/>
                <a:gd name="connsiteY2" fmla="*/ 18482 h 18482"/>
                <a:gd name="connsiteX3" fmla="*/ 4374 w 21217"/>
                <a:gd name="connsiteY3" fmla="*/ 9387 h 18482"/>
                <a:gd name="connsiteX4" fmla="*/ 631 w 21217"/>
                <a:gd name="connsiteY4" fmla="*/ 0 h 18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17" h="18482">
                  <a:moveTo>
                    <a:pt x="631" y="0"/>
                  </a:moveTo>
                  <a:cubicBezTo>
                    <a:pt x="8024" y="2705"/>
                    <a:pt x="14087" y="8034"/>
                    <a:pt x="21119" y="11451"/>
                  </a:cubicBezTo>
                  <a:cubicBezTo>
                    <a:pt x="21375" y="13946"/>
                    <a:pt x="21200" y="16348"/>
                    <a:pt x="19766" y="18482"/>
                  </a:cubicBezTo>
                  <a:cubicBezTo>
                    <a:pt x="14321" y="16045"/>
                    <a:pt x="9458" y="12500"/>
                    <a:pt x="4374" y="9387"/>
                  </a:cubicBezTo>
                  <a:cubicBezTo>
                    <a:pt x="-547" y="6367"/>
                    <a:pt x="-512" y="6308"/>
                    <a:pt x="631" y="0"/>
                  </a:cubicBezTo>
                  <a:close/>
                </a:path>
              </a:pathLst>
            </a:custGeom>
            <a:solidFill>
              <a:srgbClr val="9A9A97"/>
            </a:solidFill>
            <a:ln w="11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78" name="任意多边形: 形状 777"/>
            <p:cNvSpPr/>
            <p:nvPr/>
          </p:nvSpPr>
          <p:spPr>
            <a:xfrm>
              <a:off x="5334032" y="5209736"/>
              <a:ext cx="21241" cy="17467"/>
            </a:xfrm>
            <a:custGeom>
              <a:avLst/>
              <a:gdLst>
                <a:gd name="connsiteX0" fmla="*/ 554 w 21241"/>
                <a:gd name="connsiteY0" fmla="*/ 0 h 17467"/>
                <a:gd name="connsiteX1" fmla="*/ 21123 w 21241"/>
                <a:gd name="connsiteY1" fmla="*/ 11707 h 17467"/>
                <a:gd name="connsiteX2" fmla="*/ 18500 w 21241"/>
                <a:gd name="connsiteY2" fmla="*/ 17468 h 17467"/>
                <a:gd name="connsiteX3" fmla="*/ 4391 w 21241"/>
                <a:gd name="connsiteY3" fmla="*/ 9014 h 17467"/>
                <a:gd name="connsiteX4" fmla="*/ 554 w 21241"/>
                <a:gd name="connsiteY4" fmla="*/ 0 h 17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41" h="17467">
                  <a:moveTo>
                    <a:pt x="554" y="0"/>
                  </a:moveTo>
                  <a:cubicBezTo>
                    <a:pt x="7900" y="2950"/>
                    <a:pt x="14162" y="7999"/>
                    <a:pt x="21123" y="11707"/>
                  </a:cubicBezTo>
                  <a:cubicBezTo>
                    <a:pt x="21147" y="14086"/>
                    <a:pt x="22045" y="16885"/>
                    <a:pt x="18500" y="17468"/>
                  </a:cubicBezTo>
                  <a:cubicBezTo>
                    <a:pt x="13812" y="14622"/>
                    <a:pt x="9230" y="11532"/>
                    <a:pt x="4391" y="9014"/>
                  </a:cubicBezTo>
                  <a:cubicBezTo>
                    <a:pt x="461" y="6973"/>
                    <a:pt x="-868" y="4256"/>
                    <a:pt x="554" y="0"/>
                  </a:cubicBezTo>
                  <a:close/>
                </a:path>
              </a:pathLst>
            </a:custGeom>
            <a:solidFill>
              <a:srgbClr val="93928F"/>
            </a:solidFill>
            <a:ln w="11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79" name="任意多边形: 形状 778"/>
            <p:cNvSpPr/>
            <p:nvPr/>
          </p:nvSpPr>
          <p:spPr>
            <a:xfrm>
              <a:off x="5711841" y="5469569"/>
              <a:ext cx="31577" cy="27740"/>
            </a:xfrm>
            <a:custGeom>
              <a:avLst/>
              <a:gdLst>
                <a:gd name="connsiteX0" fmla="*/ 18191 w 31577"/>
                <a:gd name="connsiteY0" fmla="*/ 0 h 27740"/>
                <a:gd name="connsiteX1" fmla="*/ 23963 w 31577"/>
                <a:gd name="connsiteY1" fmla="*/ 2705 h 27740"/>
                <a:gd name="connsiteX2" fmla="*/ 30283 w 31577"/>
                <a:gd name="connsiteY2" fmla="*/ 5119 h 27740"/>
                <a:gd name="connsiteX3" fmla="*/ 27892 w 31577"/>
                <a:gd name="connsiteY3" fmla="*/ 10401 h 27740"/>
                <a:gd name="connsiteX4" fmla="*/ 9795 w 31577"/>
                <a:gd name="connsiteY4" fmla="*/ 20033 h 27740"/>
                <a:gd name="connsiteX5" fmla="*/ 0 w 31577"/>
                <a:gd name="connsiteY5" fmla="*/ 27741 h 27740"/>
                <a:gd name="connsiteX6" fmla="*/ 18191 w 31577"/>
                <a:gd name="connsiteY6" fmla="*/ 0 h 27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577" h="27740">
                  <a:moveTo>
                    <a:pt x="18191" y="0"/>
                  </a:moveTo>
                  <a:cubicBezTo>
                    <a:pt x="18774" y="4000"/>
                    <a:pt x="21735" y="3568"/>
                    <a:pt x="23963" y="2705"/>
                  </a:cubicBezTo>
                  <a:cubicBezTo>
                    <a:pt x="27041" y="1516"/>
                    <a:pt x="28732" y="2705"/>
                    <a:pt x="30283" y="5119"/>
                  </a:cubicBezTo>
                  <a:cubicBezTo>
                    <a:pt x="32463" y="8536"/>
                    <a:pt x="32032" y="9515"/>
                    <a:pt x="27892" y="10401"/>
                  </a:cubicBezTo>
                  <a:cubicBezTo>
                    <a:pt x="21001" y="11859"/>
                    <a:pt x="15042" y="15275"/>
                    <a:pt x="9795" y="20033"/>
                  </a:cubicBezTo>
                  <a:cubicBezTo>
                    <a:pt x="6693" y="22843"/>
                    <a:pt x="3405" y="25373"/>
                    <a:pt x="0" y="27741"/>
                  </a:cubicBezTo>
                  <a:cubicBezTo>
                    <a:pt x="5329" y="17969"/>
                    <a:pt x="12232" y="9328"/>
                    <a:pt x="18191" y="0"/>
                  </a:cubicBezTo>
                  <a:close/>
                </a:path>
              </a:pathLst>
            </a:custGeom>
            <a:solidFill>
              <a:srgbClr val="3B3939"/>
            </a:solidFill>
            <a:ln w="11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80" name="任意多边形: 形状 779"/>
            <p:cNvSpPr/>
            <p:nvPr/>
          </p:nvSpPr>
          <p:spPr>
            <a:xfrm>
              <a:off x="5638414" y="5579190"/>
              <a:ext cx="52394" cy="316293"/>
            </a:xfrm>
            <a:custGeom>
              <a:avLst/>
              <a:gdLst>
                <a:gd name="connsiteX0" fmla="*/ 3731 w 52394"/>
                <a:gd name="connsiteY0" fmla="*/ 290302 h 316293"/>
                <a:gd name="connsiteX1" fmla="*/ 0 w 52394"/>
                <a:gd name="connsiteY1" fmla="*/ 281662 h 316293"/>
                <a:gd name="connsiteX2" fmla="*/ 105 w 52394"/>
                <a:gd name="connsiteY2" fmla="*/ 160357 h 316293"/>
                <a:gd name="connsiteX3" fmla="*/ 128 w 52394"/>
                <a:gd name="connsiteY3" fmla="*/ 7813 h 316293"/>
                <a:gd name="connsiteX4" fmla="*/ 921 w 52394"/>
                <a:gd name="connsiteY4" fmla="*/ 0 h 316293"/>
                <a:gd name="connsiteX5" fmla="*/ 26633 w 52394"/>
                <a:gd name="connsiteY5" fmla="*/ 19205 h 316293"/>
                <a:gd name="connsiteX6" fmla="*/ 50071 w 52394"/>
                <a:gd name="connsiteY6" fmla="*/ 34410 h 316293"/>
                <a:gd name="connsiteX7" fmla="*/ 52321 w 52394"/>
                <a:gd name="connsiteY7" fmla="*/ 44030 h 316293"/>
                <a:gd name="connsiteX8" fmla="*/ 52263 w 52394"/>
                <a:gd name="connsiteY8" fmla="*/ 306557 h 316293"/>
                <a:gd name="connsiteX9" fmla="*/ 48695 w 52394"/>
                <a:gd name="connsiteY9" fmla="*/ 316294 h 316293"/>
                <a:gd name="connsiteX10" fmla="*/ 10658 w 52394"/>
                <a:gd name="connsiteY10" fmla="*/ 293112 h 316293"/>
                <a:gd name="connsiteX11" fmla="*/ 3731 w 52394"/>
                <a:gd name="connsiteY11" fmla="*/ 290302 h 316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94" h="316293">
                  <a:moveTo>
                    <a:pt x="3731" y="290302"/>
                  </a:moveTo>
                  <a:cubicBezTo>
                    <a:pt x="1714" y="287784"/>
                    <a:pt x="117" y="285078"/>
                    <a:pt x="0" y="281662"/>
                  </a:cubicBezTo>
                  <a:cubicBezTo>
                    <a:pt x="35" y="241223"/>
                    <a:pt x="82" y="200795"/>
                    <a:pt x="105" y="160357"/>
                  </a:cubicBezTo>
                  <a:cubicBezTo>
                    <a:pt x="117" y="109505"/>
                    <a:pt x="105" y="58664"/>
                    <a:pt x="128" y="7813"/>
                  </a:cubicBezTo>
                  <a:cubicBezTo>
                    <a:pt x="128" y="5492"/>
                    <a:pt x="-350" y="3090"/>
                    <a:pt x="921" y="0"/>
                  </a:cubicBezTo>
                  <a:cubicBezTo>
                    <a:pt x="7276" y="10250"/>
                    <a:pt x="18039" y="13060"/>
                    <a:pt x="26633" y="19205"/>
                  </a:cubicBezTo>
                  <a:cubicBezTo>
                    <a:pt x="34224" y="24639"/>
                    <a:pt x="43028" y="28044"/>
                    <a:pt x="50071" y="34410"/>
                  </a:cubicBezTo>
                  <a:cubicBezTo>
                    <a:pt x="52461" y="37197"/>
                    <a:pt x="52309" y="40660"/>
                    <a:pt x="52321" y="44030"/>
                  </a:cubicBezTo>
                  <a:cubicBezTo>
                    <a:pt x="52368" y="131543"/>
                    <a:pt x="52379" y="219044"/>
                    <a:pt x="52263" y="306557"/>
                  </a:cubicBezTo>
                  <a:cubicBezTo>
                    <a:pt x="52263" y="310067"/>
                    <a:pt x="53452" y="314510"/>
                    <a:pt x="48695" y="316294"/>
                  </a:cubicBezTo>
                  <a:cubicBezTo>
                    <a:pt x="36008" y="308574"/>
                    <a:pt x="23310" y="300890"/>
                    <a:pt x="10658" y="293112"/>
                  </a:cubicBezTo>
                  <a:cubicBezTo>
                    <a:pt x="8454" y="291771"/>
                    <a:pt x="6460" y="290104"/>
                    <a:pt x="3731" y="290302"/>
                  </a:cubicBezTo>
                  <a:close/>
                </a:path>
              </a:pathLst>
            </a:custGeom>
            <a:solidFill>
              <a:srgbClr val="5282C4"/>
            </a:solidFill>
            <a:ln w="11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81" name="任意多边形: 形状 780"/>
            <p:cNvSpPr/>
            <p:nvPr/>
          </p:nvSpPr>
          <p:spPr>
            <a:xfrm>
              <a:off x="5687086" y="5613594"/>
              <a:ext cx="16759" cy="285656"/>
            </a:xfrm>
            <a:custGeom>
              <a:avLst/>
              <a:gdLst>
                <a:gd name="connsiteX0" fmla="*/ 0 w 16759"/>
                <a:gd name="connsiteY0" fmla="*/ 281890 h 285656"/>
                <a:gd name="connsiteX1" fmla="*/ 1329 w 16759"/>
                <a:gd name="connsiteY1" fmla="*/ 272911 h 285656"/>
                <a:gd name="connsiteX2" fmla="*/ 1388 w 16759"/>
                <a:gd name="connsiteY2" fmla="*/ 18 h 285656"/>
                <a:gd name="connsiteX3" fmla="*/ 12314 w 16759"/>
                <a:gd name="connsiteY3" fmla="*/ 1231 h 285656"/>
                <a:gd name="connsiteX4" fmla="*/ 16663 w 16759"/>
                <a:gd name="connsiteY4" fmla="*/ 6968 h 285656"/>
                <a:gd name="connsiteX5" fmla="*/ 16651 w 16759"/>
                <a:gd name="connsiteY5" fmla="*/ 11317 h 285656"/>
                <a:gd name="connsiteX6" fmla="*/ 16616 w 16759"/>
                <a:gd name="connsiteY6" fmla="*/ 276829 h 285656"/>
                <a:gd name="connsiteX7" fmla="*/ 15742 w 16759"/>
                <a:gd name="connsiteY7" fmla="*/ 285656 h 285656"/>
                <a:gd name="connsiteX8" fmla="*/ 0 w 16759"/>
                <a:gd name="connsiteY8" fmla="*/ 281890 h 28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59" h="285656">
                  <a:moveTo>
                    <a:pt x="0" y="281890"/>
                  </a:moveTo>
                  <a:cubicBezTo>
                    <a:pt x="2507" y="279243"/>
                    <a:pt x="1329" y="275908"/>
                    <a:pt x="1329" y="272911"/>
                  </a:cubicBezTo>
                  <a:cubicBezTo>
                    <a:pt x="1399" y="181947"/>
                    <a:pt x="1388" y="90983"/>
                    <a:pt x="1388" y="18"/>
                  </a:cubicBezTo>
                  <a:cubicBezTo>
                    <a:pt x="5096" y="-133"/>
                    <a:pt x="8675" y="695"/>
                    <a:pt x="12314" y="1231"/>
                  </a:cubicBezTo>
                  <a:cubicBezTo>
                    <a:pt x="16115" y="1791"/>
                    <a:pt x="16873" y="3645"/>
                    <a:pt x="16663" y="6968"/>
                  </a:cubicBezTo>
                  <a:cubicBezTo>
                    <a:pt x="16570" y="8414"/>
                    <a:pt x="16651" y="9871"/>
                    <a:pt x="16651" y="11317"/>
                  </a:cubicBezTo>
                  <a:cubicBezTo>
                    <a:pt x="16651" y="99821"/>
                    <a:pt x="16663" y="188325"/>
                    <a:pt x="16616" y="276829"/>
                  </a:cubicBezTo>
                  <a:cubicBezTo>
                    <a:pt x="16616" y="279663"/>
                    <a:pt x="17281" y="282624"/>
                    <a:pt x="15742" y="285656"/>
                  </a:cubicBezTo>
                  <a:cubicBezTo>
                    <a:pt x="10495" y="284525"/>
                    <a:pt x="4979" y="284548"/>
                    <a:pt x="0" y="281890"/>
                  </a:cubicBezTo>
                  <a:close/>
                </a:path>
              </a:pathLst>
            </a:custGeom>
            <a:solidFill>
              <a:srgbClr val="89D3E6"/>
            </a:solidFill>
            <a:ln w="11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82" name="任意多边形: 形状 781"/>
            <p:cNvSpPr/>
            <p:nvPr/>
          </p:nvSpPr>
          <p:spPr>
            <a:xfrm>
              <a:off x="5700107" y="5886459"/>
              <a:ext cx="46703" cy="113585"/>
            </a:xfrm>
            <a:custGeom>
              <a:avLst/>
              <a:gdLst>
                <a:gd name="connsiteX0" fmla="*/ 46552 w 46703"/>
                <a:gd name="connsiteY0" fmla="*/ 0 h 113585"/>
                <a:gd name="connsiteX1" fmla="*/ 46704 w 46703"/>
                <a:gd name="connsiteY1" fmla="*/ 98975 h 113585"/>
                <a:gd name="connsiteX2" fmla="*/ 42856 w 46703"/>
                <a:gd name="connsiteY2" fmla="*/ 106648 h 113585"/>
                <a:gd name="connsiteX3" fmla="*/ 30122 w 46703"/>
                <a:gd name="connsiteY3" fmla="*/ 113586 h 113585"/>
                <a:gd name="connsiteX4" fmla="*/ 11407 w 46703"/>
                <a:gd name="connsiteY4" fmla="*/ 104024 h 113585"/>
                <a:gd name="connsiteX5" fmla="*/ 1157 w 46703"/>
                <a:gd name="connsiteY5" fmla="*/ 95838 h 113585"/>
                <a:gd name="connsiteX6" fmla="*/ 446 w 46703"/>
                <a:gd name="connsiteY6" fmla="*/ 93401 h 113585"/>
                <a:gd name="connsiteX7" fmla="*/ 143 w 46703"/>
                <a:gd name="connsiteY7" fmla="*/ 28219 h 113585"/>
                <a:gd name="connsiteX8" fmla="*/ 2522 w 46703"/>
                <a:gd name="connsiteY8" fmla="*/ 20931 h 113585"/>
                <a:gd name="connsiteX9" fmla="*/ 21260 w 46703"/>
                <a:gd name="connsiteY9" fmla="*/ 14762 h 113585"/>
                <a:gd name="connsiteX10" fmla="*/ 46552 w 46703"/>
                <a:gd name="connsiteY10" fmla="*/ 0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703" h="113585">
                  <a:moveTo>
                    <a:pt x="46552" y="0"/>
                  </a:moveTo>
                  <a:cubicBezTo>
                    <a:pt x="46575" y="32988"/>
                    <a:pt x="46552" y="65987"/>
                    <a:pt x="46704" y="98975"/>
                  </a:cubicBezTo>
                  <a:cubicBezTo>
                    <a:pt x="46715" y="102508"/>
                    <a:pt x="45783" y="105015"/>
                    <a:pt x="42856" y="106648"/>
                  </a:cubicBezTo>
                  <a:cubicBezTo>
                    <a:pt x="38635" y="109015"/>
                    <a:pt x="34658" y="111848"/>
                    <a:pt x="30122" y="113586"/>
                  </a:cubicBezTo>
                  <a:cubicBezTo>
                    <a:pt x="22578" y="113236"/>
                    <a:pt x="17704" y="107091"/>
                    <a:pt x="11407" y="104024"/>
                  </a:cubicBezTo>
                  <a:cubicBezTo>
                    <a:pt x="7571" y="102147"/>
                    <a:pt x="3396" y="100188"/>
                    <a:pt x="1157" y="95838"/>
                  </a:cubicBezTo>
                  <a:cubicBezTo>
                    <a:pt x="819" y="95046"/>
                    <a:pt x="598" y="94253"/>
                    <a:pt x="446" y="93401"/>
                  </a:cubicBezTo>
                  <a:cubicBezTo>
                    <a:pt x="-358" y="71666"/>
                    <a:pt x="178" y="49942"/>
                    <a:pt x="143" y="28219"/>
                  </a:cubicBezTo>
                  <a:cubicBezTo>
                    <a:pt x="143" y="25560"/>
                    <a:pt x="365" y="22866"/>
                    <a:pt x="2522" y="20931"/>
                  </a:cubicBezTo>
                  <a:cubicBezTo>
                    <a:pt x="9530" y="21409"/>
                    <a:pt x="15383" y="18342"/>
                    <a:pt x="21260" y="14762"/>
                  </a:cubicBezTo>
                  <a:cubicBezTo>
                    <a:pt x="29586" y="9667"/>
                    <a:pt x="37702" y="4128"/>
                    <a:pt x="46552" y="0"/>
                  </a:cubicBezTo>
                  <a:close/>
                </a:path>
              </a:pathLst>
            </a:custGeom>
            <a:solidFill>
              <a:srgbClr val="D6BE30"/>
            </a:solidFill>
            <a:ln w="11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83" name="任意多边形: 形状 782"/>
            <p:cNvSpPr/>
            <p:nvPr/>
          </p:nvSpPr>
          <p:spPr>
            <a:xfrm>
              <a:off x="5652419" y="5882354"/>
              <a:ext cx="50198" cy="100690"/>
            </a:xfrm>
            <a:custGeom>
              <a:avLst/>
              <a:gdLst>
                <a:gd name="connsiteX0" fmla="*/ 50199 w 50198"/>
                <a:gd name="connsiteY0" fmla="*/ 25035 h 100690"/>
                <a:gd name="connsiteX1" fmla="*/ 49931 w 50198"/>
                <a:gd name="connsiteY1" fmla="*/ 100304 h 100690"/>
                <a:gd name="connsiteX2" fmla="*/ 44170 w 50198"/>
                <a:gd name="connsiteY2" fmla="*/ 98905 h 100690"/>
                <a:gd name="connsiteX3" fmla="*/ 4699 w 50198"/>
                <a:gd name="connsiteY3" fmla="*/ 74989 h 100690"/>
                <a:gd name="connsiteX4" fmla="*/ 0 w 50198"/>
                <a:gd name="connsiteY4" fmla="*/ 69870 h 100690"/>
                <a:gd name="connsiteX5" fmla="*/ 257 w 50198"/>
                <a:gd name="connsiteY5" fmla="*/ 0 h 100690"/>
                <a:gd name="connsiteX6" fmla="*/ 34084 w 50198"/>
                <a:gd name="connsiteY6" fmla="*/ 20383 h 100690"/>
                <a:gd name="connsiteX7" fmla="*/ 50199 w 50198"/>
                <a:gd name="connsiteY7" fmla="*/ 25035 h 100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98" h="100690">
                  <a:moveTo>
                    <a:pt x="50199" y="25035"/>
                  </a:moveTo>
                  <a:cubicBezTo>
                    <a:pt x="50106" y="50129"/>
                    <a:pt x="50024" y="75211"/>
                    <a:pt x="49931" y="100304"/>
                  </a:cubicBezTo>
                  <a:cubicBezTo>
                    <a:pt x="47669" y="101389"/>
                    <a:pt x="45943" y="99955"/>
                    <a:pt x="44170" y="98905"/>
                  </a:cubicBezTo>
                  <a:cubicBezTo>
                    <a:pt x="30947" y="91058"/>
                    <a:pt x="17969" y="82755"/>
                    <a:pt x="4699" y="74989"/>
                  </a:cubicBezTo>
                  <a:cubicBezTo>
                    <a:pt x="2577" y="73742"/>
                    <a:pt x="1166" y="71969"/>
                    <a:pt x="0" y="69870"/>
                  </a:cubicBezTo>
                  <a:cubicBezTo>
                    <a:pt x="82" y="46584"/>
                    <a:pt x="163" y="23286"/>
                    <a:pt x="257" y="0"/>
                  </a:cubicBezTo>
                  <a:cubicBezTo>
                    <a:pt x="11975" y="5982"/>
                    <a:pt x="22878" y="13480"/>
                    <a:pt x="34084" y="20383"/>
                  </a:cubicBezTo>
                  <a:cubicBezTo>
                    <a:pt x="39226" y="23543"/>
                    <a:pt x="44287" y="25502"/>
                    <a:pt x="50199" y="25035"/>
                  </a:cubicBezTo>
                  <a:close/>
                </a:path>
              </a:pathLst>
            </a:custGeom>
            <a:solidFill>
              <a:srgbClr val="444244"/>
            </a:solidFill>
            <a:ln w="11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84" name="任意多边形: 形状 783"/>
            <p:cNvSpPr/>
            <p:nvPr/>
          </p:nvSpPr>
          <p:spPr>
            <a:xfrm>
              <a:off x="5440846" y="5244030"/>
              <a:ext cx="36651" cy="35413"/>
            </a:xfrm>
            <a:custGeom>
              <a:avLst/>
              <a:gdLst>
                <a:gd name="connsiteX0" fmla="*/ 3279 w 36651"/>
                <a:gd name="connsiteY0" fmla="*/ 22644 h 35413"/>
                <a:gd name="connsiteX1" fmla="*/ 4644 w 36651"/>
                <a:gd name="connsiteY1" fmla="*/ 22399 h 35413"/>
                <a:gd name="connsiteX2" fmla="*/ 10404 w 36651"/>
                <a:gd name="connsiteY2" fmla="*/ 22155 h 35413"/>
                <a:gd name="connsiteX3" fmla="*/ 19371 w 36651"/>
                <a:gd name="connsiteY3" fmla="*/ 8780 h 35413"/>
                <a:gd name="connsiteX4" fmla="*/ 21108 w 36651"/>
                <a:gd name="connsiteY4" fmla="*/ 3579 h 35413"/>
                <a:gd name="connsiteX5" fmla="*/ 36652 w 36651"/>
                <a:gd name="connsiteY5" fmla="*/ 4885 h 35413"/>
                <a:gd name="connsiteX6" fmla="*/ 21027 w 36651"/>
                <a:gd name="connsiteY6" fmla="*/ 17619 h 35413"/>
                <a:gd name="connsiteX7" fmla="*/ 11523 w 36651"/>
                <a:gd name="connsiteY7" fmla="*/ 29874 h 35413"/>
                <a:gd name="connsiteX8" fmla="*/ 8375 w 36651"/>
                <a:gd name="connsiteY8" fmla="*/ 33675 h 35413"/>
                <a:gd name="connsiteX9" fmla="*/ 1554 w 36651"/>
                <a:gd name="connsiteY9" fmla="*/ 34142 h 35413"/>
                <a:gd name="connsiteX10" fmla="*/ 1612 w 36651"/>
                <a:gd name="connsiteY10" fmla="*/ 27962 h 35413"/>
                <a:gd name="connsiteX11" fmla="*/ 3279 w 36651"/>
                <a:gd name="connsiteY11" fmla="*/ 22644 h 35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51" h="35413">
                  <a:moveTo>
                    <a:pt x="3279" y="22644"/>
                  </a:moveTo>
                  <a:cubicBezTo>
                    <a:pt x="3734" y="22563"/>
                    <a:pt x="4189" y="22481"/>
                    <a:pt x="4644" y="22399"/>
                  </a:cubicBezTo>
                  <a:cubicBezTo>
                    <a:pt x="6638" y="24452"/>
                    <a:pt x="8328" y="25653"/>
                    <a:pt x="10404" y="22155"/>
                  </a:cubicBezTo>
                  <a:cubicBezTo>
                    <a:pt x="13144" y="17537"/>
                    <a:pt x="16351" y="13211"/>
                    <a:pt x="19371" y="8780"/>
                  </a:cubicBezTo>
                  <a:cubicBezTo>
                    <a:pt x="20432" y="7217"/>
                    <a:pt x="21388" y="5631"/>
                    <a:pt x="21108" y="3579"/>
                  </a:cubicBezTo>
                  <a:cubicBezTo>
                    <a:pt x="26705" y="-1353"/>
                    <a:pt x="31918" y="-1435"/>
                    <a:pt x="36652" y="4885"/>
                  </a:cubicBezTo>
                  <a:cubicBezTo>
                    <a:pt x="31311" y="8955"/>
                    <a:pt x="25271" y="12080"/>
                    <a:pt x="21027" y="17619"/>
                  </a:cubicBezTo>
                  <a:cubicBezTo>
                    <a:pt x="17878" y="21723"/>
                    <a:pt x="14707" y="25793"/>
                    <a:pt x="11523" y="29874"/>
                  </a:cubicBezTo>
                  <a:cubicBezTo>
                    <a:pt x="10509" y="31168"/>
                    <a:pt x="9529" y="32509"/>
                    <a:pt x="8375" y="33675"/>
                  </a:cubicBezTo>
                  <a:cubicBezTo>
                    <a:pt x="6264" y="35809"/>
                    <a:pt x="3944" y="35996"/>
                    <a:pt x="1554" y="34142"/>
                  </a:cubicBezTo>
                  <a:cubicBezTo>
                    <a:pt x="-1117" y="32066"/>
                    <a:pt x="166" y="29897"/>
                    <a:pt x="1612" y="27962"/>
                  </a:cubicBezTo>
                  <a:cubicBezTo>
                    <a:pt x="2825" y="26329"/>
                    <a:pt x="3513" y="24685"/>
                    <a:pt x="3279" y="22644"/>
                  </a:cubicBezTo>
                  <a:close/>
                </a:path>
              </a:pathLst>
            </a:custGeom>
            <a:solidFill>
              <a:srgbClr val="3F3F3E"/>
            </a:solidFill>
            <a:ln w="11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85" name="任意多边形: 形状 784"/>
            <p:cNvSpPr/>
            <p:nvPr/>
          </p:nvSpPr>
          <p:spPr>
            <a:xfrm>
              <a:off x="5556580" y="5895507"/>
              <a:ext cx="44665" cy="53930"/>
            </a:xfrm>
            <a:custGeom>
              <a:avLst/>
              <a:gdLst>
                <a:gd name="connsiteX0" fmla="*/ 12815 w 44665"/>
                <a:gd name="connsiteY0" fmla="*/ 35961 h 53930"/>
                <a:gd name="connsiteX1" fmla="*/ 11124 w 44665"/>
                <a:gd name="connsiteY1" fmla="*/ 34877 h 53930"/>
                <a:gd name="connsiteX2" fmla="*/ 8431 w 44665"/>
                <a:gd name="connsiteY2" fmla="*/ 33303 h 53930"/>
                <a:gd name="connsiteX3" fmla="*/ 5784 w 44665"/>
                <a:gd name="connsiteY3" fmla="*/ 31682 h 53930"/>
                <a:gd name="connsiteX4" fmla="*/ 3183 w 44665"/>
                <a:gd name="connsiteY4" fmla="*/ 30014 h 53930"/>
                <a:gd name="connsiteX5" fmla="*/ 1446 w 44665"/>
                <a:gd name="connsiteY5" fmla="*/ 28988 h 53930"/>
                <a:gd name="connsiteX6" fmla="*/ 0 w 44665"/>
                <a:gd name="connsiteY6" fmla="*/ 27216 h 53930"/>
                <a:gd name="connsiteX7" fmla="*/ 315 w 44665"/>
                <a:gd name="connsiteY7" fmla="*/ 0 h 53930"/>
                <a:gd name="connsiteX8" fmla="*/ 17363 w 44665"/>
                <a:gd name="connsiteY8" fmla="*/ 8792 h 53930"/>
                <a:gd name="connsiteX9" fmla="*/ 44170 w 44665"/>
                <a:gd name="connsiteY9" fmla="*/ 24814 h 53930"/>
                <a:gd name="connsiteX10" fmla="*/ 44485 w 44665"/>
                <a:gd name="connsiteY10" fmla="*/ 51377 h 53930"/>
                <a:gd name="connsiteX11" fmla="*/ 43436 w 44665"/>
                <a:gd name="connsiteY11" fmla="*/ 53930 h 53930"/>
                <a:gd name="connsiteX12" fmla="*/ 41722 w 44665"/>
                <a:gd name="connsiteY12" fmla="*/ 53662 h 53930"/>
                <a:gd name="connsiteX13" fmla="*/ 39075 w 44665"/>
                <a:gd name="connsiteY13" fmla="*/ 52053 h 53930"/>
                <a:gd name="connsiteX14" fmla="*/ 36451 w 44665"/>
                <a:gd name="connsiteY14" fmla="*/ 50420 h 53930"/>
                <a:gd name="connsiteX15" fmla="*/ 34749 w 44665"/>
                <a:gd name="connsiteY15" fmla="*/ 49359 h 53930"/>
                <a:gd name="connsiteX16" fmla="*/ 32078 w 44665"/>
                <a:gd name="connsiteY16" fmla="*/ 47762 h 53930"/>
                <a:gd name="connsiteX17" fmla="*/ 29443 w 44665"/>
                <a:gd name="connsiteY17" fmla="*/ 46141 h 53930"/>
                <a:gd name="connsiteX18" fmla="*/ 27776 w 44665"/>
                <a:gd name="connsiteY18" fmla="*/ 45033 h 53930"/>
                <a:gd name="connsiteX19" fmla="*/ 25082 w 44665"/>
                <a:gd name="connsiteY19" fmla="*/ 43459 h 53930"/>
                <a:gd name="connsiteX20" fmla="*/ 22435 w 44665"/>
                <a:gd name="connsiteY20" fmla="*/ 41850 h 53930"/>
                <a:gd name="connsiteX21" fmla="*/ 19811 w 44665"/>
                <a:gd name="connsiteY21" fmla="*/ 40206 h 53930"/>
                <a:gd name="connsiteX22" fmla="*/ 18086 w 44665"/>
                <a:gd name="connsiteY22" fmla="*/ 39168 h 53930"/>
                <a:gd name="connsiteX23" fmla="*/ 15427 w 44665"/>
                <a:gd name="connsiteY23" fmla="*/ 37570 h 53930"/>
                <a:gd name="connsiteX24" fmla="*/ 12815 w 44665"/>
                <a:gd name="connsiteY24" fmla="*/ 35961 h 53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665" h="53930">
                  <a:moveTo>
                    <a:pt x="12815" y="35961"/>
                  </a:moveTo>
                  <a:cubicBezTo>
                    <a:pt x="12523" y="35133"/>
                    <a:pt x="11905" y="34865"/>
                    <a:pt x="11124" y="34877"/>
                  </a:cubicBezTo>
                  <a:cubicBezTo>
                    <a:pt x="10483" y="33874"/>
                    <a:pt x="9597" y="33338"/>
                    <a:pt x="8431" y="33303"/>
                  </a:cubicBezTo>
                  <a:cubicBezTo>
                    <a:pt x="7906" y="32137"/>
                    <a:pt x="6891" y="31822"/>
                    <a:pt x="5784" y="31682"/>
                  </a:cubicBezTo>
                  <a:cubicBezTo>
                    <a:pt x="5282" y="30504"/>
                    <a:pt x="4233" y="30248"/>
                    <a:pt x="3183" y="30014"/>
                  </a:cubicBezTo>
                  <a:cubicBezTo>
                    <a:pt x="2845" y="29221"/>
                    <a:pt x="2216" y="28977"/>
                    <a:pt x="1446" y="28988"/>
                  </a:cubicBezTo>
                  <a:cubicBezTo>
                    <a:pt x="968" y="28394"/>
                    <a:pt x="490" y="27811"/>
                    <a:pt x="0" y="27216"/>
                  </a:cubicBezTo>
                  <a:cubicBezTo>
                    <a:pt x="105" y="18144"/>
                    <a:pt x="210" y="9072"/>
                    <a:pt x="315" y="0"/>
                  </a:cubicBezTo>
                  <a:cubicBezTo>
                    <a:pt x="7055" y="676"/>
                    <a:pt x="11777" y="5702"/>
                    <a:pt x="17363" y="8792"/>
                  </a:cubicBezTo>
                  <a:cubicBezTo>
                    <a:pt x="26458" y="13829"/>
                    <a:pt x="35250" y="19438"/>
                    <a:pt x="44170" y="24814"/>
                  </a:cubicBezTo>
                  <a:cubicBezTo>
                    <a:pt x="45045" y="33652"/>
                    <a:pt x="44497" y="42526"/>
                    <a:pt x="44485" y="51377"/>
                  </a:cubicBezTo>
                  <a:cubicBezTo>
                    <a:pt x="44485" y="52228"/>
                    <a:pt x="43797" y="53079"/>
                    <a:pt x="43436" y="53930"/>
                  </a:cubicBezTo>
                  <a:cubicBezTo>
                    <a:pt x="42864" y="53837"/>
                    <a:pt x="42293" y="53744"/>
                    <a:pt x="41722" y="53662"/>
                  </a:cubicBezTo>
                  <a:cubicBezTo>
                    <a:pt x="41174" y="52519"/>
                    <a:pt x="40194" y="52169"/>
                    <a:pt x="39075" y="52053"/>
                  </a:cubicBezTo>
                  <a:cubicBezTo>
                    <a:pt x="38562" y="50875"/>
                    <a:pt x="37524" y="50619"/>
                    <a:pt x="36451" y="50420"/>
                  </a:cubicBezTo>
                  <a:cubicBezTo>
                    <a:pt x="36148" y="49604"/>
                    <a:pt x="35530" y="49336"/>
                    <a:pt x="34749" y="49359"/>
                  </a:cubicBezTo>
                  <a:cubicBezTo>
                    <a:pt x="34166" y="48263"/>
                    <a:pt x="33221" y="47843"/>
                    <a:pt x="32078" y="47762"/>
                  </a:cubicBezTo>
                  <a:cubicBezTo>
                    <a:pt x="31554" y="46584"/>
                    <a:pt x="30539" y="46293"/>
                    <a:pt x="29443" y="46141"/>
                  </a:cubicBezTo>
                  <a:cubicBezTo>
                    <a:pt x="29163" y="45313"/>
                    <a:pt x="28557" y="45045"/>
                    <a:pt x="27776" y="45033"/>
                  </a:cubicBezTo>
                  <a:cubicBezTo>
                    <a:pt x="27123" y="44054"/>
                    <a:pt x="26248" y="43482"/>
                    <a:pt x="25082" y="43459"/>
                  </a:cubicBezTo>
                  <a:cubicBezTo>
                    <a:pt x="24546" y="42305"/>
                    <a:pt x="23543" y="41966"/>
                    <a:pt x="22435" y="41850"/>
                  </a:cubicBezTo>
                  <a:cubicBezTo>
                    <a:pt x="21922" y="40684"/>
                    <a:pt x="20884" y="40416"/>
                    <a:pt x="19811" y="40206"/>
                  </a:cubicBezTo>
                  <a:cubicBezTo>
                    <a:pt x="19497" y="39401"/>
                    <a:pt x="18867" y="39145"/>
                    <a:pt x="18086" y="39168"/>
                  </a:cubicBezTo>
                  <a:cubicBezTo>
                    <a:pt x="17514" y="38060"/>
                    <a:pt x="16558" y="37652"/>
                    <a:pt x="15427" y="37570"/>
                  </a:cubicBezTo>
                  <a:cubicBezTo>
                    <a:pt x="14926" y="36416"/>
                    <a:pt x="13899" y="36125"/>
                    <a:pt x="12815" y="35961"/>
                  </a:cubicBezTo>
                  <a:close/>
                </a:path>
              </a:pathLst>
            </a:custGeom>
            <a:solidFill>
              <a:srgbClr val="272424"/>
            </a:solidFill>
            <a:ln w="11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86" name="任意多边形: 形状 785"/>
            <p:cNvSpPr/>
            <p:nvPr/>
          </p:nvSpPr>
          <p:spPr>
            <a:xfrm>
              <a:off x="5651894" y="5952213"/>
              <a:ext cx="53037" cy="59678"/>
            </a:xfrm>
            <a:custGeom>
              <a:avLst/>
              <a:gdLst>
                <a:gd name="connsiteX0" fmla="*/ 525 w 53037"/>
                <a:gd name="connsiteY0" fmla="*/ 0 h 59678"/>
                <a:gd name="connsiteX1" fmla="*/ 50455 w 53037"/>
                <a:gd name="connsiteY1" fmla="*/ 30434 h 59678"/>
                <a:gd name="connsiteX2" fmla="*/ 50689 w 53037"/>
                <a:gd name="connsiteY2" fmla="*/ 30353 h 59678"/>
                <a:gd name="connsiteX3" fmla="*/ 50479 w 53037"/>
                <a:gd name="connsiteY3" fmla="*/ 59679 h 59678"/>
                <a:gd name="connsiteX4" fmla="*/ 47948 w 53037"/>
                <a:gd name="connsiteY4" fmla="*/ 59178 h 59678"/>
                <a:gd name="connsiteX5" fmla="*/ 46269 w 53037"/>
                <a:gd name="connsiteY5" fmla="*/ 58093 h 59678"/>
                <a:gd name="connsiteX6" fmla="*/ 43576 w 53037"/>
                <a:gd name="connsiteY6" fmla="*/ 56519 h 59678"/>
                <a:gd name="connsiteX7" fmla="*/ 40929 w 53037"/>
                <a:gd name="connsiteY7" fmla="*/ 54910 h 59678"/>
                <a:gd name="connsiteX8" fmla="*/ 38328 w 53037"/>
                <a:gd name="connsiteY8" fmla="*/ 53242 h 59678"/>
                <a:gd name="connsiteX9" fmla="*/ 36591 w 53037"/>
                <a:gd name="connsiteY9" fmla="*/ 52228 h 59678"/>
                <a:gd name="connsiteX10" fmla="*/ 33932 w 53037"/>
                <a:gd name="connsiteY10" fmla="*/ 50630 h 59678"/>
                <a:gd name="connsiteX11" fmla="*/ 31320 w 53037"/>
                <a:gd name="connsiteY11" fmla="*/ 48986 h 59678"/>
                <a:gd name="connsiteX12" fmla="*/ 29618 w 53037"/>
                <a:gd name="connsiteY12" fmla="*/ 47925 h 59678"/>
                <a:gd name="connsiteX13" fmla="*/ 26936 w 53037"/>
                <a:gd name="connsiteY13" fmla="*/ 46339 h 59678"/>
                <a:gd name="connsiteX14" fmla="*/ 24301 w 53037"/>
                <a:gd name="connsiteY14" fmla="*/ 44707 h 59678"/>
                <a:gd name="connsiteX15" fmla="*/ 19940 w 53037"/>
                <a:gd name="connsiteY15" fmla="*/ 42036 h 59678"/>
                <a:gd name="connsiteX16" fmla="*/ 17281 w 53037"/>
                <a:gd name="connsiteY16" fmla="*/ 40427 h 59678"/>
                <a:gd name="connsiteX17" fmla="*/ 14657 w 53037"/>
                <a:gd name="connsiteY17" fmla="*/ 38783 h 59678"/>
                <a:gd name="connsiteX18" fmla="*/ 12955 w 53037"/>
                <a:gd name="connsiteY18" fmla="*/ 37722 h 59678"/>
                <a:gd name="connsiteX19" fmla="*/ 10285 w 53037"/>
                <a:gd name="connsiteY19" fmla="*/ 36136 h 59678"/>
                <a:gd name="connsiteX20" fmla="*/ 7661 w 53037"/>
                <a:gd name="connsiteY20" fmla="*/ 34504 h 59678"/>
                <a:gd name="connsiteX21" fmla="*/ 6005 w 53037"/>
                <a:gd name="connsiteY21" fmla="*/ 33396 h 59678"/>
                <a:gd name="connsiteX22" fmla="*/ 3300 w 53037"/>
                <a:gd name="connsiteY22" fmla="*/ 31845 h 59678"/>
                <a:gd name="connsiteX23" fmla="*/ 676 w 53037"/>
                <a:gd name="connsiteY23" fmla="*/ 30236 h 59678"/>
                <a:gd name="connsiteX24" fmla="*/ 0 w 53037"/>
                <a:gd name="connsiteY24" fmla="*/ 28942 h 59678"/>
                <a:gd name="connsiteX25" fmla="*/ 525 w 53037"/>
                <a:gd name="connsiteY25" fmla="*/ 0 h 5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3037" h="59678">
                  <a:moveTo>
                    <a:pt x="525" y="0"/>
                  </a:moveTo>
                  <a:cubicBezTo>
                    <a:pt x="17164" y="10145"/>
                    <a:pt x="33816" y="20289"/>
                    <a:pt x="50455" y="30434"/>
                  </a:cubicBezTo>
                  <a:lnTo>
                    <a:pt x="50689" y="30353"/>
                  </a:lnTo>
                  <a:cubicBezTo>
                    <a:pt x="53441" y="40147"/>
                    <a:pt x="54257" y="49931"/>
                    <a:pt x="50479" y="59679"/>
                  </a:cubicBezTo>
                  <a:cubicBezTo>
                    <a:pt x="49639" y="59516"/>
                    <a:pt x="48788" y="59341"/>
                    <a:pt x="47948" y="59178"/>
                  </a:cubicBezTo>
                  <a:cubicBezTo>
                    <a:pt x="47669" y="58350"/>
                    <a:pt x="47050" y="58081"/>
                    <a:pt x="46269" y="58093"/>
                  </a:cubicBezTo>
                  <a:cubicBezTo>
                    <a:pt x="45628" y="57090"/>
                    <a:pt x="44742" y="56554"/>
                    <a:pt x="43576" y="56519"/>
                  </a:cubicBezTo>
                  <a:cubicBezTo>
                    <a:pt x="43039" y="55353"/>
                    <a:pt x="42036" y="55026"/>
                    <a:pt x="40929" y="54910"/>
                  </a:cubicBezTo>
                  <a:cubicBezTo>
                    <a:pt x="40416" y="53744"/>
                    <a:pt x="39389" y="53475"/>
                    <a:pt x="38328" y="53242"/>
                  </a:cubicBezTo>
                  <a:cubicBezTo>
                    <a:pt x="37990" y="52449"/>
                    <a:pt x="37361" y="52205"/>
                    <a:pt x="36591" y="52228"/>
                  </a:cubicBezTo>
                  <a:cubicBezTo>
                    <a:pt x="36031" y="51097"/>
                    <a:pt x="35063" y="50712"/>
                    <a:pt x="33932" y="50630"/>
                  </a:cubicBezTo>
                  <a:cubicBezTo>
                    <a:pt x="33419" y="49464"/>
                    <a:pt x="32393" y="49173"/>
                    <a:pt x="31320" y="48986"/>
                  </a:cubicBezTo>
                  <a:cubicBezTo>
                    <a:pt x="31017" y="48158"/>
                    <a:pt x="30399" y="47913"/>
                    <a:pt x="29618" y="47925"/>
                  </a:cubicBezTo>
                  <a:cubicBezTo>
                    <a:pt x="29000" y="46876"/>
                    <a:pt x="28090" y="46386"/>
                    <a:pt x="26936" y="46339"/>
                  </a:cubicBezTo>
                  <a:cubicBezTo>
                    <a:pt x="26411" y="45173"/>
                    <a:pt x="25408" y="44847"/>
                    <a:pt x="24301" y="44707"/>
                  </a:cubicBezTo>
                  <a:cubicBezTo>
                    <a:pt x="23170" y="43249"/>
                    <a:pt x="21700" y="42375"/>
                    <a:pt x="19940" y="42036"/>
                  </a:cubicBezTo>
                  <a:cubicBezTo>
                    <a:pt x="19392" y="40905"/>
                    <a:pt x="18412" y="40532"/>
                    <a:pt x="17281" y="40427"/>
                  </a:cubicBezTo>
                  <a:cubicBezTo>
                    <a:pt x="16768" y="39250"/>
                    <a:pt x="15742" y="38981"/>
                    <a:pt x="14657" y="38783"/>
                  </a:cubicBezTo>
                  <a:cubicBezTo>
                    <a:pt x="14354" y="37955"/>
                    <a:pt x="13725" y="37710"/>
                    <a:pt x="12955" y="37722"/>
                  </a:cubicBezTo>
                  <a:cubicBezTo>
                    <a:pt x="12360" y="36649"/>
                    <a:pt x="11427" y="36194"/>
                    <a:pt x="10285" y="36136"/>
                  </a:cubicBezTo>
                  <a:cubicBezTo>
                    <a:pt x="9772" y="34958"/>
                    <a:pt x="8757" y="34667"/>
                    <a:pt x="7661" y="34504"/>
                  </a:cubicBezTo>
                  <a:cubicBezTo>
                    <a:pt x="7393" y="33676"/>
                    <a:pt x="6775" y="33408"/>
                    <a:pt x="6005" y="33396"/>
                  </a:cubicBezTo>
                  <a:cubicBezTo>
                    <a:pt x="5341" y="32428"/>
                    <a:pt x="4466" y="31857"/>
                    <a:pt x="3300" y="31845"/>
                  </a:cubicBezTo>
                  <a:cubicBezTo>
                    <a:pt x="2764" y="30702"/>
                    <a:pt x="1784" y="30353"/>
                    <a:pt x="676" y="30236"/>
                  </a:cubicBezTo>
                  <a:cubicBezTo>
                    <a:pt x="455" y="29804"/>
                    <a:pt x="233" y="29373"/>
                    <a:pt x="0" y="28942"/>
                  </a:cubicBezTo>
                  <a:cubicBezTo>
                    <a:pt x="187" y="19287"/>
                    <a:pt x="362" y="9643"/>
                    <a:pt x="525" y="0"/>
                  </a:cubicBezTo>
                  <a:close/>
                </a:path>
              </a:pathLst>
            </a:custGeom>
            <a:solidFill>
              <a:srgbClr val="272424"/>
            </a:solidFill>
            <a:ln w="11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87" name="任意多边形: 形状 786"/>
            <p:cNvSpPr/>
            <p:nvPr/>
          </p:nvSpPr>
          <p:spPr>
            <a:xfrm>
              <a:off x="5492797" y="5855138"/>
              <a:ext cx="26329" cy="43983"/>
            </a:xfrm>
            <a:custGeom>
              <a:avLst/>
              <a:gdLst>
                <a:gd name="connsiteX0" fmla="*/ 3055 w 26329"/>
                <a:gd name="connsiteY0" fmla="*/ 31262 h 43983"/>
                <a:gd name="connsiteX1" fmla="*/ 1353 w 26329"/>
                <a:gd name="connsiteY1" fmla="*/ 30201 h 43983"/>
                <a:gd name="connsiteX2" fmla="*/ 0 w 26329"/>
                <a:gd name="connsiteY2" fmla="*/ 28557 h 43983"/>
                <a:gd name="connsiteX3" fmla="*/ 0 w 26329"/>
                <a:gd name="connsiteY3" fmla="*/ 0 h 43983"/>
                <a:gd name="connsiteX4" fmla="*/ 25782 w 26329"/>
                <a:gd name="connsiteY4" fmla="*/ 15497 h 43983"/>
                <a:gd name="connsiteX5" fmla="*/ 26061 w 26329"/>
                <a:gd name="connsiteY5" fmla="*/ 41407 h 43983"/>
                <a:gd name="connsiteX6" fmla="*/ 24965 w 26329"/>
                <a:gd name="connsiteY6" fmla="*/ 43984 h 43983"/>
                <a:gd name="connsiteX7" fmla="*/ 22295 w 26329"/>
                <a:gd name="connsiteY7" fmla="*/ 43109 h 43983"/>
                <a:gd name="connsiteX8" fmla="*/ 19660 w 26329"/>
                <a:gd name="connsiteY8" fmla="*/ 41488 h 43983"/>
                <a:gd name="connsiteX9" fmla="*/ 17992 w 26329"/>
                <a:gd name="connsiteY9" fmla="*/ 40381 h 43983"/>
                <a:gd name="connsiteX10" fmla="*/ 15299 w 26329"/>
                <a:gd name="connsiteY10" fmla="*/ 38807 h 43983"/>
                <a:gd name="connsiteX11" fmla="*/ 12652 w 26329"/>
                <a:gd name="connsiteY11" fmla="*/ 37186 h 43983"/>
                <a:gd name="connsiteX12" fmla="*/ 10040 w 26329"/>
                <a:gd name="connsiteY12" fmla="*/ 35530 h 43983"/>
                <a:gd name="connsiteX13" fmla="*/ 8314 w 26329"/>
                <a:gd name="connsiteY13" fmla="*/ 34504 h 43983"/>
                <a:gd name="connsiteX14" fmla="*/ 5655 w 26329"/>
                <a:gd name="connsiteY14" fmla="*/ 32895 h 43983"/>
                <a:gd name="connsiteX15" fmla="*/ 3055 w 26329"/>
                <a:gd name="connsiteY15" fmla="*/ 31262 h 43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329" h="43983">
                  <a:moveTo>
                    <a:pt x="3055" y="31262"/>
                  </a:moveTo>
                  <a:cubicBezTo>
                    <a:pt x="2752" y="30434"/>
                    <a:pt x="2122" y="30178"/>
                    <a:pt x="1353" y="30201"/>
                  </a:cubicBezTo>
                  <a:cubicBezTo>
                    <a:pt x="898" y="29653"/>
                    <a:pt x="455" y="29105"/>
                    <a:pt x="0" y="28557"/>
                  </a:cubicBezTo>
                  <a:cubicBezTo>
                    <a:pt x="0" y="19450"/>
                    <a:pt x="0" y="10343"/>
                    <a:pt x="0" y="0"/>
                  </a:cubicBezTo>
                  <a:cubicBezTo>
                    <a:pt x="9445" y="4758"/>
                    <a:pt x="17759" y="9842"/>
                    <a:pt x="25782" y="15497"/>
                  </a:cubicBezTo>
                  <a:cubicBezTo>
                    <a:pt x="26773" y="24126"/>
                    <a:pt x="26131" y="32766"/>
                    <a:pt x="26061" y="41407"/>
                  </a:cubicBezTo>
                  <a:cubicBezTo>
                    <a:pt x="26050" y="42270"/>
                    <a:pt x="25350" y="43121"/>
                    <a:pt x="24965" y="43984"/>
                  </a:cubicBezTo>
                  <a:cubicBezTo>
                    <a:pt x="24079" y="43692"/>
                    <a:pt x="23193" y="43401"/>
                    <a:pt x="22295" y="43109"/>
                  </a:cubicBezTo>
                  <a:cubicBezTo>
                    <a:pt x="21770" y="41932"/>
                    <a:pt x="20756" y="41652"/>
                    <a:pt x="19660" y="41488"/>
                  </a:cubicBezTo>
                  <a:cubicBezTo>
                    <a:pt x="19380" y="40660"/>
                    <a:pt x="18774" y="40381"/>
                    <a:pt x="17992" y="40381"/>
                  </a:cubicBezTo>
                  <a:cubicBezTo>
                    <a:pt x="17339" y="39390"/>
                    <a:pt x="16453" y="38841"/>
                    <a:pt x="15299" y="38807"/>
                  </a:cubicBezTo>
                  <a:cubicBezTo>
                    <a:pt x="14762" y="37652"/>
                    <a:pt x="13771" y="37314"/>
                    <a:pt x="12652" y="37186"/>
                  </a:cubicBezTo>
                  <a:cubicBezTo>
                    <a:pt x="12139" y="36020"/>
                    <a:pt x="11101" y="35751"/>
                    <a:pt x="10040" y="35530"/>
                  </a:cubicBezTo>
                  <a:cubicBezTo>
                    <a:pt x="9713" y="34737"/>
                    <a:pt x="9084" y="34492"/>
                    <a:pt x="8314" y="34504"/>
                  </a:cubicBezTo>
                  <a:cubicBezTo>
                    <a:pt x="7754" y="33373"/>
                    <a:pt x="6786" y="32988"/>
                    <a:pt x="5655" y="32895"/>
                  </a:cubicBezTo>
                  <a:cubicBezTo>
                    <a:pt x="5154" y="31740"/>
                    <a:pt x="4140" y="31449"/>
                    <a:pt x="3055" y="31262"/>
                  </a:cubicBezTo>
                  <a:close/>
                </a:path>
              </a:pathLst>
            </a:custGeom>
            <a:solidFill>
              <a:srgbClr val="272525"/>
            </a:solidFill>
            <a:ln w="11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88" name="任意多边形: 形状 787"/>
            <p:cNvSpPr/>
            <p:nvPr/>
          </p:nvSpPr>
          <p:spPr>
            <a:xfrm>
              <a:off x="5702377" y="5982565"/>
              <a:ext cx="27852" cy="46479"/>
            </a:xfrm>
            <a:custGeom>
              <a:avLst/>
              <a:gdLst>
                <a:gd name="connsiteX0" fmla="*/ 7 w 27852"/>
                <a:gd name="connsiteY0" fmla="*/ 29326 h 46479"/>
                <a:gd name="connsiteX1" fmla="*/ 217 w 27852"/>
                <a:gd name="connsiteY1" fmla="*/ 0 h 46479"/>
                <a:gd name="connsiteX2" fmla="*/ 27853 w 27852"/>
                <a:gd name="connsiteY2" fmla="*/ 17479 h 46479"/>
                <a:gd name="connsiteX3" fmla="*/ 27853 w 27852"/>
                <a:gd name="connsiteY3" fmla="*/ 46374 h 46479"/>
                <a:gd name="connsiteX4" fmla="*/ 26442 w 27852"/>
                <a:gd name="connsiteY4" fmla="*/ 46479 h 46479"/>
                <a:gd name="connsiteX5" fmla="*/ 23806 w 27852"/>
                <a:gd name="connsiteY5" fmla="*/ 44870 h 46479"/>
                <a:gd name="connsiteX6" fmla="*/ 22174 w 27852"/>
                <a:gd name="connsiteY6" fmla="*/ 43727 h 46479"/>
                <a:gd name="connsiteX7" fmla="*/ 19445 w 27852"/>
                <a:gd name="connsiteY7" fmla="*/ 42200 h 46479"/>
                <a:gd name="connsiteX8" fmla="*/ 16798 w 27852"/>
                <a:gd name="connsiteY8" fmla="*/ 40591 h 46479"/>
                <a:gd name="connsiteX9" fmla="*/ 14175 w 27852"/>
                <a:gd name="connsiteY9" fmla="*/ 38958 h 46479"/>
                <a:gd name="connsiteX10" fmla="*/ 12461 w 27852"/>
                <a:gd name="connsiteY10" fmla="*/ 37897 h 46479"/>
                <a:gd name="connsiteX11" fmla="*/ 9790 w 27852"/>
                <a:gd name="connsiteY11" fmla="*/ 36299 h 46479"/>
                <a:gd name="connsiteX12" fmla="*/ 7155 w 27852"/>
                <a:gd name="connsiteY12" fmla="*/ 34690 h 46479"/>
                <a:gd name="connsiteX13" fmla="*/ 5511 w 27852"/>
                <a:gd name="connsiteY13" fmla="*/ 33559 h 46479"/>
                <a:gd name="connsiteX14" fmla="*/ 2794 w 27852"/>
                <a:gd name="connsiteY14" fmla="*/ 32020 h 46479"/>
                <a:gd name="connsiteX15" fmla="*/ 112 w 27852"/>
                <a:gd name="connsiteY15" fmla="*/ 30469 h 46479"/>
                <a:gd name="connsiteX16" fmla="*/ 7 w 27852"/>
                <a:gd name="connsiteY16" fmla="*/ 29326 h 46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852" h="46479">
                  <a:moveTo>
                    <a:pt x="7" y="29326"/>
                  </a:moveTo>
                  <a:cubicBezTo>
                    <a:pt x="77" y="19555"/>
                    <a:pt x="147" y="9772"/>
                    <a:pt x="217" y="0"/>
                  </a:cubicBezTo>
                  <a:cubicBezTo>
                    <a:pt x="8974" y="6612"/>
                    <a:pt x="18816" y="11357"/>
                    <a:pt x="27853" y="17479"/>
                  </a:cubicBezTo>
                  <a:cubicBezTo>
                    <a:pt x="27853" y="27111"/>
                    <a:pt x="27853" y="36742"/>
                    <a:pt x="27853" y="46374"/>
                  </a:cubicBezTo>
                  <a:cubicBezTo>
                    <a:pt x="27386" y="46409"/>
                    <a:pt x="26908" y="46444"/>
                    <a:pt x="26442" y="46479"/>
                  </a:cubicBezTo>
                  <a:cubicBezTo>
                    <a:pt x="25893" y="45348"/>
                    <a:pt x="24902" y="45022"/>
                    <a:pt x="23806" y="44870"/>
                  </a:cubicBezTo>
                  <a:cubicBezTo>
                    <a:pt x="23515" y="44089"/>
                    <a:pt x="22920" y="43786"/>
                    <a:pt x="22174" y="43727"/>
                  </a:cubicBezTo>
                  <a:cubicBezTo>
                    <a:pt x="21451" y="42853"/>
                    <a:pt x="20611" y="42211"/>
                    <a:pt x="19445" y="42200"/>
                  </a:cubicBezTo>
                  <a:cubicBezTo>
                    <a:pt x="18874" y="41115"/>
                    <a:pt x="17918" y="40707"/>
                    <a:pt x="16798" y="40591"/>
                  </a:cubicBezTo>
                  <a:cubicBezTo>
                    <a:pt x="16262" y="39459"/>
                    <a:pt x="15247" y="39156"/>
                    <a:pt x="14175" y="38958"/>
                  </a:cubicBezTo>
                  <a:cubicBezTo>
                    <a:pt x="13836" y="38188"/>
                    <a:pt x="13230" y="37909"/>
                    <a:pt x="12461" y="37897"/>
                  </a:cubicBezTo>
                  <a:cubicBezTo>
                    <a:pt x="11842" y="36859"/>
                    <a:pt x="10933" y="36381"/>
                    <a:pt x="9790" y="36299"/>
                  </a:cubicBezTo>
                  <a:cubicBezTo>
                    <a:pt x="9242" y="35168"/>
                    <a:pt x="8239" y="34842"/>
                    <a:pt x="7155" y="34690"/>
                  </a:cubicBezTo>
                  <a:cubicBezTo>
                    <a:pt x="6863" y="33909"/>
                    <a:pt x="6269" y="33606"/>
                    <a:pt x="5511" y="33559"/>
                  </a:cubicBezTo>
                  <a:cubicBezTo>
                    <a:pt x="4799" y="32673"/>
                    <a:pt x="3948" y="32055"/>
                    <a:pt x="2794" y="32020"/>
                  </a:cubicBezTo>
                  <a:cubicBezTo>
                    <a:pt x="2211" y="30912"/>
                    <a:pt x="1243" y="30539"/>
                    <a:pt x="112" y="30469"/>
                  </a:cubicBezTo>
                  <a:cubicBezTo>
                    <a:pt x="19" y="30096"/>
                    <a:pt x="-16" y="29711"/>
                    <a:pt x="7" y="29326"/>
                  </a:cubicBezTo>
                  <a:close/>
                </a:path>
              </a:pathLst>
            </a:custGeom>
            <a:solidFill>
              <a:srgbClr val="85762E"/>
            </a:solidFill>
            <a:ln w="11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对话气泡: 圆角矩形 30"/>
          <p:cNvSpPr/>
          <p:nvPr/>
        </p:nvSpPr>
        <p:spPr>
          <a:xfrm flipV="1">
            <a:off x="7360332" y="3085135"/>
            <a:ext cx="2261986" cy="878859"/>
          </a:xfrm>
          <a:prstGeom prst="wedgeRoundRectCallout">
            <a:avLst>
              <a:gd name="adj1" fmla="val -24886"/>
              <a:gd name="adj2" fmla="val 60849"/>
              <a:gd name="adj3" fmla="val 16667"/>
            </a:avLst>
          </a:prstGeom>
          <a:solidFill>
            <a:schemeClr val="accent1">
              <a:alpha val="20000"/>
            </a:schemeClr>
          </a:solidFill>
          <a:ln w="12700" cap="flat" cmpd="sng" algn="ctr"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229639" y="371694"/>
            <a:ext cx="3817937" cy="448008"/>
          </a:xfrm>
        </p:spPr>
        <p:txBody>
          <a:bodyPr/>
          <a:lstStyle/>
          <a:p>
            <a:r>
              <a:rPr lang="zh-CN" altLang="en-US" dirty="0"/>
              <a:t>智慧农业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8" name="矩形: 圆角 7"/>
          <p:cNvSpPr/>
          <p:nvPr/>
        </p:nvSpPr>
        <p:spPr>
          <a:xfrm>
            <a:off x="5176589" y="816098"/>
            <a:ext cx="1798406" cy="387746"/>
          </a:xfrm>
          <a:prstGeom prst="roundRect">
            <a:avLst>
              <a:gd name="adj" fmla="val 50000"/>
            </a:avLst>
          </a:prstGeom>
          <a:solidFill>
            <a:schemeClr val="accent1">
              <a:alpha val="20000"/>
            </a:schemeClr>
          </a:solidFill>
          <a:ln w="12700" cap="flat" cmpd="sng" algn="ctr"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农业云</a:t>
            </a:r>
          </a:p>
        </p:txBody>
      </p:sp>
      <p:sp>
        <p:nvSpPr>
          <p:cNvPr id="9" name="矩形: 圆角 8"/>
          <p:cNvSpPr/>
          <p:nvPr/>
        </p:nvSpPr>
        <p:spPr>
          <a:xfrm>
            <a:off x="5176589" y="1567938"/>
            <a:ext cx="1798406" cy="387746"/>
          </a:xfrm>
          <a:prstGeom prst="roundRect">
            <a:avLst>
              <a:gd name="adj" fmla="val 50000"/>
            </a:avLst>
          </a:prstGeom>
          <a:solidFill>
            <a:schemeClr val="accent1">
              <a:alpha val="20000"/>
            </a:schemeClr>
          </a:solidFill>
          <a:ln w="12700" cap="flat" cmpd="sng" algn="ctr"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j-ea"/>
              </a:rPr>
              <a:t>大数据中心</a:t>
            </a:r>
          </a:p>
        </p:txBody>
      </p:sp>
      <p:sp>
        <p:nvSpPr>
          <p:cNvPr id="87" name="矩形 86"/>
          <p:cNvSpPr/>
          <p:nvPr/>
        </p:nvSpPr>
        <p:spPr>
          <a:xfrm>
            <a:off x="7549041" y="3163151"/>
            <a:ext cx="1975959" cy="7269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85725" lvl="0" indent="-857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prstClr val="white"/>
                </a:solidFill>
              </a:rPr>
              <a:t>规模</a:t>
            </a:r>
            <a:r>
              <a:rPr lang="en-US" altLang="zh-CN" sz="1000" dirty="0">
                <a:solidFill>
                  <a:prstClr val="white"/>
                </a:solidFill>
              </a:rPr>
              <a:t>606</a:t>
            </a:r>
            <a:r>
              <a:rPr lang="zh-CN" altLang="en-US" sz="1000" dirty="0">
                <a:solidFill>
                  <a:prstClr val="white"/>
                </a:solidFill>
              </a:rPr>
              <a:t>家规模经营主体</a:t>
            </a:r>
            <a:endParaRPr lang="en-US" altLang="zh-CN" sz="1000" dirty="0">
              <a:solidFill>
                <a:prstClr val="white"/>
              </a:solidFill>
            </a:endParaRPr>
          </a:p>
          <a:p>
            <a:pPr marL="85725" lvl="0" indent="-857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000" dirty="0">
                <a:solidFill>
                  <a:prstClr val="white"/>
                </a:solidFill>
              </a:rPr>
              <a:t>28</a:t>
            </a:r>
            <a:r>
              <a:rPr lang="zh-CN" altLang="en-US" sz="1000" dirty="0">
                <a:solidFill>
                  <a:prstClr val="white"/>
                </a:solidFill>
              </a:rPr>
              <a:t>个农产品质量安全建管站</a:t>
            </a:r>
            <a:endParaRPr lang="en-US" altLang="zh-CN" sz="1000" dirty="0">
              <a:solidFill>
                <a:prstClr val="white"/>
              </a:solidFill>
            </a:endParaRPr>
          </a:p>
          <a:p>
            <a:pPr marL="85725" lvl="0" indent="-857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000" dirty="0">
                <a:solidFill>
                  <a:prstClr val="white"/>
                </a:solidFill>
              </a:rPr>
              <a:t>14</a:t>
            </a:r>
            <a:r>
              <a:rPr lang="zh-CN" altLang="en-US" sz="1000" dirty="0">
                <a:solidFill>
                  <a:prstClr val="white"/>
                </a:solidFill>
              </a:rPr>
              <a:t>个畜产品中心站</a:t>
            </a:r>
            <a:endParaRPr lang="en-US" altLang="zh-CN" sz="1000" dirty="0">
              <a:solidFill>
                <a:prstClr val="white"/>
              </a:solidFill>
            </a:endParaRPr>
          </a:p>
          <a:p>
            <a:pPr marL="85725" lvl="0" indent="-857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000" dirty="0">
                <a:solidFill>
                  <a:prstClr val="white"/>
                </a:solidFill>
              </a:rPr>
              <a:t>1</a:t>
            </a:r>
            <a:r>
              <a:rPr lang="zh-CN" altLang="en-US" sz="1000" dirty="0">
                <a:solidFill>
                  <a:prstClr val="white"/>
                </a:solidFill>
              </a:rPr>
              <a:t>个县级农产品质量安全监管站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2963502" y="4257841"/>
            <a:ext cx="2972400" cy="2039300"/>
            <a:chOff x="2696424" y="8275497"/>
            <a:chExt cx="2784775" cy="1910577"/>
          </a:xfrm>
        </p:grpSpPr>
        <p:sp>
          <p:nvSpPr>
            <p:cNvPr id="43" name="矩形 42"/>
            <p:cNvSpPr/>
            <p:nvPr/>
          </p:nvSpPr>
          <p:spPr>
            <a:xfrm>
              <a:off x="2696424" y="8275497"/>
              <a:ext cx="2784775" cy="1806337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 cap="flat" cmpd="sng" algn="ctr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miter lim="800000"/>
            </a:ln>
            <a:effectLst>
              <a:reflection blurRad="6350" stA="52000" endA="300" endPos="35000" dir="5400000" sy="-100000" algn="bl" rotWithShape="0"/>
            </a:effectLst>
            <a:scene3d>
              <a:camera prst="perspectiveRight" fov="4500000">
                <a:rot lat="0" lon="12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z</a:t>
              </a:r>
              <a:endParaRPr lang="zh-CN" altLang="en-US" sz="1600" dirty="0"/>
            </a:p>
          </p:txBody>
        </p:sp>
        <p:pic>
          <p:nvPicPr>
            <p:cNvPr id="4" name="Picture 2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0322" y="8402497"/>
              <a:ext cx="2562402" cy="1783577"/>
            </a:xfrm>
            <a:prstGeom prst="rect">
              <a:avLst/>
            </a:prstGeom>
            <a:ln w="28575">
              <a:gradFill flip="none" rotWithShape="1">
                <a:gsLst>
                  <a:gs pos="83000">
                    <a:schemeClr val="accent4"/>
                  </a:gs>
                  <a:gs pos="100000">
                    <a:srgbClr val="FBB973">
                      <a:alpha val="0"/>
                    </a:srgbClr>
                  </a:gs>
                  <a:gs pos="0">
                    <a:schemeClr val="accent5"/>
                  </a:gs>
                </a:gsLst>
                <a:lin ang="5400000" scaled="1"/>
                <a:tileRect/>
              </a:gradFill>
              <a:miter lim="800000"/>
              <a:headEnd/>
              <a:tailEnd/>
            </a:ln>
            <a:effectLst>
              <a:reflection blurRad="6350" stA="52000" endA="300" endPos="35000" dir="5400000" sy="-100000" algn="bl" rotWithShape="0"/>
            </a:effectLst>
            <a:scene3d>
              <a:camera prst="perspectiveRight" fov="4500000">
                <a:rot lat="0" lon="120000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12" name="组合 11"/>
          <p:cNvGrpSpPr/>
          <p:nvPr/>
        </p:nvGrpSpPr>
        <p:grpSpPr>
          <a:xfrm>
            <a:off x="350999" y="4597103"/>
            <a:ext cx="2332521" cy="1681534"/>
            <a:chOff x="-191278" y="8519196"/>
            <a:chExt cx="2332521" cy="1681534"/>
          </a:xfrm>
        </p:grpSpPr>
        <p:sp>
          <p:nvSpPr>
            <p:cNvPr id="42" name="矩形 41"/>
            <p:cNvSpPr/>
            <p:nvPr/>
          </p:nvSpPr>
          <p:spPr>
            <a:xfrm>
              <a:off x="-140478" y="8519196"/>
              <a:ext cx="2281721" cy="1539878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 cap="flat" cmpd="sng" algn="ctr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miter lim="800000"/>
            </a:ln>
            <a:effectLst>
              <a:reflection blurRad="6350" stA="52000" endA="300" endPos="35000" dir="5400000" sy="-100000" algn="bl" rotWithShape="0"/>
            </a:effectLst>
            <a:scene3d>
              <a:camera prst="perspectiveRight" fov="4500000">
                <a:rot lat="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z</a:t>
              </a:r>
              <a:endParaRPr lang="zh-CN" altLang="en-US" sz="1600" dirty="0"/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1278" y="8671049"/>
              <a:ext cx="2197642" cy="1529681"/>
            </a:xfrm>
            <a:prstGeom prst="rect">
              <a:avLst/>
            </a:prstGeom>
            <a:ln w="28575">
              <a:gradFill flip="none" rotWithShape="1">
                <a:gsLst>
                  <a:gs pos="83000">
                    <a:schemeClr val="accent4"/>
                  </a:gs>
                  <a:gs pos="100000">
                    <a:srgbClr val="FBB973">
                      <a:alpha val="0"/>
                    </a:srgbClr>
                  </a:gs>
                  <a:gs pos="0">
                    <a:schemeClr val="accent5"/>
                  </a:gs>
                </a:gsLst>
                <a:lin ang="5400000" scaled="1"/>
                <a:tileRect/>
              </a:gradFill>
              <a:miter lim="800000"/>
              <a:headEnd/>
              <a:tailEnd/>
            </a:ln>
            <a:effectLst>
              <a:reflection blurRad="6350" stA="52000" endA="300" endPos="35000" dir="5400000" sy="-100000" algn="bl" rotWithShape="0"/>
            </a:effectLst>
            <a:scene3d>
              <a:camera prst="perspectiveRight" fov="4500000">
                <a:rot lat="0" lon="180000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11" name="组合 10"/>
          <p:cNvGrpSpPr/>
          <p:nvPr/>
        </p:nvGrpSpPr>
        <p:grpSpPr>
          <a:xfrm>
            <a:off x="9498277" y="4597791"/>
            <a:ext cx="2333200" cy="1681872"/>
            <a:chOff x="9419874" y="8744280"/>
            <a:chExt cx="2333200" cy="1681872"/>
          </a:xfrm>
        </p:grpSpPr>
        <p:sp>
          <p:nvSpPr>
            <p:cNvPr id="16" name="矩形 15"/>
            <p:cNvSpPr/>
            <p:nvPr/>
          </p:nvSpPr>
          <p:spPr>
            <a:xfrm>
              <a:off x="9419874" y="8744280"/>
              <a:ext cx="2282400" cy="1539879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 cap="flat" cmpd="sng" algn="ctr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miter lim="800000"/>
            </a:ln>
            <a:effectLst>
              <a:reflection blurRad="6350" stA="52000" endA="300" endPos="35000" dir="5400000" sy="-100000" algn="bl" rotWithShape="0"/>
            </a:effectLst>
            <a:scene3d>
              <a:camera prst="perspectiveRight" fov="4500000">
                <a:rot lat="0" lon="19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z</a:t>
              </a:r>
              <a:endParaRPr lang="zh-CN" altLang="en-US" sz="1600" dirty="0"/>
            </a:p>
          </p:txBody>
        </p:sp>
        <p:pic>
          <p:nvPicPr>
            <p:cNvPr id="6" name="Picture 2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3474" y="8895108"/>
              <a:ext cx="2199600" cy="1531044"/>
            </a:xfrm>
            <a:prstGeom prst="rect">
              <a:avLst/>
            </a:prstGeom>
            <a:ln w="28575">
              <a:gradFill flip="none" rotWithShape="1">
                <a:gsLst>
                  <a:gs pos="83000">
                    <a:schemeClr val="accent4"/>
                  </a:gs>
                  <a:gs pos="100000">
                    <a:srgbClr val="FBB973">
                      <a:alpha val="0"/>
                    </a:srgbClr>
                  </a:gs>
                  <a:gs pos="0">
                    <a:schemeClr val="accent5"/>
                  </a:gs>
                </a:gsLst>
                <a:lin ang="5400000" scaled="1"/>
                <a:tileRect/>
              </a:gradFill>
              <a:miter lim="800000"/>
              <a:headEnd/>
              <a:tailEnd/>
            </a:ln>
            <a:effectLst>
              <a:reflection blurRad="6350" stA="52000" endA="300" endPos="35000" dir="5400000" sy="-100000" algn="bl" rotWithShape="0"/>
            </a:effectLst>
            <a:scene3d>
              <a:camera prst="perspectiveRight" fov="4500000">
                <a:rot lat="0" lon="1980000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13" name="组合 12"/>
          <p:cNvGrpSpPr/>
          <p:nvPr/>
        </p:nvGrpSpPr>
        <p:grpSpPr>
          <a:xfrm>
            <a:off x="6255421" y="4257841"/>
            <a:ext cx="2972400" cy="2039300"/>
            <a:chOff x="6312526" y="8526703"/>
            <a:chExt cx="2784775" cy="1910577"/>
          </a:xfrm>
        </p:grpSpPr>
        <p:sp>
          <p:nvSpPr>
            <p:cNvPr id="44" name="矩形 43"/>
            <p:cNvSpPr/>
            <p:nvPr/>
          </p:nvSpPr>
          <p:spPr>
            <a:xfrm>
              <a:off x="6312526" y="8526703"/>
              <a:ext cx="2784775" cy="1806337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 cap="flat" cmpd="sng" algn="ctr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miter lim="800000"/>
            </a:ln>
            <a:effectLst>
              <a:reflection blurRad="6350" stA="52000" endA="300" endPos="35000" dir="5400000" sy="-100000" algn="bl" rotWithShape="0"/>
            </a:effectLst>
            <a:scene3d>
              <a:camera prst="perspectiveRight" fov="4500000">
                <a:rot lat="0" lon="204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9942" y="8653703"/>
              <a:ext cx="2563591" cy="1783577"/>
            </a:xfrm>
            <a:prstGeom prst="rect">
              <a:avLst/>
            </a:prstGeom>
            <a:ln w="28575">
              <a:gradFill flip="none" rotWithShape="1">
                <a:gsLst>
                  <a:gs pos="83000">
                    <a:schemeClr val="accent4"/>
                  </a:gs>
                  <a:gs pos="100000">
                    <a:srgbClr val="FBB973">
                      <a:alpha val="0"/>
                    </a:srgbClr>
                  </a:gs>
                  <a:gs pos="0">
                    <a:schemeClr val="accent5"/>
                  </a:gs>
                </a:gsLst>
                <a:lin ang="5400000" scaled="1"/>
                <a:tileRect/>
              </a:gradFill>
              <a:miter lim="800000"/>
              <a:headEnd/>
              <a:tailEnd/>
            </a:ln>
            <a:effectLst>
              <a:reflection blurRad="6350" stA="52000" endA="300" endPos="35000" dir="5400000" sy="-100000" algn="bl" rotWithShape="0"/>
            </a:effectLst>
            <a:scene3d>
              <a:camera prst="perspectiveRight" fov="4500000">
                <a:rot lat="0" lon="2040000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28" name="组合 27"/>
          <p:cNvGrpSpPr/>
          <p:nvPr/>
        </p:nvGrpSpPr>
        <p:grpSpPr>
          <a:xfrm>
            <a:off x="1591481" y="1257300"/>
            <a:ext cx="9009039" cy="1117247"/>
            <a:chOff x="1552872" y="1257300"/>
            <a:chExt cx="9009039" cy="1117247"/>
          </a:xfrm>
        </p:grpSpPr>
        <p:grpSp>
          <p:nvGrpSpPr>
            <p:cNvPr id="26" name="组合 25"/>
            <p:cNvGrpSpPr/>
            <p:nvPr/>
          </p:nvGrpSpPr>
          <p:grpSpPr>
            <a:xfrm>
              <a:off x="7247210" y="1781175"/>
              <a:ext cx="3314701" cy="538603"/>
              <a:chOff x="7247210" y="1781175"/>
              <a:chExt cx="3314701" cy="538603"/>
            </a:xfrm>
          </p:grpSpPr>
          <p:sp>
            <p:nvSpPr>
              <p:cNvPr id="51" name="任意多边形: 形状 50"/>
              <p:cNvSpPr/>
              <p:nvPr/>
            </p:nvSpPr>
            <p:spPr>
              <a:xfrm flipH="1">
                <a:off x="7247211" y="1781175"/>
                <a:ext cx="3314700" cy="504825"/>
              </a:xfrm>
              <a:custGeom>
                <a:avLst/>
                <a:gdLst>
                  <a:gd name="connsiteX0" fmla="*/ 3314700 w 3314700"/>
                  <a:gd name="connsiteY0" fmla="*/ 0 h 504825"/>
                  <a:gd name="connsiteX1" fmla="*/ 1543050 w 3314700"/>
                  <a:gd name="connsiteY1" fmla="*/ 95250 h 504825"/>
                  <a:gd name="connsiteX2" fmla="*/ 0 w 3314700"/>
                  <a:gd name="connsiteY2" fmla="*/ 504825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14700" h="504825">
                    <a:moveTo>
                      <a:pt x="3314700" y="0"/>
                    </a:moveTo>
                    <a:cubicBezTo>
                      <a:pt x="2705100" y="5556"/>
                      <a:pt x="2095500" y="11113"/>
                      <a:pt x="1543050" y="95250"/>
                    </a:cubicBezTo>
                    <a:cubicBezTo>
                      <a:pt x="990600" y="179387"/>
                      <a:pt x="495300" y="342106"/>
                      <a:pt x="0" y="504825"/>
                    </a:cubicBezTo>
                  </a:path>
                </a:pathLst>
              </a:custGeom>
              <a:ln w="19050">
                <a:gradFill>
                  <a:gsLst>
                    <a:gs pos="0">
                      <a:schemeClr val="accent4">
                        <a:alpha val="0"/>
                      </a:schemeClr>
                    </a:gs>
                    <a:gs pos="24000">
                      <a:schemeClr val="accent5"/>
                    </a:gs>
                  </a:gsLst>
                  <a:lin ang="5400000" scaled="1"/>
                </a:gra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 flipH="1">
                <a:off x="7247210" y="1781175"/>
                <a:ext cx="1420539" cy="538603"/>
              </a:xfrm>
              <a:custGeom>
                <a:avLst/>
                <a:gdLst>
                  <a:gd name="connsiteX0" fmla="*/ 3314700 w 3314700"/>
                  <a:gd name="connsiteY0" fmla="*/ 0 h 504825"/>
                  <a:gd name="connsiteX1" fmla="*/ 1543050 w 3314700"/>
                  <a:gd name="connsiteY1" fmla="*/ 95250 h 504825"/>
                  <a:gd name="connsiteX2" fmla="*/ 0 w 3314700"/>
                  <a:gd name="connsiteY2" fmla="*/ 504825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14700" h="504825">
                    <a:moveTo>
                      <a:pt x="3314700" y="0"/>
                    </a:moveTo>
                    <a:cubicBezTo>
                      <a:pt x="2705100" y="5556"/>
                      <a:pt x="2095500" y="11113"/>
                      <a:pt x="1543050" y="95250"/>
                    </a:cubicBezTo>
                    <a:cubicBezTo>
                      <a:pt x="990600" y="179387"/>
                      <a:pt x="495300" y="342106"/>
                      <a:pt x="0" y="504825"/>
                    </a:cubicBezTo>
                  </a:path>
                </a:pathLst>
              </a:custGeom>
              <a:ln w="19050">
                <a:gradFill>
                  <a:gsLst>
                    <a:gs pos="0">
                      <a:schemeClr val="accent4">
                        <a:alpha val="0"/>
                      </a:schemeClr>
                    </a:gs>
                    <a:gs pos="24000">
                      <a:schemeClr val="accent5"/>
                    </a:gs>
                  </a:gsLst>
                  <a:lin ang="5400000" scaled="1"/>
                </a:gra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25" name="直接连接符 24"/>
            <p:cNvCxnSpPr/>
            <p:nvPr/>
          </p:nvCxnSpPr>
          <p:spPr>
            <a:xfrm>
              <a:off x="6057391" y="2010453"/>
              <a:ext cx="0" cy="364094"/>
            </a:xfrm>
            <a:prstGeom prst="line">
              <a:avLst/>
            </a:prstGeom>
            <a:ln w="19050">
              <a:gradFill>
                <a:gsLst>
                  <a:gs pos="0">
                    <a:schemeClr val="accent4">
                      <a:alpha val="0"/>
                    </a:schemeClr>
                  </a:gs>
                  <a:gs pos="24000">
                    <a:schemeClr val="accent5"/>
                  </a:gs>
                </a:gsLst>
                <a:lin ang="5400000" scaled="1"/>
              </a:gra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组合 56"/>
            <p:cNvGrpSpPr/>
            <p:nvPr/>
          </p:nvGrpSpPr>
          <p:grpSpPr>
            <a:xfrm flipH="1">
              <a:off x="1552872" y="1781175"/>
              <a:ext cx="3314701" cy="538603"/>
              <a:chOff x="7247210" y="1781175"/>
              <a:chExt cx="3314701" cy="538603"/>
            </a:xfrm>
          </p:grpSpPr>
          <p:sp>
            <p:nvSpPr>
              <p:cNvPr id="58" name="任意多边形: 形状 57"/>
              <p:cNvSpPr/>
              <p:nvPr/>
            </p:nvSpPr>
            <p:spPr>
              <a:xfrm flipH="1">
                <a:off x="7247211" y="1781175"/>
                <a:ext cx="3314700" cy="504825"/>
              </a:xfrm>
              <a:custGeom>
                <a:avLst/>
                <a:gdLst>
                  <a:gd name="connsiteX0" fmla="*/ 3314700 w 3314700"/>
                  <a:gd name="connsiteY0" fmla="*/ 0 h 504825"/>
                  <a:gd name="connsiteX1" fmla="*/ 1543050 w 3314700"/>
                  <a:gd name="connsiteY1" fmla="*/ 95250 h 504825"/>
                  <a:gd name="connsiteX2" fmla="*/ 0 w 3314700"/>
                  <a:gd name="connsiteY2" fmla="*/ 504825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14700" h="504825">
                    <a:moveTo>
                      <a:pt x="3314700" y="0"/>
                    </a:moveTo>
                    <a:cubicBezTo>
                      <a:pt x="2705100" y="5556"/>
                      <a:pt x="2095500" y="11113"/>
                      <a:pt x="1543050" y="95250"/>
                    </a:cubicBezTo>
                    <a:cubicBezTo>
                      <a:pt x="990600" y="179387"/>
                      <a:pt x="495300" y="342106"/>
                      <a:pt x="0" y="504825"/>
                    </a:cubicBezTo>
                  </a:path>
                </a:pathLst>
              </a:custGeom>
              <a:ln w="19050">
                <a:gradFill>
                  <a:gsLst>
                    <a:gs pos="0">
                      <a:schemeClr val="accent4">
                        <a:alpha val="0"/>
                      </a:schemeClr>
                    </a:gs>
                    <a:gs pos="24000">
                      <a:schemeClr val="accent5"/>
                    </a:gs>
                  </a:gsLst>
                  <a:lin ang="5400000" scaled="1"/>
                </a:gra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任意多边形: 形状 58"/>
              <p:cNvSpPr/>
              <p:nvPr/>
            </p:nvSpPr>
            <p:spPr>
              <a:xfrm flipH="1">
                <a:off x="7247210" y="1781175"/>
                <a:ext cx="1420539" cy="538603"/>
              </a:xfrm>
              <a:custGeom>
                <a:avLst/>
                <a:gdLst>
                  <a:gd name="connsiteX0" fmla="*/ 3314700 w 3314700"/>
                  <a:gd name="connsiteY0" fmla="*/ 0 h 504825"/>
                  <a:gd name="connsiteX1" fmla="*/ 1543050 w 3314700"/>
                  <a:gd name="connsiteY1" fmla="*/ 95250 h 504825"/>
                  <a:gd name="connsiteX2" fmla="*/ 0 w 3314700"/>
                  <a:gd name="connsiteY2" fmla="*/ 504825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14700" h="504825">
                    <a:moveTo>
                      <a:pt x="3314700" y="0"/>
                    </a:moveTo>
                    <a:cubicBezTo>
                      <a:pt x="2705100" y="5556"/>
                      <a:pt x="2095500" y="11113"/>
                      <a:pt x="1543050" y="95250"/>
                    </a:cubicBezTo>
                    <a:cubicBezTo>
                      <a:pt x="990600" y="179387"/>
                      <a:pt x="495300" y="342106"/>
                      <a:pt x="0" y="504825"/>
                    </a:cubicBezTo>
                  </a:path>
                </a:pathLst>
              </a:custGeom>
              <a:ln w="19050">
                <a:gradFill>
                  <a:gsLst>
                    <a:gs pos="0">
                      <a:schemeClr val="accent4">
                        <a:alpha val="0"/>
                      </a:schemeClr>
                    </a:gs>
                    <a:gs pos="24000">
                      <a:schemeClr val="accent5"/>
                    </a:gs>
                  </a:gsLst>
                  <a:lin ang="5400000" scaled="1"/>
                </a:gra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61" name="直接连接符 60"/>
            <p:cNvCxnSpPr/>
            <p:nvPr/>
          </p:nvCxnSpPr>
          <p:spPr>
            <a:xfrm>
              <a:off x="6057391" y="1257300"/>
              <a:ext cx="0" cy="283809"/>
            </a:xfrm>
            <a:prstGeom prst="line">
              <a:avLst/>
            </a:prstGeom>
            <a:ln w="19050">
              <a:gradFill>
                <a:gsLst>
                  <a:gs pos="0">
                    <a:schemeClr val="accent4">
                      <a:alpha val="0"/>
                    </a:schemeClr>
                  </a:gs>
                  <a:gs pos="24000">
                    <a:schemeClr val="accent5"/>
                  </a:gs>
                </a:gsLst>
                <a:lin ang="5400000" scaled="1"/>
              </a:gra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对话气泡: 圆角矩形 65"/>
          <p:cNvSpPr/>
          <p:nvPr/>
        </p:nvSpPr>
        <p:spPr>
          <a:xfrm flipV="1">
            <a:off x="690526" y="3085135"/>
            <a:ext cx="1724062" cy="582565"/>
          </a:xfrm>
          <a:prstGeom prst="wedgeRoundRectCallout">
            <a:avLst>
              <a:gd name="adj1" fmla="val -22604"/>
              <a:gd name="adj2" fmla="val 64309"/>
              <a:gd name="adj3" fmla="val 16667"/>
            </a:avLst>
          </a:prstGeom>
          <a:solidFill>
            <a:schemeClr val="accent1">
              <a:alpha val="20000"/>
            </a:schemeClr>
          </a:solidFill>
          <a:ln w="12700" cap="flat" cmpd="sng" algn="ctr"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7" name="矩形 66"/>
          <p:cNvSpPr/>
          <p:nvPr/>
        </p:nvSpPr>
        <p:spPr>
          <a:xfrm>
            <a:off x="789527" y="3167899"/>
            <a:ext cx="1526059" cy="4290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sz="1200" dirty="0">
                <a:solidFill>
                  <a:prstClr val="white"/>
                </a:solidFill>
              </a:rPr>
              <a:t>（</a:t>
            </a:r>
            <a:r>
              <a:rPr lang="en-US" altLang="zh-CN" sz="1200" dirty="0">
                <a:solidFill>
                  <a:prstClr val="white"/>
                </a:solidFill>
              </a:rPr>
              <a:t>2</a:t>
            </a:r>
            <a:r>
              <a:rPr lang="zh-CN" altLang="en-US" sz="1200" dirty="0">
                <a:solidFill>
                  <a:prstClr val="white"/>
                </a:solidFill>
              </a:rPr>
              <a:t>个</a:t>
            </a:r>
            <a:r>
              <a:rPr lang="en-US" altLang="zh-CN" sz="1200" dirty="0">
                <a:solidFill>
                  <a:prstClr val="white"/>
                </a:solidFill>
              </a:rPr>
              <a:t>200</a:t>
            </a:r>
            <a:r>
              <a:rPr lang="zh-CN" altLang="en-US" sz="1200" dirty="0">
                <a:solidFill>
                  <a:prstClr val="white"/>
                </a:solidFill>
              </a:rPr>
              <a:t>亩蔬菜基地）</a:t>
            </a:r>
            <a:endParaRPr lang="en-US" altLang="zh-CN" sz="1200" dirty="0">
              <a:solidFill>
                <a:prstClr val="white"/>
              </a:solidFill>
            </a:endParaRPr>
          </a:p>
          <a:p>
            <a:pPr lvl="0" algn="ctr">
              <a:lnSpc>
                <a:spcPct val="120000"/>
              </a:lnSpc>
            </a:pPr>
            <a:r>
              <a:rPr lang="zh-CN" altLang="en-US" sz="1200" dirty="0">
                <a:solidFill>
                  <a:prstClr val="white"/>
                </a:solidFill>
              </a:rPr>
              <a:t>三方合作共建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486794" y="2482074"/>
            <a:ext cx="11218413" cy="378941"/>
            <a:chOff x="486666" y="2482074"/>
            <a:chExt cx="11218413" cy="378941"/>
          </a:xfrm>
        </p:grpSpPr>
        <p:grpSp>
          <p:nvGrpSpPr>
            <p:cNvPr id="82" name="组合 81"/>
            <p:cNvGrpSpPr/>
            <p:nvPr/>
          </p:nvGrpSpPr>
          <p:grpSpPr>
            <a:xfrm>
              <a:off x="486666" y="2482074"/>
              <a:ext cx="2209630" cy="378941"/>
              <a:chOff x="4738075" y="3574525"/>
              <a:chExt cx="2892637" cy="378941"/>
            </a:xfrm>
          </p:grpSpPr>
          <p:grpSp>
            <p:nvGrpSpPr>
              <p:cNvPr id="83" name="组合 82"/>
              <p:cNvGrpSpPr/>
              <p:nvPr/>
            </p:nvGrpSpPr>
            <p:grpSpPr>
              <a:xfrm>
                <a:off x="4825440" y="3663100"/>
                <a:ext cx="2717903" cy="290366"/>
                <a:chOff x="5216947" y="3785020"/>
                <a:chExt cx="1758107" cy="290366"/>
              </a:xfrm>
            </p:grpSpPr>
            <p:sp>
              <p:nvSpPr>
                <p:cNvPr id="85" name="梯形 84"/>
                <p:cNvSpPr/>
                <p:nvPr/>
              </p:nvSpPr>
              <p:spPr>
                <a:xfrm>
                  <a:off x="5216947" y="3785020"/>
                  <a:ext cx="1758107" cy="212567"/>
                </a:xfrm>
                <a:prstGeom prst="trapezoid">
                  <a:avLst>
                    <a:gd name="adj" fmla="val 0"/>
                  </a:avLst>
                </a:prstGeom>
                <a:gradFill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1">
                        <a:alpha val="50000"/>
                      </a:schemeClr>
                    </a:gs>
                  </a:gsLst>
                  <a:lin ang="5400000" scaled="1"/>
                </a:gradFill>
                <a:ln w="12700" cap="flat" cmpd="sng" algn="ctr">
                  <a:gradFill>
                    <a:gsLst>
                      <a:gs pos="0">
                        <a:schemeClr val="accent2">
                          <a:alpha val="0"/>
                        </a:schemeClr>
                      </a:gs>
                      <a:gs pos="100000">
                        <a:schemeClr val="accent3"/>
                      </a:gs>
                    </a:gsLst>
                    <a:lin ang="5400000" scaled="1"/>
                  </a:gradFill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86" name="梯形 85"/>
                <p:cNvSpPr/>
                <p:nvPr/>
              </p:nvSpPr>
              <p:spPr>
                <a:xfrm>
                  <a:off x="5256717" y="3983550"/>
                  <a:ext cx="1678566" cy="91836"/>
                </a:xfrm>
                <a:prstGeom prst="trapezoid">
                  <a:avLst>
                    <a:gd name="adj" fmla="val 134799"/>
                  </a:avLst>
                </a:prstGeom>
                <a:gradFill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1">
                        <a:alpha val="50000"/>
                      </a:schemeClr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84" name="矩形 83"/>
              <p:cNvSpPr/>
              <p:nvPr/>
            </p:nvSpPr>
            <p:spPr>
              <a:xfrm>
                <a:off x="4738075" y="3574525"/>
                <a:ext cx="2892637" cy="24211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lvl="0" algn="ctr">
                  <a:lnSpc>
                    <a:spcPct val="120000"/>
                  </a:lnSpc>
                </a:pPr>
                <a:r>
                  <a:rPr lang="zh-CN" altLang="en-US" sz="1400" dirty="0">
                    <a:gradFill>
                      <a:gsLst>
                        <a:gs pos="0">
                          <a:schemeClr val="accent5"/>
                        </a:gs>
                        <a:gs pos="100000">
                          <a:schemeClr val="accent4"/>
                        </a:gs>
                      </a:gsLst>
                      <a:lin ang="5400000" scaled="1"/>
                    </a:gradFill>
                    <a:latin typeface="Arial" panose="020B0604020202020204" pitchFamily="34" charset="0"/>
                    <a:ea typeface="+mj-ea"/>
                  </a:rPr>
                  <a:t>农业云脑示范推广平台</a:t>
                </a:r>
              </a:p>
            </p:txBody>
          </p:sp>
        </p:grpSp>
        <p:grpSp>
          <p:nvGrpSpPr>
            <p:cNvPr id="88" name="组合 87"/>
            <p:cNvGrpSpPr/>
            <p:nvPr/>
          </p:nvGrpSpPr>
          <p:grpSpPr>
            <a:xfrm>
              <a:off x="2738862" y="2482074"/>
              <a:ext cx="2209630" cy="378941"/>
              <a:chOff x="4738075" y="3574525"/>
              <a:chExt cx="2892637" cy="378941"/>
            </a:xfrm>
          </p:grpSpPr>
          <p:grpSp>
            <p:nvGrpSpPr>
              <p:cNvPr id="89" name="组合 88"/>
              <p:cNvGrpSpPr/>
              <p:nvPr/>
            </p:nvGrpSpPr>
            <p:grpSpPr>
              <a:xfrm>
                <a:off x="4825440" y="3663100"/>
                <a:ext cx="2717903" cy="290366"/>
                <a:chOff x="5216947" y="3785020"/>
                <a:chExt cx="1758107" cy="290366"/>
              </a:xfrm>
            </p:grpSpPr>
            <p:sp>
              <p:nvSpPr>
                <p:cNvPr id="91" name="梯形 90"/>
                <p:cNvSpPr/>
                <p:nvPr/>
              </p:nvSpPr>
              <p:spPr>
                <a:xfrm>
                  <a:off x="5216947" y="3785020"/>
                  <a:ext cx="1758107" cy="212567"/>
                </a:xfrm>
                <a:prstGeom prst="trapezoid">
                  <a:avLst>
                    <a:gd name="adj" fmla="val 0"/>
                  </a:avLst>
                </a:prstGeom>
                <a:gradFill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1">
                        <a:alpha val="50000"/>
                      </a:schemeClr>
                    </a:gs>
                  </a:gsLst>
                  <a:lin ang="5400000" scaled="1"/>
                </a:gradFill>
                <a:ln w="12700" cap="flat" cmpd="sng" algn="ctr">
                  <a:gradFill>
                    <a:gsLst>
                      <a:gs pos="0">
                        <a:schemeClr val="accent2">
                          <a:alpha val="0"/>
                        </a:schemeClr>
                      </a:gs>
                      <a:gs pos="100000">
                        <a:schemeClr val="accent3"/>
                      </a:gs>
                    </a:gsLst>
                    <a:lin ang="5400000" scaled="1"/>
                  </a:gradFill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92" name="梯形 91"/>
                <p:cNvSpPr/>
                <p:nvPr/>
              </p:nvSpPr>
              <p:spPr>
                <a:xfrm>
                  <a:off x="5256717" y="3983550"/>
                  <a:ext cx="1678566" cy="91836"/>
                </a:xfrm>
                <a:prstGeom prst="trapezoid">
                  <a:avLst>
                    <a:gd name="adj" fmla="val 134799"/>
                  </a:avLst>
                </a:prstGeom>
                <a:gradFill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1">
                        <a:alpha val="50000"/>
                      </a:schemeClr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90" name="矩形 89"/>
              <p:cNvSpPr/>
              <p:nvPr/>
            </p:nvSpPr>
            <p:spPr>
              <a:xfrm>
                <a:off x="4738075" y="3574525"/>
                <a:ext cx="2892637" cy="24211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lvl="0" algn="ctr">
                  <a:lnSpc>
                    <a:spcPct val="120000"/>
                  </a:lnSpc>
                </a:pPr>
                <a:r>
                  <a:rPr lang="zh-CN" altLang="en-US" sz="1400" dirty="0">
                    <a:gradFill>
                      <a:gsLst>
                        <a:gs pos="0">
                          <a:schemeClr val="accent5"/>
                        </a:gs>
                        <a:gs pos="100000">
                          <a:schemeClr val="accent4"/>
                        </a:gs>
                      </a:gsLst>
                      <a:lin ang="5400000" scaled="1"/>
                    </a:gradFill>
                    <a:latin typeface="Arial" panose="020B0604020202020204" pitchFamily="34" charset="0"/>
                    <a:ea typeface="+mj-ea"/>
                  </a:rPr>
                  <a:t>农业电商服务平台</a:t>
                </a:r>
              </a:p>
            </p:txBody>
          </p:sp>
        </p:grpSp>
        <p:grpSp>
          <p:nvGrpSpPr>
            <p:cNvPr id="93" name="组合 92"/>
            <p:cNvGrpSpPr/>
            <p:nvPr/>
          </p:nvGrpSpPr>
          <p:grpSpPr>
            <a:xfrm>
              <a:off x="4991058" y="2482074"/>
              <a:ext cx="2209630" cy="378941"/>
              <a:chOff x="4738075" y="3574525"/>
              <a:chExt cx="2892637" cy="378941"/>
            </a:xfrm>
          </p:grpSpPr>
          <p:grpSp>
            <p:nvGrpSpPr>
              <p:cNvPr id="94" name="组合 93"/>
              <p:cNvGrpSpPr/>
              <p:nvPr/>
            </p:nvGrpSpPr>
            <p:grpSpPr>
              <a:xfrm>
                <a:off x="4825440" y="3663100"/>
                <a:ext cx="2717903" cy="290366"/>
                <a:chOff x="5216947" y="3785020"/>
                <a:chExt cx="1758107" cy="290366"/>
              </a:xfrm>
            </p:grpSpPr>
            <p:sp>
              <p:nvSpPr>
                <p:cNvPr id="96" name="梯形 95"/>
                <p:cNvSpPr/>
                <p:nvPr/>
              </p:nvSpPr>
              <p:spPr>
                <a:xfrm>
                  <a:off x="5216947" y="3785020"/>
                  <a:ext cx="1758107" cy="212567"/>
                </a:xfrm>
                <a:prstGeom prst="trapezoid">
                  <a:avLst>
                    <a:gd name="adj" fmla="val 0"/>
                  </a:avLst>
                </a:prstGeom>
                <a:gradFill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1">
                        <a:alpha val="50000"/>
                      </a:schemeClr>
                    </a:gs>
                  </a:gsLst>
                  <a:lin ang="5400000" scaled="1"/>
                </a:gradFill>
                <a:ln w="12700" cap="flat" cmpd="sng" algn="ctr">
                  <a:gradFill>
                    <a:gsLst>
                      <a:gs pos="0">
                        <a:schemeClr val="accent2">
                          <a:alpha val="0"/>
                        </a:schemeClr>
                      </a:gs>
                      <a:gs pos="100000">
                        <a:schemeClr val="accent3"/>
                      </a:gs>
                    </a:gsLst>
                    <a:lin ang="5400000" scaled="1"/>
                  </a:gradFill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97" name="梯形 96"/>
                <p:cNvSpPr/>
                <p:nvPr/>
              </p:nvSpPr>
              <p:spPr>
                <a:xfrm>
                  <a:off x="5256717" y="3983550"/>
                  <a:ext cx="1678566" cy="91836"/>
                </a:xfrm>
                <a:prstGeom prst="trapezoid">
                  <a:avLst>
                    <a:gd name="adj" fmla="val 134799"/>
                  </a:avLst>
                </a:prstGeom>
                <a:gradFill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1">
                        <a:alpha val="50000"/>
                      </a:schemeClr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95" name="矩形 94"/>
              <p:cNvSpPr/>
              <p:nvPr/>
            </p:nvSpPr>
            <p:spPr>
              <a:xfrm>
                <a:off x="4738075" y="3574525"/>
                <a:ext cx="2892637" cy="24211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lvl="0" algn="ctr">
                  <a:lnSpc>
                    <a:spcPct val="120000"/>
                  </a:lnSpc>
                </a:pPr>
                <a:r>
                  <a:rPr lang="zh-CN" altLang="en-US" sz="1400" dirty="0">
                    <a:gradFill>
                      <a:gsLst>
                        <a:gs pos="0">
                          <a:schemeClr val="accent5"/>
                        </a:gs>
                        <a:gs pos="100000">
                          <a:schemeClr val="accent4"/>
                        </a:gs>
                      </a:gsLst>
                      <a:lin ang="5400000" scaled="1"/>
                    </a:gradFill>
                    <a:latin typeface="Arial" panose="020B0604020202020204" pitchFamily="34" charset="0"/>
                    <a:ea typeface="+mj-ea"/>
                  </a:rPr>
                  <a:t>农机共享服务平台</a:t>
                </a:r>
              </a:p>
            </p:txBody>
          </p:sp>
        </p:grpSp>
        <p:grpSp>
          <p:nvGrpSpPr>
            <p:cNvPr id="98" name="组合 97"/>
            <p:cNvGrpSpPr/>
            <p:nvPr/>
          </p:nvGrpSpPr>
          <p:grpSpPr>
            <a:xfrm>
              <a:off x="7243254" y="2482074"/>
              <a:ext cx="2209630" cy="378941"/>
              <a:chOff x="4738075" y="3574525"/>
              <a:chExt cx="2892637" cy="378941"/>
            </a:xfrm>
          </p:grpSpPr>
          <p:grpSp>
            <p:nvGrpSpPr>
              <p:cNvPr id="99" name="组合 98"/>
              <p:cNvGrpSpPr/>
              <p:nvPr/>
            </p:nvGrpSpPr>
            <p:grpSpPr>
              <a:xfrm>
                <a:off x="4825440" y="3663100"/>
                <a:ext cx="2717903" cy="290366"/>
                <a:chOff x="5216947" y="3785020"/>
                <a:chExt cx="1758107" cy="290366"/>
              </a:xfrm>
            </p:grpSpPr>
            <p:sp>
              <p:nvSpPr>
                <p:cNvPr id="101" name="梯形 100"/>
                <p:cNvSpPr/>
                <p:nvPr/>
              </p:nvSpPr>
              <p:spPr>
                <a:xfrm>
                  <a:off x="5216947" y="3785020"/>
                  <a:ext cx="1758107" cy="212567"/>
                </a:xfrm>
                <a:prstGeom prst="trapezoid">
                  <a:avLst>
                    <a:gd name="adj" fmla="val 0"/>
                  </a:avLst>
                </a:prstGeom>
                <a:gradFill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1">
                        <a:alpha val="50000"/>
                      </a:schemeClr>
                    </a:gs>
                  </a:gsLst>
                  <a:lin ang="5400000" scaled="1"/>
                </a:gradFill>
                <a:ln w="12700" cap="flat" cmpd="sng" algn="ctr">
                  <a:gradFill>
                    <a:gsLst>
                      <a:gs pos="0">
                        <a:schemeClr val="accent2">
                          <a:alpha val="0"/>
                        </a:schemeClr>
                      </a:gs>
                      <a:gs pos="100000">
                        <a:schemeClr val="accent3"/>
                      </a:gs>
                    </a:gsLst>
                    <a:lin ang="5400000" scaled="1"/>
                  </a:gradFill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02" name="梯形 101"/>
                <p:cNvSpPr/>
                <p:nvPr/>
              </p:nvSpPr>
              <p:spPr>
                <a:xfrm>
                  <a:off x="5256717" y="3983550"/>
                  <a:ext cx="1678566" cy="91836"/>
                </a:xfrm>
                <a:prstGeom prst="trapezoid">
                  <a:avLst>
                    <a:gd name="adj" fmla="val 134799"/>
                  </a:avLst>
                </a:prstGeom>
                <a:gradFill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1">
                        <a:alpha val="50000"/>
                      </a:schemeClr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00" name="矩形 99"/>
              <p:cNvSpPr/>
              <p:nvPr/>
            </p:nvSpPr>
            <p:spPr>
              <a:xfrm>
                <a:off x="4738075" y="3574525"/>
                <a:ext cx="2892637" cy="24211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lvl="0" algn="ctr">
                  <a:lnSpc>
                    <a:spcPct val="120000"/>
                  </a:lnSpc>
                </a:pPr>
                <a:r>
                  <a:rPr lang="zh-CN" altLang="en-US" sz="1400" dirty="0">
                    <a:gradFill>
                      <a:gsLst>
                        <a:gs pos="0">
                          <a:schemeClr val="accent5"/>
                        </a:gs>
                        <a:gs pos="100000">
                          <a:schemeClr val="accent4"/>
                        </a:gs>
                      </a:gsLst>
                      <a:lin ang="5400000" scaled="1"/>
                    </a:gradFill>
                    <a:latin typeface="Arial" panose="020B0604020202020204" pitchFamily="34" charset="0"/>
                    <a:ea typeface="+mj-ea"/>
                  </a:rPr>
                  <a:t>农产品安全认证溯源平台</a:t>
                </a:r>
              </a:p>
            </p:txBody>
          </p:sp>
        </p:grpSp>
        <p:grpSp>
          <p:nvGrpSpPr>
            <p:cNvPr id="103" name="组合 102"/>
            <p:cNvGrpSpPr/>
            <p:nvPr/>
          </p:nvGrpSpPr>
          <p:grpSpPr>
            <a:xfrm>
              <a:off x="9495449" y="2482074"/>
              <a:ext cx="2209630" cy="378941"/>
              <a:chOff x="4738075" y="3574525"/>
              <a:chExt cx="2892637" cy="378941"/>
            </a:xfrm>
          </p:grpSpPr>
          <p:grpSp>
            <p:nvGrpSpPr>
              <p:cNvPr id="104" name="组合 103"/>
              <p:cNvGrpSpPr/>
              <p:nvPr/>
            </p:nvGrpSpPr>
            <p:grpSpPr>
              <a:xfrm>
                <a:off x="4825440" y="3663100"/>
                <a:ext cx="2717903" cy="290366"/>
                <a:chOff x="5216947" y="3785020"/>
                <a:chExt cx="1758107" cy="290366"/>
              </a:xfrm>
            </p:grpSpPr>
            <p:sp>
              <p:nvSpPr>
                <p:cNvPr id="106" name="梯形 105"/>
                <p:cNvSpPr/>
                <p:nvPr/>
              </p:nvSpPr>
              <p:spPr>
                <a:xfrm>
                  <a:off x="5216947" y="3785020"/>
                  <a:ext cx="1758107" cy="212567"/>
                </a:xfrm>
                <a:prstGeom prst="trapezoid">
                  <a:avLst>
                    <a:gd name="adj" fmla="val 0"/>
                  </a:avLst>
                </a:prstGeom>
                <a:gradFill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1">
                        <a:alpha val="50000"/>
                      </a:schemeClr>
                    </a:gs>
                  </a:gsLst>
                  <a:lin ang="5400000" scaled="1"/>
                </a:gradFill>
                <a:ln w="12700" cap="flat" cmpd="sng" algn="ctr">
                  <a:gradFill>
                    <a:gsLst>
                      <a:gs pos="0">
                        <a:schemeClr val="accent2">
                          <a:alpha val="0"/>
                        </a:schemeClr>
                      </a:gs>
                      <a:gs pos="100000">
                        <a:schemeClr val="accent3"/>
                      </a:gs>
                    </a:gsLst>
                    <a:lin ang="5400000" scaled="1"/>
                  </a:gradFill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07" name="梯形 106"/>
                <p:cNvSpPr/>
                <p:nvPr/>
              </p:nvSpPr>
              <p:spPr>
                <a:xfrm>
                  <a:off x="5256717" y="3983550"/>
                  <a:ext cx="1678566" cy="91836"/>
                </a:xfrm>
                <a:prstGeom prst="trapezoid">
                  <a:avLst>
                    <a:gd name="adj" fmla="val 134799"/>
                  </a:avLst>
                </a:prstGeom>
                <a:gradFill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1">
                        <a:alpha val="50000"/>
                      </a:schemeClr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05" name="矩形 104"/>
              <p:cNvSpPr/>
              <p:nvPr/>
            </p:nvSpPr>
            <p:spPr>
              <a:xfrm>
                <a:off x="4738075" y="3574525"/>
                <a:ext cx="2892637" cy="24211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lvl="0" algn="ctr">
                  <a:lnSpc>
                    <a:spcPct val="120000"/>
                  </a:lnSpc>
                </a:pPr>
                <a:r>
                  <a:rPr lang="zh-CN" altLang="en-US" sz="1400" dirty="0">
                    <a:gradFill>
                      <a:gsLst>
                        <a:gs pos="0">
                          <a:schemeClr val="accent5"/>
                        </a:gs>
                        <a:gs pos="100000">
                          <a:schemeClr val="accent4"/>
                        </a:gs>
                      </a:gsLst>
                      <a:lin ang="5400000" scaled="1"/>
                    </a:gradFill>
                    <a:latin typeface="Arial" panose="020B0604020202020204" pitchFamily="34" charset="0"/>
                    <a:ea typeface="+mj-ea"/>
                  </a:rPr>
                  <a:t>农村土地确权平台</a:t>
                </a: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: 形状 21"/>
          <p:cNvSpPr/>
          <p:nvPr/>
        </p:nvSpPr>
        <p:spPr>
          <a:xfrm>
            <a:off x="-756557" y="1859902"/>
            <a:ext cx="14092978" cy="6482573"/>
          </a:xfrm>
          <a:custGeom>
            <a:avLst/>
            <a:gdLst>
              <a:gd name="connsiteX0" fmla="*/ 127000 w 12725400"/>
              <a:gd name="connsiteY0" fmla="*/ 2373734 h 5104234"/>
              <a:gd name="connsiteX1" fmla="*/ 6223000 w 12725400"/>
              <a:gd name="connsiteY1" fmla="*/ 1802234 h 5104234"/>
              <a:gd name="connsiteX2" fmla="*/ 12712700 w 12725400"/>
              <a:gd name="connsiteY2" fmla="*/ 100434 h 5104234"/>
              <a:gd name="connsiteX3" fmla="*/ 12725400 w 12725400"/>
              <a:gd name="connsiteY3" fmla="*/ 5104234 h 5104234"/>
              <a:gd name="connsiteX4" fmla="*/ 0 w 12725400"/>
              <a:gd name="connsiteY4" fmla="*/ 4812134 h 5104234"/>
              <a:gd name="connsiteX5" fmla="*/ 127000 w 12725400"/>
              <a:gd name="connsiteY5" fmla="*/ 2373734 h 5104234"/>
              <a:gd name="connsiteX0-1" fmla="*/ 127000 w 13017500"/>
              <a:gd name="connsiteY0-2" fmla="*/ 2443693 h 5174193"/>
              <a:gd name="connsiteX1-3" fmla="*/ 6223000 w 13017500"/>
              <a:gd name="connsiteY1-4" fmla="*/ 1872193 h 5174193"/>
              <a:gd name="connsiteX2-5" fmla="*/ 13017500 w 13017500"/>
              <a:gd name="connsiteY2-6" fmla="*/ 97822 h 5174193"/>
              <a:gd name="connsiteX3-7" fmla="*/ 12725400 w 13017500"/>
              <a:gd name="connsiteY3-8" fmla="*/ 5174193 h 5174193"/>
              <a:gd name="connsiteX4-9" fmla="*/ 0 w 13017500"/>
              <a:gd name="connsiteY4-10" fmla="*/ 4882093 h 5174193"/>
              <a:gd name="connsiteX5-11" fmla="*/ 127000 w 13017500"/>
              <a:gd name="connsiteY5-12" fmla="*/ 2443693 h 5174193"/>
              <a:gd name="connsiteX0-13" fmla="*/ 127000 w 13533961"/>
              <a:gd name="connsiteY0-14" fmla="*/ 2506311 h 6470525"/>
              <a:gd name="connsiteX1-15" fmla="*/ 6223000 w 13533961"/>
              <a:gd name="connsiteY1-16" fmla="*/ 1934811 h 6470525"/>
              <a:gd name="connsiteX2-17" fmla="*/ 13017500 w 13533961"/>
              <a:gd name="connsiteY2-18" fmla="*/ 160440 h 6470525"/>
              <a:gd name="connsiteX3-19" fmla="*/ 13059228 w 13533961"/>
              <a:gd name="connsiteY3-20" fmla="*/ 6470525 h 6470525"/>
              <a:gd name="connsiteX4-21" fmla="*/ 0 w 13533961"/>
              <a:gd name="connsiteY4-22" fmla="*/ 4944711 h 6470525"/>
              <a:gd name="connsiteX5-23" fmla="*/ 127000 w 13533961"/>
              <a:gd name="connsiteY5-24" fmla="*/ 2506311 h 6470525"/>
              <a:gd name="connsiteX0-25" fmla="*/ 591457 w 13998418"/>
              <a:gd name="connsiteY0-26" fmla="*/ 2506311 h 6614810"/>
              <a:gd name="connsiteX1-27" fmla="*/ 6687457 w 13998418"/>
              <a:gd name="connsiteY1-28" fmla="*/ 1934811 h 6614810"/>
              <a:gd name="connsiteX2-29" fmla="*/ 13481957 w 13998418"/>
              <a:gd name="connsiteY2-30" fmla="*/ 160440 h 6614810"/>
              <a:gd name="connsiteX3-31" fmla="*/ 13523685 w 13998418"/>
              <a:gd name="connsiteY3-32" fmla="*/ 6470525 h 6614810"/>
              <a:gd name="connsiteX4-33" fmla="*/ 0 w 13998418"/>
              <a:gd name="connsiteY4-34" fmla="*/ 6439682 h 6614810"/>
              <a:gd name="connsiteX5-35" fmla="*/ 591457 w 13998418"/>
              <a:gd name="connsiteY5-36" fmla="*/ 2506311 h 6614810"/>
              <a:gd name="connsiteX0-37" fmla="*/ 591457 w 14092978"/>
              <a:gd name="connsiteY0-38" fmla="*/ 2374074 h 6482573"/>
              <a:gd name="connsiteX1-39" fmla="*/ 6687457 w 14092978"/>
              <a:gd name="connsiteY1-40" fmla="*/ 1802574 h 6482573"/>
              <a:gd name="connsiteX2-41" fmla="*/ 13481957 w 14092978"/>
              <a:gd name="connsiteY2-42" fmla="*/ 28203 h 6482573"/>
              <a:gd name="connsiteX3-43" fmla="*/ 13523685 w 14092978"/>
              <a:gd name="connsiteY3-44" fmla="*/ 6338288 h 6482573"/>
              <a:gd name="connsiteX4-45" fmla="*/ 0 w 14092978"/>
              <a:gd name="connsiteY4-46" fmla="*/ 6307445 h 6482573"/>
              <a:gd name="connsiteX5-47" fmla="*/ 591457 w 14092978"/>
              <a:gd name="connsiteY5-48" fmla="*/ 2374074 h 64825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4092978" h="6482573">
                <a:moveTo>
                  <a:pt x="591457" y="2374074"/>
                </a:moveTo>
                <a:cubicBezTo>
                  <a:pt x="2590648" y="2277765"/>
                  <a:pt x="4539040" y="2193552"/>
                  <a:pt x="6687457" y="1802574"/>
                </a:cubicBezTo>
                <a:cubicBezTo>
                  <a:pt x="8835874" y="1411596"/>
                  <a:pt x="11732986" y="-234264"/>
                  <a:pt x="13481957" y="28203"/>
                </a:cubicBezTo>
                <a:cubicBezTo>
                  <a:pt x="14834159" y="231127"/>
                  <a:pt x="13519452" y="4670355"/>
                  <a:pt x="13523685" y="6338288"/>
                </a:cubicBezTo>
                <a:cubicBezTo>
                  <a:pt x="9281885" y="6240921"/>
                  <a:pt x="2114550" y="6730778"/>
                  <a:pt x="0" y="6307445"/>
                </a:cubicBezTo>
                <a:lnTo>
                  <a:pt x="591457" y="2374074"/>
                </a:lnTo>
                <a:close/>
              </a:path>
            </a:pathLst>
          </a:custGeom>
          <a:noFill/>
          <a:ln w="12700" cap="flat" cmpd="sng" algn="ctr">
            <a:gradFill flip="none" rotWithShape="1">
              <a:gsLst>
                <a:gs pos="22000">
                  <a:schemeClr val="accent2"/>
                </a:gs>
                <a:gs pos="0">
                  <a:schemeClr val="accent1"/>
                </a:gs>
                <a:gs pos="86000">
                  <a:schemeClr val="accent5"/>
                </a:gs>
                <a:gs pos="71000">
                  <a:schemeClr val="accent4"/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任意多边形: 形状 5"/>
          <p:cNvSpPr/>
          <p:nvPr/>
        </p:nvSpPr>
        <p:spPr>
          <a:xfrm>
            <a:off x="-756557" y="1912483"/>
            <a:ext cx="14092978" cy="6482573"/>
          </a:xfrm>
          <a:custGeom>
            <a:avLst/>
            <a:gdLst>
              <a:gd name="connsiteX0" fmla="*/ 127000 w 12725400"/>
              <a:gd name="connsiteY0" fmla="*/ 2373734 h 5104234"/>
              <a:gd name="connsiteX1" fmla="*/ 6223000 w 12725400"/>
              <a:gd name="connsiteY1" fmla="*/ 1802234 h 5104234"/>
              <a:gd name="connsiteX2" fmla="*/ 12712700 w 12725400"/>
              <a:gd name="connsiteY2" fmla="*/ 100434 h 5104234"/>
              <a:gd name="connsiteX3" fmla="*/ 12725400 w 12725400"/>
              <a:gd name="connsiteY3" fmla="*/ 5104234 h 5104234"/>
              <a:gd name="connsiteX4" fmla="*/ 0 w 12725400"/>
              <a:gd name="connsiteY4" fmla="*/ 4812134 h 5104234"/>
              <a:gd name="connsiteX5" fmla="*/ 127000 w 12725400"/>
              <a:gd name="connsiteY5" fmla="*/ 2373734 h 5104234"/>
              <a:gd name="connsiteX0-1" fmla="*/ 127000 w 13017500"/>
              <a:gd name="connsiteY0-2" fmla="*/ 2443693 h 5174193"/>
              <a:gd name="connsiteX1-3" fmla="*/ 6223000 w 13017500"/>
              <a:gd name="connsiteY1-4" fmla="*/ 1872193 h 5174193"/>
              <a:gd name="connsiteX2-5" fmla="*/ 13017500 w 13017500"/>
              <a:gd name="connsiteY2-6" fmla="*/ 97822 h 5174193"/>
              <a:gd name="connsiteX3-7" fmla="*/ 12725400 w 13017500"/>
              <a:gd name="connsiteY3-8" fmla="*/ 5174193 h 5174193"/>
              <a:gd name="connsiteX4-9" fmla="*/ 0 w 13017500"/>
              <a:gd name="connsiteY4-10" fmla="*/ 4882093 h 5174193"/>
              <a:gd name="connsiteX5-11" fmla="*/ 127000 w 13017500"/>
              <a:gd name="connsiteY5-12" fmla="*/ 2443693 h 5174193"/>
              <a:gd name="connsiteX0-13" fmla="*/ 127000 w 13533961"/>
              <a:gd name="connsiteY0-14" fmla="*/ 2506311 h 6470525"/>
              <a:gd name="connsiteX1-15" fmla="*/ 6223000 w 13533961"/>
              <a:gd name="connsiteY1-16" fmla="*/ 1934811 h 6470525"/>
              <a:gd name="connsiteX2-17" fmla="*/ 13017500 w 13533961"/>
              <a:gd name="connsiteY2-18" fmla="*/ 160440 h 6470525"/>
              <a:gd name="connsiteX3-19" fmla="*/ 13059228 w 13533961"/>
              <a:gd name="connsiteY3-20" fmla="*/ 6470525 h 6470525"/>
              <a:gd name="connsiteX4-21" fmla="*/ 0 w 13533961"/>
              <a:gd name="connsiteY4-22" fmla="*/ 4944711 h 6470525"/>
              <a:gd name="connsiteX5-23" fmla="*/ 127000 w 13533961"/>
              <a:gd name="connsiteY5-24" fmla="*/ 2506311 h 6470525"/>
              <a:gd name="connsiteX0-25" fmla="*/ 591457 w 13998418"/>
              <a:gd name="connsiteY0-26" fmla="*/ 2506311 h 6614810"/>
              <a:gd name="connsiteX1-27" fmla="*/ 6687457 w 13998418"/>
              <a:gd name="connsiteY1-28" fmla="*/ 1934811 h 6614810"/>
              <a:gd name="connsiteX2-29" fmla="*/ 13481957 w 13998418"/>
              <a:gd name="connsiteY2-30" fmla="*/ 160440 h 6614810"/>
              <a:gd name="connsiteX3-31" fmla="*/ 13523685 w 13998418"/>
              <a:gd name="connsiteY3-32" fmla="*/ 6470525 h 6614810"/>
              <a:gd name="connsiteX4-33" fmla="*/ 0 w 13998418"/>
              <a:gd name="connsiteY4-34" fmla="*/ 6439682 h 6614810"/>
              <a:gd name="connsiteX5-35" fmla="*/ 591457 w 13998418"/>
              <a:gd name="connsiteY5-36" fmla="*/ 2506311 h 6614810"/>
              <a:gd name="connsiteX0-37" fmla="*/ 591457 w 14092978"/>
              <a:gd name="connsiteY0-38" fmla="*/ 2374074 h 6482573"/>
              <a:gd name="connsiteX1-39" fmla="*/ 6687457 w 14092978"/>
              <a:gd name="connsiteY1-40" fmla="*/ 1802574 h 6482573"/>
              <a:gd name="connsiteX2-41" fmla="*/ 13481957 w 14092978"/>
              <a:gd name="connsiteY2-42" fmla="*/ 28203 h 6482573"/>
              <a:gd name="connsiteX3-43" fmla="*/ 13523685 w 14092978"/>
              <a:gd name="connsiteY3-44" fmla="*/ 6338288 h 6482573"/>
              <a:gd name="connsiteX4-45" fmla="*/ 0 w 14092978"/>
              <a:gd name="connsiteY4-46" fmla="*/ 6307445 h 6482573"/>
              <a:gd name="connsiteX5-47" fmla="*/ 591457 w 14092978"/>
              <a:gd name="connsiteY5-48" fmla="*/ 2374074 h 64825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4092978" h="6482573">
                <a:moveTo>
                  <a:pt x="591457" y="2374074"/>
                </a:moveTo>
                <a:cubicBezTo>
                  <a:pt x="2590648" y="2277765"/>
                  <a:pt x="4539040" y="2193552"/>
                  <a:pt x="6687457" y="1802574"/>
                </a:cubicBezTo>
                <a:cubicBezTo>
                  <a:pt x="8835874" y="1411596"/>
                  <a:pt x="11732986" y="-234264"/>
                  <a:pt x="13481957" y="28203"/>
                </a:cubicBezTo>
                <a:cubicBezTo>
                  <a:pt x="14834159" y="231127"/>
                  <a:pt x="13519452" y="4670355"/>
                  <a:pt x="13523685" y="6338288"/>
                </a:cubicBezTo>
                <a:cubicBezTo>
                  <a:pt x="9281885" y="6240921"/>
                  <a:pt x="2114550" y="6730778"/>
                  <a:pt x="0" y="6307445"/>
                </a:cubicBezTo>
                <a:lnTo>
                  <a:pt x="591457" y="2374074"/>
                </a:lnTo>
                <a:close/>
              </a:path>
            </a:pathLst>
          </a:custGeom>
          <a:gradFill flip="none" rotWithShape="1">
            <a:gsLst>
              <a:gs pos="5000">
                <a:srgbClr val="2750AD"/>
              </a:gs>
              <a:gs pos="66000">
                <a:srgbClr val="100B4D">
                  <a:alpha val="0"/>
                </a:srgbClr>
              </a:gs>
            </a:gsLst>
            <a:lin ang="4800000" scaled="0"/>
            <a:tileRect/>
          </a:gradFill>
          <a:ln w="12700" cap="flat" cmpd="sng" algn="ctr">
            <a:gradFill flip="none" rotWithShape="1">
              <a:gsLst>
                <a:gs pos="22000">
                  <a:schemeClr val="accent2"/>
                </a:gs>
                <a:gs pos="0">
                  <a:schemeClr val="accent1"/>
                </a:gs>
                <a:gs pos="86000">
                  <a:schemeClr val="accent5"/>
                </a:gs>
                <a:gs pos="71000">
                  <a:schemeClr val="accent4"/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发展形势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20699" y="1354476"/>
            <a:ext cx="8367555" cy="8767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/>
              <a:t>智慧城市从地市级逐步下沉态势明显。</a:t>
            </a:r>
            <a:endParaRPr lang="en-US" altLang="zh-CN" sz="2000"/>
          </a:p>
          <a:p>
            <a:pPr>
              <a:lnSpc>
                <a:spcPct val="150000"/>
              </a:lnSpc>
            </a:pPr>
            <a:r>
              <a:rPr lang="zh-CN" altLang="en-US" sz="2000"/>
              <a:t>根据不完全统计，全国</a:t>
            </a:r>
            <a:r>
              <a:rPr lang="en-US" altLang="zh-CN" sz="2000"/>
              <a:t>24.5%</a:t>
            </a:r>
            <a:r>
              <a:rPr lang="zh-CN" altLang="en-US" sz="2000"/>
              <a:t>的县级市正在开展智慧城市建设。</a:t>
            </a:r>
          </a:p>
        </p:txBody>
      </p:sp>
      <p:sp>
        <p:nvSpPr>
          <p:cNvPr id="7" name="矩形 6"/>
          <p:cNvSpPr/>
          <p:nvPr/>
        </p:nvSpPr>
        <p:spPr>
          <a:xfrm>
            <a:off x="520700" y="4494778"/>
            <a:ext cx="1115690" cy="135421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4400" dirty="0">
                <a:ln w="3175">
                  <a:noFill/>
                </a:ln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effectLst>
                  <a:innerShdw dist="25400">
                    <a:schemeClr val="tx1"/>
                  </a:innerShdw>
                </a:effectLst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网络</a:t>
            </a:r>
            <a:endParaRPr lang="en-US" altLang="zh-CN" sz="4400" dirty="0">
              <a:ln w="3175">
                <a:noFill/>
              </a:ln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0"/>
              </a:gradFill>
              <a:effectLst>
                <a:innerShdw dist="25400">
                  <a:schemeClr val="tx1"/>
                </a:innerShdw>
              </a:effectLst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  <a:p>
            <a:r>
              <a:rPr lang="zh-CN" altLang="en-US" sz="4400" dirty="0">
                <a:ln w="3175">
                  <a:noFill/>
                </a:ln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effectLst>
                  <a:innerShdw dist="25400">
                    <a:schemeClr val="tx1"/>
                  </a:innerShdw>
                </a:effectLst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大国</a:t>
            </a:r>
          </a:p>
        </p:txBody>
      </p:sp>
      <p:sp>
        <p:nvSpPr>
          <p:cNvPr id="8" name="矩形 7"/>
          <p:cNvSpPr/>
          <p:nvPr/>
        </p:nvSpPr>
        <p:spPr>
          <a:xfrm>
            <a:off x="10555610" y="2881919"/>
            <a:ext cx="1115690" cy="135421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4400">
                <a:ln w="3175">
                  <a:noFill/>
                </a:ln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0"/>
                </a:gradFill>
                <a:effectLst>
                  <a:innerShdw dist="25400">
                    <a:schemeClr val="tx1"/>
                  </a:innerShdw>
                </a:effectLst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网络</a:t>
            </a:r>
            <a:endParaRPr lang="en-US" altLang="zh-CN" sz="4400">
              <a:ln w="3175">
                <a:noFill/>
              </a:ln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0"/>
              </a:gradFill>
              <a:effectLst>
                <a:innerShdw dist="25400">
                  <a:schemeClr val="tx1"/>
                </a:innerShdw>
              </a:effectLst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  <a:p>
            <a:r>
              <a:rPr lang="zh-CN" altLang="en-US" sz="4400">
                <a:ln w="3175">
                  <a:noFill/>
                </a:ln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0"/>
                </a:gradFill>
                <a:effectLst>
                  <a:innerShdw dist="25400">
                    <a:schemeClr val="tx1"/>
                  </a:innerShdw>
                </a:effectLst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强国</a:t>
            </a:r>
          </a:p>
        </p:txBody>
      </p:sp>
      <p:sp>
        <p:nvSpPr>
          <p:cNvPr id="9" name="任意多边形: 形状 8"/>
          <p:cNvSpPr/>
          <p:nvPr/>
        </p:nvSpPr>
        <p:spPr>
          <a:xfrm>
            <a:off x="-3174486" y="4998098"/>
            <a:ext cx="18928836" cy="4023610"/>
          </a:xfrm>
          <a:custGeom>
            <a:avLst/>
            <a:gdLst>
              <a:gd name="connsiteX0" fmla="*/ 127000 w 12725400"/>
              <a:gd name="connsiteY0" fmla="*/ 2373734 h 5104234"/>
              <a:gd name="connsiteX1" fmla="*/ 6223000 w 12725400"/>
              <a:gd name="connsiteY1" fmla="*/ 1802234 h 5104234"/>
              <a:gd name="connsiteX2" fmla="*/ 12712700 w 12725400"/>
              <a:gd name="connsiteY2" fmla="*/ 100434 h 5104234"/>
              <a:gd name="connsiteX3" fmla="*/ 12725400 w 12725400"/>
              <a:gd name="connsiteY3" fmla="*/ 5104234 h 5104234"/>
              <a:gd name="connsiteX4" fmla="*/ 0 w 12725400"/>
              <a:gd name="connsiteY4" fmla="*/ 4812134 h 5104234"/>
              <a:gd name="connsiteX5" fmla="*/ 127000 w 12725400"/>
              <a:gd name="connsiteY5" fmla="*/ 2373734 h 5104234"/>
              <a:gd name="connsiteX0-1" fmla="*/ 127000 w 13017500"/>
              <a:gd name="connsiteY0-2" fmla="*/ 2443693 h 5174193"/>
              <a:gd name="connsiteX1-3" fmla="*/ 6223000 w 13017500"/>
              <a:gd name="connsiteY1-4" fmla="*/ 1872193 h 5174193"/>
              <a:gd name="connsiteX2-5" fmla="*/ 13017500 w 13017500"/>
              <a:gd name="connsiteY2-6" fmla="*/ 97822 h 5174193"/>
              <a:gd name="connsiteX3-7" fmla="*/ 12725400 w 13017500"/>
              <a:gd name="connsiteY3-8" fmla="*/ 5174193 h 5174193"/>
              <a:gd name="connsiteX4-9" fmla="*/ 0 w 13017500"/>
              <a:gd name="connsiteY4-10" fmla="*/ 4882093 h 5174193"/>
              <a:gd name="connsiteX5-11" fmla="*/ 127000 w 13017500"/>
              <a:gd name="connsiteY5-12" fmla="*/ 2443693 h 5174193"/>
              <a:gd name="connsiteX0-13" fmla="*/ 127000 w 13533961"/>
              <a:gd name="connsiteY0-14" fmla="*/ 2506311 h 6470525"/>
              <a:gd name="connsiteX1-15" fmla="*/ 6223000 w 13533961"/>
              <a:gd name="connsiteY1-16" fmla="*/ 1934811 h 6470525"/>
              <a:gd name="connsiteX2-17" fmla="*/ 13017500 w 13533961"/>
              <a:gd name="connsiteY2-18" fmla="*/ 160440 h 6470525"/>
              <a:gd name="connsiteX3-19" fmla="*/ 13059228 w 13533961"/>
              <a:gd name="connsiteY3-20" fmla="*/ 6470525 h 6470525"/>
              <a:gd name="connsiteX4-21" fmla="*/ 0 w 13533961"/>
              <a:gd name="connsiteY4-22" fmla="*/ 4944711 h 6470525"/>
              <a:gd name="connsiteX5-23" fmla="*/ 127000 w 13533961"/>
              <a:gd name="connsiteY5-24" fmla="*/ 2506311 h 6470525"/>
              <a:gd name="connsiteX0-25" fmla="*/ 591457 w 13998418"/>
              <a:gd name="connsiteY0-26" fmla="*/ 2506311 h 6614810"/>
              <a:gd name="connsiteX1-27" fmla="*/ 6687457 w 13998418"/>
              <a:gd name="connsiteY1-28" fmla="*/ 1934811 h 6614810"/>
              <a:gd name="connsiteX2-29" fmla="*/ 13481957 w 13998418"/>
              <a:gd name="connsiteY2-30" fmla="*/ 160440 h 6614810"/>
              <a:gd name="connsiteX3-31" fmla="*/ 13523685 w 13998418"/>
              <a:gd name="connsiteY3-32" fmla="*/ 6470525 h 6614810"/>
              <a:gd name="connsiteX4-33" fmla="*/ 0 w 13998418"/>
              <a:gd name="connsiteY4-34" fmla="*/ 6439682 h 6614810"/>
              <a:gd name="connsiteX5-35" fmla="*/ 591457 w 13998418"/>
              <a:gd name="connsiteY5-36" fmla="*/ 2506311 h 6614810"/>
              <a:gd name="connsiteX0-37" fmla="*/ 591457 w 14092978"/>
              <a:gd name="connsiteY0-38" fmla="*/ 2374074 h 6482573"/>
              <a:gd name="connsiteX1-39" fmla="*/ 6687457 w 14092978"/>
              <a:gd name="connsiteY1-40" fmla="*/ 1802574 h 6482573"/>
              <a:gd name="connsiteX2-41" fmla="*/ 13481957 w 14092978"/>
              <a:gd name="connsiteY2-42" fmla="*/ 28203 h 6482573"/>
              <a:gd name="connsiteX3-43" fmla="*/ 13523685 w 14092978"/>
              <a:gd name="connsiteY3-44" fmla="*/ 6338288 h 6482573"/>
              <a:gd name="connsiteX4-45" fmla="*/ 0 w 14092978"/>
              <a:gd name="connsiteY4-46" fmla="*/ 6307445 h 6482573"/>
              <a:gd name="connsiteX5-47" fmla="*/ 591457 w 14092978"/>
              <a:gd name="connsiteY5-48" fmla="*/ 2374074 h 64825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4092978" h="6482573">
                <a:moveTo>
                  <a:pt x="591457" y="2374074"/>
                </a:moveTo>
                <a:cubicBezTo>
                  <a:pt x="2590648" y="2277765"/>
                  <a:pt x="4539040" y="2193552"/>
                  <a:pt x="6687457" y="1802574"/>
                </a:cubicBezTo>
                <a:cubicBezTo>
                  <a:pt x="8835874" y="1411596"/>
                  <a:pt x="11732986" y="-234264"/>
                  <a:pt x="13481957" y="28203"/>
                </a:cubicBezTo>
                <a:cubicBezTo>
                  <a:pt x="14834159" y="231127"/>
                  <a:pt x="13519452" y="4670355"/>
                  <a:pt x="13523685" y="6338288"/>
                </a:cubicBezTo>
                <a:cubicBezTo>
                  <a:pt x="9281885" y="6240921"/>
                  <a:pt x="2114550" y="6730778"/>
                  <a:pt x="0" y="6307445"/>
                </a:cubicBezTo>
                <a:lnTo>
                  <a:pt x="591457" y="2374074"/>
                </a:lnTo>
                <a:close/>
              </a:path>
            </a:pathLst>
          </a:custGeom>
          <a:noFill/>
          <a:ln w="12700" cap="flat" cmpd="sng" algn="ctr">
            <a:gradFill flip="none" rotWithShape="1"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0" scaled="1"/>
              <a:tileRect/>
            </a:gradFill>
            <a:prstDash val="sysDot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27"/>
          <p:cNvSpPr txBox="1"/>
          <p:nvPr/>
        </p:nvSpPr>
        <p:spPr>
          <a:xfrm>
            <a:off x="2130678" y="4444465"/>
            <a:ext cx="174427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</a:lstStyle>
          <a:p>
            <a:pPr algn="ctr"/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工业互联网</a:t>
            </a:r>
          </a:p>
        </p:txBody>
      </p:sp>
      <p:sp>
        <p:nvSpPr>
          <p:cNvPr id="14" name="椭圆 13"/>
          <p:cNvSpPr/>
          <p:nvPr/>
        </p:nvSpPr>
        <p:spPr>
          <a:xfrm>
            <a:off x="2877492" y="3959246"/>
            <a:ext cx="250650" cy="250650"/>
          </a:xfrm>
          <a:prstGeom prst="ellipse">
            <a:avLst/>
          </a:prstGeom>
          <a:solidFill>
            <a:schemeClr val="accent1"/>
          </a:solidFill>
          <a:ln w="127000" cap="flat" cmpd="sng" algn="ctr">
            <a:solidFill>
              <a:schemeClr val="accent3">
                <a:alpha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27"/>
          <p:cNvSpPr txBox="1"/>
          <p:nvPr/>
        </p:nvSpPr>
        <p:spPr>
          <a:xfrm>
            <a:off x="4296319" y="4157752"/>
            <a:ext cx="174427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</a:lstStyle>
          <a:p>
            <a:pPr algn="ctr"/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人工智能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43133" y="3672533"/>
            <a:ext cx="250650" cy="250650"/>
          </a:xfrm>
          <a:prstGeom prst="ellipse">
            <a:avLst/>
          </a:prstGeom>
          <a:solidFill>
            <a:srgbClr val="A980DD"/>
          </a:solidFill>
          <a:ln w="127000" cap="flat" cmpd="sng" algn="ctr">
            <a:solidFill>
              <a:srgbClr val="7937C9">
                <a:alpha val="49804"/>
              </a:srgb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27"/>
          <p:cNvSpPr txBox="1"/>
          <p:nvPr/>
        </p:nvSpPr>
        <p:spPr>
          <a:xfrm>
            <a:off x="6294722" y="3647375"/>
            <a:ext cx="1744279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</a:lstStyle>
          <a:p>
            <a:pPr algn="ctr"/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下一代</a:t>
            </a:r>
            <a:endParaRPr lang="en-US" altLang="zh-CN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algn="ctr"/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互联网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041536" y="3229581"/>
            <a:ext cx="250650" cy="250650"/>
          </a:xfrm>
          <a:prstGeom prst="ellipse">
            <a:avLst/>
          </a:prstGeom>
          <a:solidFill>
            <a:srgbClr val="C884C9"/>
          </a:solidFill>
          <a:ln w="127000" cap="flat" cmpd="sng" algn="ctr">
            <a:solidFill>
              <a:srgbClr val="7E3880">
                <a:alpha val="5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27"/>
          <p:cNvSpPr txBox="1"/>
          <p:nvPr/>
        </p:nvSpPr>
        <p:spPr>
          <a:xfrm>
            <a:off x="8141441" y="3068292"/>
            <a:ext cx="1744279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</a:lstStyle>
          <a:p>
            <a:pPr algn="ctr"/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第五代</a:t>
            </a:r>
            <a:endParaRPr lang="en-US" altLang="zh-CN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algn="ctr"/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移动通信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8888255" y="2583073"/>
            <a:ext cx="250650" cy="250650"/>
          </a:xfrm>
          <a:prstGeom prst="ellipse">
            <a:avLst/>
          </a:prstGeom>
          <a:solidFill>
            <a:srgbClr val="F68D7A"/>
          </a:solidFill>
          <a:ln w="127000" cap="flat" cmpd="sng" algn="ctr">
            <a:solidFill>
              <a:srgbClr val="F36A53">
                <a:alpha val="49804"/>
              </a:srgb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/>
          <p:cNvSpPr/>
          <p:nvPr/>
        </p:nvSpPr>
        <p:spPr>
          <a:xfrm>
            <a:off x="504946" y="2663298"/>
            <a:ext cx="3050433" cy="387746"/>
          </a:xfrm>
          <a:prstGeom prst="roundRect">
            <a:avLst>
              <a:gd name="adj" fmla="val 50000"/>
            </a:avLst>
          </a:prstGeom>
          <a:solidFill>
            <a:schemeClr val="accent1">
              <a:alpha val="20000"/>
            </a:schemeClr>
          </a:solidFill>
          <a:ln w="12700" cap="flat" cmpd="sng" algn="ctr"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互联网 </a:t>
            </a:r>
            <a:r>
              <a:rPr lang="en-US" altLang="zh-CN" sz="1600"/>
              <a:t>/ </a:t>
            </a:r>
            <a:r>
              <a:rPr lang="zh-CN" altLang="en-US" sz="1600"/>
              <a:t>大数据 </a:t>
            </a:r>
            <a:r>
              <a:rPr lang="en-US" altLang="zh-CN" sz="1600"/>
              <a:t>/ </a:t>
            </a:r>
            <a:r>
              <a:rPr lang="zh-CN" altLang="en-US" sz="1600"/>
              <a:t>人工智能</a:t>
            </a:r>
          </a:p>
        </p:txBody>
      </p:sp>
      <p:sp>
        <p:nvSpPr>
          <p:cNvPr id="27" name="矩形: 圆角 26"/>
          <p:cNvSpPr/>
          <p:nvPr/>
        </p:nvSpPr>
        <p:spPr>
          <a:xfrm>
            <a:off x="3923701" y="2663298"/>
            <a:ext cx="1237733" cy="387746"/>
          </a:xfrm>
          <a:prstGeom prst="roundRect">
            <a:avLst>
              <a:gd name="adj" fmla="val 50000"/>
            </a:avLst>
          </a:prstGeom>
          <a:solidFill>
            <a:schemeClr val="accent1">
              <a:alpha val="20000"/>
            </a:schemeClr>
          </a:solidFill>
          <a:ln w="12700" cap="flat" cmpd="sng" algn="ctr"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实体经济</a:t>
            </a:r>
          </a:p>
        </p:txBody>
      </p:sp>
      <p:sp>
        <p:nvSpPr>
          <p:cNvPr id="30" name="十字形 29"/>
          <p:cNvSpPr/>
          <p:nvPr/>
        </p:nvSpPr>
        <p:spPr>
          <a:xfrm>
            <a:off x="3658765" y="2769633"/>
            <a:ext cx="164258" cy="164256"/>
          </a:xfrm>
          <a:prstGeom prst="plus">
            <a:avLst>
              <a:gd name="adj" fmla="val 42647"/>
            </a:avLst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Picture 2" descr="https://timgsa.baidu.com/timg?image&amp;quality=80&amp;size=b9999_10000&amp;sec=1512477856735&amp;di=558416c8f2917979a1e77a4614b297e5&amp;imgtype=0&amp;src=http%3A%2F%2Fwww.xinhuanet.com%2Ftitlepic%2F112000%2F1120008831_1480378219594_title0h.jpg"/>
          <p:cNvPicPr>
            <a:picLocks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696285" y="4728146"/>
            <a:ext cx="921518" cy="921518"/>
          </a:xfrm>
          <a:prstGeom prst="ellipse">
            <a:avLst/>
          </a:prstGeom>
          <a:solidFill>
            <a:srgbClr val="FFFFFF">
              <a:shade val="85000"/>
            </a:srgbClr>
          </a:solidFill>
          <a:ln w="12700"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</a:ln>
          <a:effectLst/>
        </p:spPr>
      </p:pic>
      <p:pic>
        <p:nvPicPr>
          <p:cNvPr id="32" name="图片 31"/>
          <p:cNvPicPr/>
          <p:nvPr/>
        </p:nvPicPr>
        <p:blipFill>
          <a:blip r:embed="rId3" cstate="email"/>
          <a:stretch>
            <a:fillRect/>
          </a:stretch>
        </p:blipFill>
        <p:spPr>
          <a:xfrm>
            <a:off x="2542058" y="4890601"/>
            <a:ext cx="921518" cy="921518"/>
          </a:xfrm>
          <a:prstGeom prst="ellipse">
            <a:avLst/>
          </a:prstGeom>
          <a:solidFill>
            <a:srgbClr val="FFFFFF">
              <a:shade val="85000"/>
            </a:srgbClr>
          </a:solidFill>
          <a:ln w="12700"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</a:ln>
          <a:effectLst/>
        </p:spPr>
      </p:pic>
      <p:pic>
        <p:nvPicPr>
          <p:cNvPr id="33" name="图片 32"/>
          <p:cNvPicPr/>
          <p:nvPr/>
        </p:nvPicPr>
        <p:blipFill>
          <a:blip r:embed="rId4" cstate="email"/>
          <a:stretch>
            <a:fillRect/>
          </a:stretch>
        </p:blipFill>
        <p:spPr>
          <a:xfrm>
            <a:off x="6706102" y="4441570"/>
            <a:ext cx="921518" cy="921518"/>
          </a:xfrm>
          <a:prstGeom prst="ellipse">
            <a:avLst/>
          </a:prstGeom>
          <a:solidFill>
            <a:srgbClr val="FFFFFF">
              <a:shade val="85000"/>
            </a:srgbClr>
          </a:solidFill>
          <a:ln w="12700"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</a:ln>
          <a:effectLst/>
        </p:spPr>
      </p:pic>
      <p:pic>
        <p:nvPicPr>
          <p:cNvPr id="34" name="图片 33"/>
          <p:cNvPicPr/>
          <p:nvPr/>
        </p:nvPicPr>
        <p:blipFill>
          <a:blip r:embed="rId5" cstate="email"/>
          <a:stretch>
            <a:fillRect/>
          </a:stretch>
        </p:blipFill>
        <p:spPr>
          <a:xfrm>
            <a:off x="8579181" y="4016707"/>
            <a:ext cx="921518" cy="921518"/>
          </a:xfrm>
          <a:prstGeom prst="ellipse">
            <a:avLst/>
          </a:prstGeom>
          <a:noFill/>
          <a:ln w="12700"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弧形 104"/>
          <p:cNvSpPr/>
          <p:nvPr/>
        </p:nvSpPr>
        <p:spPr>
          <a:xfrm>
            <a:off x="-12726132" y="-4863887"/>
            <a:ext cx="16765144" cy="16765114"/>
          </a:xfrm>
          <a:prstGeom prst="arc">
            <a:avLst>
              <a:gd name="adj1" fmla="val 19709047"/>
              <a:gd name="adj2" fmla="val 1987795"/>
            </a:avLst>
          </a:prstGeom>
          <a:gradFill flip="none" rotWithShape="1">
            <a:gsLst>
              <a:gs pos="75000">
                <a:schemeClr val="accent3">
                  <a:alpha val="0"/>
                </a:schemeClr>
              </a:gs>
              <a:gs pos="100000">
                <a:schemeClr val="accent2">
                  <a:alpha val="5000"/>
                </a:schemeClr>
              </a:gs>
            </a:gsLst>
            <a:lin ang="0" scaled="1"/>
            <a:tileRect/>
          </a:gradFill>
          <a:ln w="22225" cap="flat" cmpd="sng" algn="ctr">
            <a:gradFill flip="none" rotWithShape="1">
              <a:gsLst>
                <a:gs pos="50000">
                  <a:srgbClr val="2CC1F5"/>
                </a:gs>
                <a:gs pos="14000">
                  <a:schemeClr val="accent3">
                    <a:alpha val="0"/>
                  </a:schemeClr>
                </a:gs>
                <a:gs pos="8500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endParaRPr lang="zh-CN" altLang="en-US" sz="1600" i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中原牧场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21" name="椭圆 20"/>
          <p:cNvSpPr/>
          <p:nvPr/>
        </p:nvSpPr>
        <p:spPr>
          <a:xfrm>
            <a:off x="1525675" y="2028047"/>
            <a:ext cx="1183395" cy="1183395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12700" cap="flat" cmpd="sng" algn="ctr"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1600" i="1" dirty="0">
                <a:solidFill>
                  <a:schemeClr val="tx1"/>
                </a:solidFill>
                <a:latin typeface="+mj-ea"/>
                <a:ea typeface="+mj-ea"/>
              </a:rPr>
              <a:t>品牌保护</a:t>
            </a:r>
          </a:p>
        </p:txBody>
      </p:sp>
      <p:sp>
        <p:nvSpPr>
          <p:cNvPr id="99" name="椭圆 98"/>
          <p:cNvSpPr/>
          <p:nvPr/>
        </p:nvSpPr>
        <p:spPr>
          <a:xfrm>
            <a:off x="1019478" y="2926973"/>
            <a:ext cx="1183395" cy="1183395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12700" cap="flat" cmpd="sng" algn="ctr"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1600" i="1" dirty="0">
                <a:solidFill>
                  <a:schemeClr val="tx1"/>
                </a:solidFill>
                <a:latin typeface="+mj-ea"/>
                <a:ea typeface="+mj-ea"/>
              </a:rPr>
              <a:t>众筹养殖</a:t>
            </a:r>
          </a:p>
        </p:txBody>
      </p:sp>
      <p:sp>
        <p:nvSpPr>
          <p:cNvPr id="100" name="椭圆 99"/>
          <p:cNvSpPr/>
          <p:nvPr/>
        </p:nvSpPr>
        <p:spPr>
          <a:xfrm>
            <a:off x="2031871" y="2926973"/>
            <a:ext cx="1183395" cy="1183395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12700" cap="flat" cmpd="sng" algn="ctr"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1600" i="1" dirty="0">
                <a:solidFill>
                  <a:schemeClr val="tx1"/>
                </a:solidFill>
                <a:latin typeface="+mj-ea"/>
                <a:ea typeface="+mj-ea"/>
              </a:rPr>
              <a:t>饥饿营销</a:t>
            </a:r>
          </a:p>
        </p:txBody>
      </p:sp>
      <p:sp>
        <p:nvSpPr>
          <p:cNvPr id="103" name="矩形 102"/>
          <p:cNvSpPr/>
          <p:nvPr/>
        </p:nvSpPr>
        <p:spPr>
          <a:xfrm>
            <a:off x="1396849" y="4156091"/>
            <a:ext cx="657231" cy="83099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5400" dirty="0">
                <a:gradFill>
                  <a:gsLst>
                    <a:gs pos="0">
                      <a:srgbClr val="FFE56B"/>
                    </a:gs>
                    <a:gs pos="100000">
                      <a:srgbClr val="F68D7A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演示新手书" panose="00000500000000000000" pitchFamily="50" charset="-122"/>
                <a:ea typeface="演示新手书" panose="00000500000000000000" pitchFamily="50" charset="-122"/>
              </a:rPr>
              <a:t>思</a:t>
            </a:r>
            <a:endParaRPr lang="zh-CN" altLang="en-US" sz="5400" dirty="0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演示新手书" panose="00000500000000000000" pitchFamily="50" charset="-122"/>
              <a:ea typeface="演示新手书" panose="00000500000000000000" pitchFamily="50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2081180" y="4336974"/>
            <a:ext cx="66950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5400" dirty="0">
                <a:gradFill>
                  <a:gsLst>
                    <a:gs pos="0">
                      <a:srgbClr val="FFE56B"/>
                    </a:gs>
                    <a:gs pos="100000">
                      <a:srgbClr val="F68D7A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演示新手书" panose="00000500000000000000" pitchFamily="50" charset="-122"/>
                <a:ea typeface="演示新手书" panose="00000500000000000000" pitchFamily="50" charset="-122"/>
              </a:rPr>
              <a:t>路</a:t>
            </a:r>
            <a:endParaRPr lang="zh-CN" altLang="en-US" sz="5400" dirty="0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演示新手书" panose="00000500000000000000" pitchFamily="50" charset="-122"/>
              <a:ea typeface="演示新手书" panose="00000500000000000000" pitchFamily="50" charset="-122"/>
            </a:endParaRPr>
          </a:p>
        </p:txBody>
      </p:sp>
      <p:sp>
        <p:nvSpPr>
          <p:cNvPr id="106" name="弧形 105"/>
          <p:cNvSpPr/>
          <p:nvPr/>
        </p:nvSpPr>
        <p:spPr>
          <a:xfrm>
            <a:off x="-12523194" y="-4689987"/>
            <a:ext cx="16436004" cy="16435976"/>
          </a:xfrm>
          <a:prstGeom prst="arc">
            <a:avLst>
              <a:gd name="adj1" fmla="val 20625112"/>
              <a:gd name="adj2" fmla="val 886272"/>
            </a:avLst>
          </a:prstGeom>
          <a:noFill/>
          <a:ln w="12700" cap="flat" cmpd="sng" algn="ctr">
            <a:gradFill flip="none" rotWithShape="1">
              <a:gsLst>
                <a:gs pos="50000">
                  <a:srgbClr val="2CC1F5"/>
                </a:gs>
                <a:gs pos="14000">
                  <a:schemeClr val="accent3">
                    <a:alpha val="0"/>
                  </a:schemeClr>
                </a:gs>
                <a:gs pos="8500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endParaRPr lang="zh-CN" altLang="en-US" sz="1600" i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56" name="弧形 155"/>
          <p:cNvSpPr/>
          <p:nvPr/>
        </p:nvSpPr>
        <p:spPr>
          <a:xfrm>
            <a:off x="1431203" y="1933576"/>
            <a:ext cx="1372340" cy="1372338"/>
          </a:xfrm>
          <a:prstGeom prst="arc">
            <a:avLst>
              <a:gd name="adj1" fmla="val 9600926"/>
              <a:gd name="adj2" fmla="val 1057270"/>
            </a:avLst>
          </a:prstGeom>
          <a:noFill/>
          <a:ln w="12700" cap="flat" cmpd="sng" algn="ctr"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endParaRPr lang="zh-CN" altLang="en-US" sz="1600" i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57" name="弧形 156"/>
          <p:cNvSpPr/>
          <p:nvPr/>
        </p:nvSpPr>
        <p:spPr>
          <a:xfrm>
            <a:off x="1932437" y="2827540"/>
            <a:ext cx="1382264" cy="1382262"/>
          </a:xfrm>
          <a:prstGeom prst="arc">
            <a:avLst>
              <a:gd name="adj1" fmla="val 16914492"/>
              <a:gd name="adj2" fmla="val 8231187"/>
            </a:avLst>
          </a:prstGeom>
          <a:noFill/>
          <a:ln w="12700" cap="flat" cmpd="sng" algn="ctr"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endParaRPr lang="zh-CN" altLang="en-US" sz="1600" i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58" name="弧形 157"/>
          <p:cNvSpPr/>
          <p:nvPr/>
        </p:nvSpPr>
        <p:spPr>
          <a:xfrm>
            <a:off x="920044" y="2827540"/>
            <a:ext cx="1382264" cy="1382262"/>
          </a:xfrm>
          <a:prstGeom prst="arc">
            <a:avLst>
              <a:gd name="adj1" fmla="val 2578325"/>
              <a:gd name="adj2" fmla="val 15486570"/>
            </a:avLst>
          </a:prstGeom>
          <a:noFill/>
          <a:ln w="12700" cap="flat" cmpd="sng" algn="ctr"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endParaRPr lang="zh-CN" altLang="en-US" sz="1600" i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4350755" y="884427"/>
            <a:ext cx="3693319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1"/>
                </a:gradFill>
                <a:latin typeface="+mj-ea"/>
                <a:ea typeface="+mj-ea"/>
              </a:rPr>
              <a:t>聚焦品牌建设 促进跨越发展	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4350755" y="1377050"/>
            <a:ext cx="7124462" cy="379759"/>
            <a:chOff x="4350755" y="1168008"/>
            <a:chExt cx="7124462" cy="379759"/>
          </a:xfrm>
        </p:grpSpPr>
        <p:sp>
          <p:nvSpPr>
            <p:cNvPr id="168" name="矩形: 圆角 167"/>
            <p:cNvSpPr/>
            <p:nvPr/>
          </p:nvSpPr>
          <p:spPr>
            <a:xfrm>
              <a:off x="4350755" y="1168008"/>
              <a:ext cx="1699321" cy="37975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20000"/>
              </a:schemeClr>
            </a:solidFill>
            <a:ln w="12700" cap="flat" cmpd="sng" algn="ctr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中原农区肉羊第一大县</a:t>
              </a:r>
            </a:p>
          </p:txBody>
        </p:sp>
        <p:sp>
          <p:nvSpPr>
            <p:cNvPr id="169" name="矩形: 圆角 168"/>
            <p:cNvSpPr/>
            <p:nvPr/>
          </p:nvSpPr>
          <p:spPr>
            <a:xfrm>
              <a:off x="6159135" y="1168008"/>
              <a:ext cx="1699321" cy="37975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20000"/>
              </a:schemeClr>
            </a:solidFill>
            <a:ln w="12700" cap="flat" cmpd="sng" algn="ctr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中国临羊之都</a:t>
              </a:r>
            </a:p>
          </p:txBody>
        </p:sp>
        <p:sp>
          <p:nvSpPr>
            <p:cNvPr id="166" name="矩形: 圆角 165"/>
            <p:cNvSpPr/>
            <p:nvPr/>
          </p:nvSpPr>
          <p:spPr>
            <a:xfrm>
              <a:off x="7967515" y="1168008"/>
              <a:ext cx="1699321" cy="37975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20000"/>
              </a:schemeClr>
            </a:solidFill>
            <a:ln w="12700" cap="flat" cmpd="sng" algn="ctr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优质品牌羊肉牛肉生产大县</a:t>
              </a:r>
            </a:p>
          </p:txBody>
        </p:sp>
        <p:sp>
          <p:nvSpPr>
            <p:cNvPr id="167" name="矩形: 圆角 166"/>
            <p:cNvSpPr/>
            <p:nvPr/>
          </p:nvSpPr>
          <p:spPr>
            <a:xfrm>
              <a:off x="9775896" y="1168008"/>
              <a:ext cx="1699321" cy="37975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20000"/>
              </a:schemeClr>
            </a:solidFill>
            <a:ln w="12700" cap="flat" cmpd="sng" algn="ctr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现代农牧业循环经济</a:t>
              </a:r>
              <a:endParaRPr lang="en-US" altLang="zh-CN" sz="1000" dirty="0"/>
            </a:p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与生态畜牧业示范基地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350755" y="1895030"/>
            <a:ext cx="7124463" cy="379759"/>
            <a:chOff x="4350755" y="1754568"/>
            <a:chExt cx="7124463" cy="379759"/>
          </a:xfrm>
        </p:grpSpPr>
        <p:sp>
          <p:nvSpPr>
            <p:cNvPr id="145" name="矩形: 圆角 144"/>
            <p:cNvSpPr/>
            <p:nvPr/>
          </p:nvSpPr>
          <p:spPr>
            <a:xfrm>
              <a:off x="4350755" y="1754568"/>
              <a:ext cx="1699321" cy="37975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20000"/>
              </a:schemeClr>
            </a:solidFill>
            <a:ln w="12700" cap="flat" cmpd="sng" algn="ctr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全国有影响力的</a:t>
              </a:r>
              <a:endParaRPr lang="en-US" altLang="zh-CN" sz="1000" dirty="0"/>
            </a:p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牛羊商贸物流中心</a:t>
              </a:r>
            </a:p>
          </p:txBody>
        </p:sp>
        <p:sp>
          <p:nvSpPr>
            <p:cNvPr id="159" name="矩形: 圆角 158"/>
            <p:cNvSpPr/>
            <p:nvPr/>
          </p:nvSpPr>
          <p:spPr>
            <a:xfrm>
              <a:off x="6159136" y="1754568"/>
              <a:ext cx="1699321" cy="37975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20000"/>
              </a:schemeClr>
            </a:solidFill>
            <a:ln w="12700" cap="flat" cmpd="sng" algn="ctr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有地方特色牛羊文化</a:t>
              </a:r>
              <a:endParaRPr lang="en-US" altLang="zh-CN" sz="1000" dirty="0"/>
            </a:p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与休闲乡村旅游示范基地</a:t>
              </a:r>
            </a:p>
          </p:txBody>
        </p:sp>
        <p:sp>
          <p:nvSpPr>
            <p:cNvPr id="132" name="矩形: 圆角 131"/>
            <p:cNvSpPr/>
            <p:nvPr/>
          </p:nvSpPr>
          <p:spPr>
            <a:xfrm>
              <a:off x="7967517" y="1754568"/>
              <a:ext cx="1699321" cy="37975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20000"/>
              </a:schemeClr>
            </a:solidFill>
            <a:ln w="12700" cap="flat" cmpd="sng" algn="ctr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现代牛羊产业发展模式</a:t>
              </a:r>
              <a:endParaRPr lang="en-US" altLang="zh-CN" sz="1000" dirty="0"/>
            </a:p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与科技创新基 地</a:t>
              </a:r>
            </a:p>
          </p:txBody>
        </p:sp>
        <p:sp>
          <p:nvSpPr>
            <p:cNvPr id="144" name="矩形: 圆角 143"/>
            <p:cNvSpPr/>
            <p:nvPr/>
          </p:nvSpPr>
          <p:spPr>
            <a:xfrm>
              <a:off x="9775897" y="1754568"/>
              <a:ext cx="1699321" cy="37975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20000"/>
              </a:schemeClr>
            </a:solidFill>
            <a:ln w="12700" cap="flat" cmpd="sng" algn="ctr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秸秆饲料生产大县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秸秆饲料示范基地</a:t>
              </a:r>
            </a:p>
          </p:txBody>
        </p:sp>
      </p:grpSp>
      <p:sp>
        <p:nvSpPr>
          <p:cNvPr id="8" name="箭头: V 形 7"/>
          <p:cNvSpPr/>
          <p:nvPr/>
        </p:nvSpPr>
        <p:spPr>
          <a:xfrm>
            <a:off x="5673976" y="2772489"/>
            <a:ext cx="460903" cy="460903"/>
          </a:xfrm>
          <a:prstGeom prst="chevron">
            <a:avLst/>
          </a:prstGeom>
          <a:gradFill>
            <a:gsLst>
              <a:gs pos="100000">
                <a:schemeClr val="accent3">
                  <a:alpha val="9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15875" cap="flat" cmpd="sng" algn="ctr">
            <a:gradFill flip="none" rotWithShape="1">
              <a:gsLst>
                <a:gs pos="100000">
                  <a:schemeClr val="accent3"/>
                </a:gs>
                <a:gs pos="0">
                  <a:schemeClr val="accent2">
                    <a:alpha val="0"/>
                  </a:schemeClr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457200"/>
            <a:endParaRPr lang="zh-CN" altLang="en-US" kern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175" name="图片 17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85747" y="2595400"/>
            <a:ext cx="1135646" cy="851734"/>
          </a:xfrm>
          <a:prstGeom prst="rect">
            <a:avLst/>
          </a:prstGeom>
          <a:ln>
            <a:gradFill flip="none" rotWithShape="1">
              <a:gsLst>
                <a:gs pos="0">
                  <a:schemeClr val="accent3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</a:ln>
        </p:spPr>
      </p:pic>
      <p:sp>
        <p:nvSpPr>
          <p:cNvPr id="184" name="箭头: V 形 183"/>
          <p:cNvSpPr/>
          <p:nvPr/>
        </p:nvSpPr>
        <p:spPr>
          <a:xfrm rot="5400000">
            <a:off x="4723119" y="2622090"/>
            <a:ext cx="460903" cy="1205631"/>
          </a:xfrm>
          <a:prstGeom prst="chevron">
            <a:avLst>
              <a:gd name="adj" fmla="val 0"/>
            </a:avLst>
          </a:prstGeom>
          <a:gradFill>
            <a:gsLst>
              <a:gs pos="100000">
                <a:schemeClr val="accent3"/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15875" cap="flat" cmpd="sng" algn="ctr">
            <a:gradFill flip="none" rotWithShape="1">
              <a:gsLst>
                <a:gs pos="100000">
                  <a:schemeClr val="accent3"/>
                </a:gs>
                <a:gs pos="0">
                  <a:schemeClr val="accent2">
                    <a:alpha val="0"/>
                  </a:schemeClr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457200"/>
            <a:endParaRPr lang="zh-CN" altLang="en-US" kern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182" name="图片 18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87461" y="2595399"/>
            <a:ext cx="1135646" cy="851734"/>
          </a:xfrm>
          <a:prstGeom prst="rect">
            <a:avLst/>
          </a:prstGeom>
          <a:ln>
            <a:gradFill flip="none" rotWithShape="1">
              <a:gsLst>
                <a:gs pos="0">
                  <a:schemeClr val="accent3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</a:ln>
        </p:spPr>
      </p:pic>
      <p:sp>
        <p:nvSpPr>
          <p:cNvPr id="185" name="箭头: V 形 184"/>
          <p:cNvSpPr/>
          <p:nvPr/>
        </p:nvSpPr>
        <p:spPr>
          <a:xfrm rot="5400000">
            <a:off x="6624833" y="2622090"/>
            <a:ext cx="460903" cy="1205631"/>
          </a:xfrm>
          <a:prstGeom prst="chevron">
            <a:avLst>
              <a:gd name="adj" fmla="val 0"/>
            </a:avLst>
          </a:prstGeom>
          <a:gradFill>
            <a:gsLst>
              <a:gs pos="100000">
                <a:schemeClr val="accent3"/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15875" cap="flat" cmpd="sng" algn="ctr">
            <a:gradFill flip="none" rotWithShape="1">
              <a:gsLst>
                <a:gs pos="100000">
                  <a:schemeClr val="accent3"/>
                </a:gs>
                <a:gs pos="0">
                  <a:schemeClr val="accent2">
                    <a:alpha val="0"/>
                  </a:schemeClr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457200"/>
            <a:endParaRPr lang="zh-CN" altLang="en-US" kern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181" name="图片 18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10682" y="2595399"/>
            <a:ext cx="1135646" cy="851734"/>
          </a:xfrm>
          <a:prstGeom prst="rect">
            <a:avLst/>
          </a:prstGeom>
          <a:ln>
            <a:gradFill flip="none" rotWithShape="1">
              <a:gsLst>
                <a:gs pos="0">
                  <a:schemeClr val="accent3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</a:ln>
        </p:spPr>
      </p:pic>
      <p:sp>
        <p:nvSpPr>
          <p:cNvPr id="186" name="箭头: V 形 185"/>
          <p:cNvSpPr/>
          <p:nvPr/>
        </p:nvSpPr>
        <p:spPr>
          <a:xfrm rot="5400000">
            <a:off x="7948054" y="2622090"/>
            <a:ext cx="460903" cy="1205631"/>
          </a:xfrm>
          <a:prstGeom prst="chevron">
            <a:avLst>
              <a:gd name="adj" fmla="val 0"/>
            </a:avLst>
          </a:prstGeom>
          <a:gradFill>
            <a:gsLst>
              <a:gs pos="100000">
                <a:schemeClr val="accent3"/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15875" cap="flat" cmpd="sng" algn="ctr">
            <a:gradFill flip="none" rotWithShape="1">
              <a:gsLst>
                <a:gs pos="100000">
                  <a:schemeClr val="accent3"/>
                </a:gs>
                <a:gs pos="0">
                  <a:schemeClr val="accent2">
                    <a:alpha val="0"/>
                  </a:schemeClr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457200"/>
            <a:endParaRPr lang="zh-CN" altLang="en-US" kern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183" name="图片 18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40285" y="2595399"/>
            <a:ext cx="1135646" cy="851734"/>
          </a:xfrm>
          <a:prstGeom prst="rect">
            <a:avLst/>
          </a:prstGeom>
          <a:ln>
            <a:gradFill flip="none" rotWithShape="1">
              <a:gsLst>
                <a:gs pos="0">
                  <a:schemeClr val="accent3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</a:ln>
        </p:spPr>
      </p:pic>
      <p:sp>
        <p:nvSpPr>
          <p:cNvPr id="187" name="箭头: V 形 186"/>
          <p:cNvSpPr/>
          <p:nvPr/>
        </p:nvSpPr>
        <p:spPr>
          <a:xfrm rot="5400000">
            <a:off x="9271275" y="2622090"/>
            <a:ext cx="460903" cy="1205631"/>
          </a:xfrm>
          <a:prstGeom prst="chevron">
            <a:avLst>
              <a:gd name="adj" fmla="val 0"/>
            </a:avLst>
          </a:prstGeom>
          <a:gradFill>
            <a:gsLst>
              <a:gs pos="100000">
                <a:schemeClr val="accent3"/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15875" cap="flat" cmpd="sng" algn="ctr">
            <a:gradFill flip="none" rotWithShape="1">
              <a:gsLst>
                <a:gs pos="100000">
                  <a:schemeClr val="accent3"/>
                </a:gs>
                <a:gs pos="0">
                  <a:schemeClr val="accent2">
                    <a:alpha val="0"/>
                  </a:schemeClr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457200"/>
            <a:endParaRPr lang="zh-CN" altLang="en-US" kern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180" name="图片 17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" r="96"/>
          <a:stretch>
            <a:fillRect/>
          </a:stretch>
        </p:blipFill>
        <p:spPr>
          <a:xfrm>
            <a:off x="10257122" y="2594579"/>
            <a:ext cx="1135646" cy="853375"/>
          </a:xfrm>
          <a:prstGeom prst="rect">
            <a:avLst/>
          </a:prstGeom>
          <a:ln>
            <a:gradFill flip="none" rotWithShape="1">
              <a:gsLst>
                <a:gs pos="0">
                  <a:schemeClr val="accent3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</a:ln>
        </p:spPr>
      </p:pic>
      <p:sp>
        <p:nvSpPr>
          <p:cNvPr id="188" name="箭头: V 形 187"/>
          <p:cNvSpPr/>
          <p:nvPr/>
        </p:nvSpPr>
        <p:spPr>
          <a:xfrm rot="5400000">
            <a:off x="10594494" y="2622090"/>
            <a:ext cx="460903" cy="1205631"/>
          </a:xfrm>
          <a:prstGeom prst="chevron">
            <a:avLst>
              <a:gd name="adj" fmla="val 0"/>
            </a:avLst>
          </a:prstGeom>
          <a:gradFill>
            <a:gsLst>
              <a:gs pos="100000">
                <a:schemeClr val="accent3"/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15875" cap="flat" cmpd="sng" algn="ctr">
            <a:gradFill flip="none" rotWithShape="1">
              <a:gsLst>
                <a:gs pos="100000">
                  <a:schemeClr val="accent3"/>
                </a:gs>
                <a:gs pos="0">
                  <a:schemeClr val="accent2">
                    <a:alpha val="0"/>
                  </a:schemeClr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457200"/>
            <a:endParaRPr lang="zh-CN" altLang="en-US" kern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cxnSp>
        <p:nvCxnSpPr>
          <p:cNvPr id="49" name="直接连接符 48"/>
          <p:cNvCxnSpPr/>
          <p:nvPr/>
        </p:nvCxnSpPr>
        <p:spPr>
          <a:xfrm>
            <a:off x="4188909" y="3253378"/>
            <a:ext cx="7719123" cy="0"/>
          </a:xfrm>
          <a:prstGeom prst="line">
            <a:avLst/>
          </a:prstGeom>
          <a:noFill/>
          <a:ln w="15875" cap="flat" cmpd="sng" algn="ctr">
            <a:gradFill flip="none" rotWithShape="1">
              <a:gsLst>
                <a:gs pos="50000">
                  <a:srgbClr val="239DF3"/>
                </a:gs>
                <a:gs pos="0">
                  <a:schemeClr val="accent3">
                    <a:alpha val="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496750" y="4285724"/>
            <a:ext cx="0" cy="1847090"/>
          </a:xfrm>
          <a:prstGeom prst="line">
            <a:avLst/>
          </a:prstGeom>
          <a:ln w="15875">
            <a:gradFill>
              <a:gsLst>
                <a:gs pos="0">
                  <a:schemeClr val="accent3">
                    <a:alpha val="0"/>
                  </a:schemeClr>
                </a:gs>
                <a:gs pos="50000">
                  <a:schemeClr val="accent2"/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4424750" y="4512058"/>
            <a:ext cx="3157027" cy="1410404"/>
            <a:chOff x="4424750" y="4477704"/>
            <a:chExt cx="3157027" cy="1410404"/>
          </a:xfrm>
        </p:grpSpPr>
        <p:grpSp>
          <p:nvGrpSpPr>
            <p:cNvPr id="51" name="组合 50"/>
            <p:cNvGrpSpPr/>
            <p:nvPr/>
          </p:nvGrpSpPr>
          <p:grpSpPr>
            <a:xfrm>
              <a:off x="4424750" y="4477704"/>
              <a:ext cx="3065981" cy="276999"/>
              <a:chOff x="4777289" y="4977592"/>
              <a:chExt cx="3065981" cy="276999"/>
            </a:xfrm>
          </p:grpSpPr>
          <p:sp>
            <p:nvSpPr>
              <p:cNvPr id="52" name="椭圆 51"/>
              <p:cNvSpPr/>
              <p:nvPr/>
            </p:nvSpPr>
            <p:spPr>
              <a:xfrm>
                <a:off x="4777289" y="5044091"/>
                <a:ext cx="144000" cy="144000"/>
              </a:xfrm>
              <a:prstGeom prst="ellipse">
                <a:avLst/>
              </a:prstGeom>
              <a:solidFill>
                <a:schemeClr val="accent3"/>
              </a:solidFill>
              <a:ln w="127000" cap="flat" cmpd="sng" algn="ctr">
                <a:solidFill>
                  <a:schemeClr val="accent3">
                    <a:alpha val="50000"/>
                  </a:schemeClr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5108351" y="4977592"/>
                <a:ext cx="195566" cy="276999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dirty="0">
                    <a:gradFill>
                      <a:gsLst>
                        <a:gs pos="0">
                          <a:schemeClr val="accent5"/>
                        </a:gs>
                        <a:gs pos="100000">
                          <a:schemeClr val="accent4"/>
                        </a:gs>
                      </a:gsLst>
                      <a:lin ang="5400000" scaled="1"/>
                    </a:gradFill>
                    <a:latin typeface="Arial" panose="020B0604020202020204" pitchFamily="34" charset="0"/>
                    <a:ea typeface="+mj-ea"/>
                  </a:rPr>
                  <a:t>1.</a:t>
                </a:r>
                <a:endParaRPr lang="zh-CN" altLang="en-US" dirty="0">
                  <a:gradFill>
                    <a:gsLst>
                      <a:gs pos="0">
                        <a:schemeClr val="accent5"/>
                      </a:gs>
                      <a:gs pos="100000">
                        <a:schemeClr val="accent4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+mj-ea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5353116" y="5012345"/>
                <a:ext cx="2490154" cy="207493"/>
              </a:xfrm>
              <a:prstGeom prst="rect">
                <a:avLst/>
              </a:prstGeom>
            </p:spPr>
            <p:txBody>
              <a:bodyPr wrap="square" lIns="0" tIns="0" rIns="0" bIns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饲料种植、饲料加工、繁育养殖</a:t>
                </a:r>
              </a:p>
            </p:txBody>
          </p:sp>
        </p:grpSp>
        <p:grpSp>
          <p:nvGrpSpPr>
            <p:cNvPr id="55" name="组合 54"/>
            <p:cNvGrpSpPr/>
            <p:nvPr/>
          </p:nvGrpSpPr>
          <p:grpSpPr>
            <a:xfrm>
              <a:off x="4424750" y="5044406"/>
              <a:ext cx="3065981" cy="276999"/>
              <a:chOff x="4777289" y="4977592"/>
              <a:chExt cx="3065981" cy="276999"/>
            </a:xfrm>
          </p:grpSpPr>
          <p:sp>
            <p:nvSpPr>
              <p:cNvPr id="56" name="椭圆 55"/>
              <p:cNvSpPr/>
              <p:nvPr/>
            </p:nvSpPr>
            <p:spPr>
              <a:xfrm>
                <a:off x="4777289" y="5044091"/>
                <a:ext cx="144000" cy="144000"/>
              </a:xfrm>
              <a:prstGeom prst="ellipse">
                <a:avLst/>
              </a:prstGeom>
              <a:solidFill>
                <a:schemeClr val="accent3"/>
              </a:solidFill>
              <a:ln w="127000" cap="flat" cmpd="sng" algn="ctr">
                <a:solidFill>
                  <a:schemeClr val="accent3">
                    <a:alpha val="50000"/>
                  </a:schemeClr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5108351" y="4977592"/>
                <a:ext cx="195566" cy="276999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dirty="0">
                    <a:gradFill>
                      <a:gsLst>
                        <a:gs pos="0">
                          <a:schemeClr val="accent5"/>
                        </a:gs>
                        <a:gs pos="100000">
                          <a:schemeClr val="accent4"/>
                        </a:gs>
                      </a:gsLst>
                      <a:lin ang="5400000" scaled="1"/>
                    </a:gradFill>
                    <a:latin typeface="Arial" panose="020B0604020202020204" pitchFamily="34" charset="0"/>
                    <a:ea typeface="+mj-ea"/>
                  </a:rPr>
                  <a:t>2.</a:t>
                </a:r>
                <a:endParaRPr lang="zh-CN" altLang="en-US" dirty="0">
                  <a:gradFill>
                    <a:gsLst>
                      <a:gs pos="0">
                        <a:schemeClr val="accent5"/>
                      </a:gs>
                      <a:gs pos="100000">
                        <a:schemeClr val="accent4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+mj-ea"/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5353116" y="5012345"/>
                <a:ext cx="2490154" cy="207493"/>
              </a:xfrm>
              <a:prstGeom prst="rect">
                <a:avLst/>
              </a:prstGeom>
            </p:spPr>
            <p:txBody>
              <a:bodyPr wrap="square" lIns="0" tIns="0" rIns="0" bIns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屠宰、精细加工、冷藏销售</a:t>
                </a:r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>
              <a:off x="4424750" y="5611109"/>
              <a:ext cx="3157027" cy="276999"/>
              <a:chOff x="4777289" y="4977592"/>
              <a:chExt cx="3157027" cy="276999"/>
            </a:xfrm>
          </p:grpSpPr>
          <p:sp>
            <p:nvSpPr>
              <p:cNvPr id="60" name="椭圆 59"/>
              <p:cNvSpPr/>
              <p:nvPr/>
            </p:nvSpPr>
            <p:spPr>
              <a:xfrm>
                <a:off x="4777289" y="5044091"/>
                <a:ext cx="144000" cy="144000"/>
              </a:xfrm>
              <a:prstGeom prst="ellipse">
                <a:avLst/>
              </a:prstGeom>
              <a:solidFill>
                <a:schemeClr val="accent3"/>
              </a:solidFill>
              <a:ln w="127000" cap="flat" cmpd="sng" algn="ctr">
                <a:solidFill>
                  <a:schemeClr val="accent3">
                    <a:alpha val="50000"/>
                  </a:schemeClr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5108351" y="4977592"/>
                <a:ext cx="195566" cy="276999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dirty="0">
                    <a:gradFill>
                      <a:gsLst>
                        <a:gs pos="0">
                          <a:schemeClr val="accent5"/>
                        </a:gs>
                        <a:gs pos="100000">
                          <a:schemeClr val="accent4"/>
                        </a:gs>
                      </a:gsLst>
                      <a:lin ang="5400000" scaled="1"/>
                    </a:gradFill>
                    <a:latin typeface="Arial" panose="020B0604020202020204" pitchFamily="34" charset="0"/>
                    <a:ea typeface="+mj-ea"/>
                  </a:rPr>
                  <a:t>3.</a:t>
                </a:r>
                <a:endParaRPr lang="zh-CN" altLang="en-US" dirty="0">
                  <a:gradFill>
                    <a:gsLst>
                      <a:gs pos="0">
                        <a:schemeClr val="accent5"/>
                      </a:gs>
                      <a:gs pos="100000">
                        <a:schemeClr val="accent4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+mj-ea"/>
                </a:endParaRPr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5353115" y="5012345"/>
                <a:ext cx="2581201" cy="207493"/>
              </a:xfrm>
              <a:prstGeom prst="rect">
                <a:avLst/>
              </a:prstGeom>
            </p:spPr>
            <p:txBody>
              <a:bodyPr wrap="square" lIns="0" tIns="0" rIns="0" bIns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沼气发电、有机肥生产、绿色有机种植</a:t>
                </a:r>
              </a:p>
            </p:txBody>
          </p:sp>
        </p:grpSp>
      </p:grpSp>
      <p:sp>
        <p:nvSpPr>
          <p:cNvPr id="63" name="矩形 62"/>
          <p:cNvSpPr/>
          <p:nvPr/>
        </p:nvSpPr>
        <p:spPr>
          <a:xfrm>
            <a:off x="4350755" y="3977947"/>
            <a:ext cx="75501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1"/>
                </a:gradFill>
                <a:latin typeface="+mj-ea"/>
                <a:ea typeface="+mj-ea"/>
              </a:rPr>
              <a:t>产业链</a:t>
            </a:r>
          </a:p>
        </p:txBody>
      </p:sp>
      <p:cxnSp>
        <p:nvCxnSpPr>
          <p:cNvPr id="64" name="直接连接符 63"/>
          <p:cNvCxnSpPr/>
          <p:nvPr/>
        </p:nvCxnSpPr>
        <p:spPr>
          <a:xfrm>
            <a:off x="7797496" y="3774744"/>
            <a:ext cx="0" cy="2817236"/>
          </a:xfrm>
          <a:prstGeom prst="line">
            <a:avLst/>
          </a:prstGeom>
          <a:noFill/>
          <a:ln w="15875" cap="flat" cmpd="sng" algn="ctr">
            <a:gradFill flip="none" rotWithShape="1">
              <a:gsLst>
                <a:gs pos="50000">
                  <a:srgbClr val="239DF3"/>
                </a:gs>
                <a:gs pos="0">
                  <a:schemeClr val="accent3">
                    <a:alpha val="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7" name="矩形 66"/>
          <p:cNvSpPr/>
          <p:nvPr/>
        </p:nvSpPr>
        <p:spPr>
          <a:xfrm>
            <a:off x="8089954" y="3977947"/>
            <a:ext cx="3105017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1"/>
                </a:gradFill>
                <a:latin typeface="+mj-ea"/>
                <a:ea typeface="+mj-ea"/>
              </a:rPr>
              <a:t>品牌</a:t>
            </a:r>
            <a:r>
              <a:rPr lang="en-US" altLang="zh-CN" sz="2000" dirty="0"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1"/>
                </a:gradFill>
                <a:latin typeface="+mj-ea"/>
                <a:ea typeface="+mj-ea"/>
              </a:rPr>
              <a:t>-</a:t>
            </a:r>
            <a:r>
              <a:rPr lang="zh-CN" altLang="en-US" sz="2000" dirty="0"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1"/>
                </a:gradFill>
                <a:latin typeface="+mj-ea"/>
                <a:ea typeface="+mj-ea"/>
              </a:rPr>
              <a:t>技术</a:t>
            </a:r>
            <a:r>
              <a:rPr lang="en-US" altLang="zh-CN" sz="2000" dirty="0"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1"/>
                </a:gradFill>
                <a:latin typeface="+mj-ea"/>
                <a:ea typeface="+mj-ea"/>
              </a:rPr>
              <a:t>-</a:t>
            </a:r>
            <a:r>
              <a:rPr lang="zh-CN" altLang="en-US" sz="2000" dirty="0"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1"/>
                </a:gradFill>
                <a:latin typeface="+mj-ea"/>
                <a:ea typeface="+mj-ea"/>
              </a:rPr>
              <a:t>平台</a:t>
            </a:r>
            <a:r>
              <a:rPr lang="en-US" altLang="zh-CN" sz="2000" dirty="0"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1"/>
                </a:gradFill>
                <a:latin typeface="+mj-ea"/>
                <a:ea typeface="+mj-ea"/>
              </a:rPr>
              <a:t>-</a:t>
            </a:r>
            <a:r>
              <a:rPr lang="zh-CN" altLang="en-US" sz="2000" dirty="0"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1"/>
                </a:gradFill>
                <a:latin typeface="+mj-ea"/>
                <a:ea typeface="+mj-ea"/>
              </a:rPr>
              <a:t>资本一体化</a:t>
            </a:r>
          </a:p>
        </p:txBody>
      </p:sp>
      <p:sp>
        <p:nvSpPr>
          <p:cNvPr id="71" name="PA-矩形 70"/>
          <p:cNvSpPr/>
          <p:nvPr>
            <p:custDataLst>
              <p:tags r:id="rId1"/>
            </p:custDataLst>
          </p:nvPr>
        </p:nvSpPr>
        <p:spPr>
          <a:xfrm>
            <a:off x="8089954" y="4371328"/>
            <a:ext cx="3586110" cy="200753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92075" indent="-920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+mn-ea"/>
              </a:rPr>
              <a:t>“中原牧场”物联网监管平台</a:t>
            </a:r>
            <a:endParaRPr lang="en-US" altLang="zh-CN" sz="1100" dirty="0">
              <a:latin typeface="+mn-ea"/>
            </a:endParaRPr>
          </a:p>
          <a:p>
            <a:pPr marL="92075" indent="-920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+mn-ea"/>
              </a:rPr>
              <a:t>养殖智能化管理系统</a:t>
            </a:r>
            <a:r>
              <a:rPr lang="en-US" altLang="zh-CN" sz="1100" dirty="0">
                <a:latin typeface="+mn-ea"/>
              </a:rPr>
              <a:t>(</a:t>
            </a:r>
            <a:r>
              <a:rPr lang="zh-CN" altLang="en-US" sz="1100" dirty="0">
                <a:latin typeface="+mn-ea"/>
              </a:rPr>
              <a:t>牛羊养殖产业重点工程</a:t>
            </a:r>
            <a:r>
              <a:rPr lang="en-US" altLang="zh-CN" sz="1100" dirty="0">
                <a:latin typeface="+mn-ea"/>
              </a:rPr>
              <a:t>3</a:t>
            </a:r>
            <a:r>
              <a:rPr lang="zh-CN" altLang="en-US" sz="1100" dirty="0">
                <a:latin typeface="+mn-ea"/>
              </a:rPr>
              <a:t>项</a:t>
            </a:r>
            <a:r>
              <a:rPr lang="en-US" altLang="zh-CN" sz="1100" dirty="0">
                <a:latin typeface="+mn-ea"/>
              </a:rPr>
              <a:t>)</a:t>
            </a:r>
            <a:endParaRPr lang="zh-CN" altLang="en-US" sz="1100" dirty="0">
              <a:latin typeface="+mn-ea"/>
            </a:endParaRPr>
          </a:p>
          <a:p>
            <a:pPr marL="92075" indent="-920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+mn-ea"/>
              </a:rPr>
              <a:t>中原牧场大数据系统平台</a:t>
            </a:r>
          </a:p>
          <a:p>
            <a:pPr marL="92075" indent="-920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+mn-ea"/>
              </a:rPr>
              <a:t>“中原牧场”饲料作物种植技术综合服务平台</a:t>
            </a:r>
            <a:endParaRPr lang="en-US" altLang="zh-CN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+mn-ea"/>
              </a:rPr>
              <a:t>    (</a:t>
            </a:r>
            <a:r>
              <a:rPr lang="zh-CN" altLang="en-US" sz="1100" dirty="0">
                <a:latin typeface="+mn-ea"/>
              </a:rPr>
              <a:t>饲草饲料产业重点工程</a:t>
            </a:r>
            <a:r>
              <a:rPr lang="en-US" altLang="zh-CN" sz="1100" dirty="0">
                <a:latin typeface="+mn-ea"/>
              </a:rPr>
              <a:t>3</a:t>
            </a:r>
            <a:r>
              <a:rPr lang="zh-CN" altLang="en-US" sz="1100" dirty="0">
                <a:latin typeface="+mn-ea"/>
              </a:rPr>
              <a:t>项</a:t>
            </a:r>
            <a:r>
              <a:rPr lang="en-US" altLang="zh-CN" sz="1100" dirty="0">
                <a:latin typeface="+mn-ea"/>
              </a:rPr>
              <a:t>)</a:t>
            </a:r>
            <a:endParaRPr lang="zh-CN" altLang="en-US" sz="1100" dirty="0">
              <a:latin typeface="+mn-ea"/>
            </a:endParaRPr>
          </a:p>
          <a:p>
            <a:pPr marL="92075" indent="-920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+mn-ea"/>
              </a:rPr>
              <a:t>“中原牧场”质量链系统平台</a:t>
            </a:r>
            <a:r>
              <a:rPr lang="en-US" altLang="zh-CN" sz="1100" dirty="0">
                <a:latin typeface="+mn-ea"/>
              </a:rPr>
              <a:t>(</a:t>
            </a:r>
            <a:r>
              <a:rPr lang="zh-CN" altLang="en-US" sz="1100" dirty="0">
                <a:latin typeface="+mn-ea"/>
              </a:rPr>
              <a:t>屠宰加工</a:t>
            </a:r>
            <a:r>
              <a:rPr lang="en-US" altLang="zh-CN" sz="1100" dirty="0">
                <a:latin typeface="+mn-ea"/>
              </a:rPr>
              <a:t>1</a:t>
            </a:r>
            <a:r>
              <a:rPr lang="zh-CN" altLang="en-US" sz="1100" dirty="0">
                <a:latin typeface="+mn-ea"/>
              </a:rPr>
              <a:t>项</a:t>
            </a:r>
            <a:r>
              <a:rPr lang="en-US" altLang="zh-CN" sz="1100" dirty="0">
                <a:latin typeface="+mn-ea"/>
              </a:rPr>
              <a:t>)</a:t>
            </a:r>
            <a:endParaRPr lang="zh-CN" altLang="en-US" sz="1100" dirty="0">
              <a:latin typeface="+mn-ea"/>
            </a:endParaRPr>
          </a:p>
          <a:p>
            <a:pPr marL="92075" indent="-920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+mn-ea"/>
              </a:rPr>
              <a:t>“中原牧场”电商综合服务平台</a:t>
            </a:r>
            <a:r>
              <a:rPr lang="en-US" altLang="zh-CN" sz="1100" dirty="0">
                <a:latin typeface="+mn-ea"/>
              </a:rPr>
              <a:t>(</a:t>
            </a:r>
            <a:r>
              <a:rPr lang="zh-CN" altLang="en-US" sz="1100" dirty="0">
                <a:latin typeface="+mn-ea"/>
              </a:rPr>
              <a:t>物流商贸</a:t>
            </a:r>
            <a:r>
              <a:rPr lang="en-US" altLang="zh-CN" sz="1100" dirty="0">
                <a:latin typeface="+mn-ea"/>
              </a:rPr>
              <a:t>1</a:t>
            </a:r>
            <a:r>
              <a:rPr lang="zh-CN" altLang="en-US" sz="1100" dirty="0">
                <a:latin typeface="+mn-ea"/>
              </a:rPr>
              <a:t>项</a:t>
            </a:r>
            <a:r>
              <a:rPr lang="en-US" altLang="zh-CN" sz="1100" dirty="0">
                <a:latin typeface="+mn-ea"/>
              </a:rPr>
              <a:t>)</a:t>
            </a:r>
            <a:endParaRPr lang="zh-CN" altLang="en-US" sz="1100" dirty="0">
              <a:latin typeface="+mn-ea"/>
            </a:endParaRPr>
          </a:p>
          <a:p>
            <a:pPr marL="92075" indent="-920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+mn-ea"/>
              </a:rPr>
              <a:t>“中原牧场”文化休闲旅游及全景体验平台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229639" y="150096"/>
            <a:ext cx="8070357" cy="891206"/>
          </a:xfrm>
        </p:spPr>
        <p:txBody>
          <a:bodyPr/>
          <a:lstStyle/>
          <a:p>
            <a:r>
              <a:rPr lang="zh-CN" altLang="en-US" dirty="0"/>
              <a:t>中原牧场文化休闲旅游及全景体验平台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609600" y="317500"/>
            <a:ext cx="409878" cy="498598"/>
          </a:xfrm>
        </p:spPr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5451993" y="766951"/>
            <a:ext cx="1520241" cy="6345046"/>
            <a:chOff x="5435970" y="1059543"/>
            <a:chExt cx="1520241" cy="5648361"/>
          </a:xfrm>
        </p:grpSpPr>
        <p:sp>
          <p:nvSpPr>
            <p:cNvPr id="5" name="任意多边形: 形状 4"/>
            <p:cNvSpPr/>
            <p:nvPr/>
          </p:nvSpPr>
          <p:spPr>
            <a:xfrm>
              <a:off x="5877769" y="1059543"/>
              <a:ext cx="466028" cy="5648361"/>
            </a:xfrm>
            <a:custGeom>
              <a:avLst/>
              <a:gdLst>
                <a:gd name="connsiteX0" fmla="*/ 392402 w 466028"/>
                <a:gd name="connsiteY0" fmla="*/ 0 h 5341257"/>
                <a:gd name="connsiteX1" fmla="*/ 517 w 466028"/>
                <a:gd name="connsiteY1" fmla="*/ 1378857 h 5341257"/>
                <a:gd name="connsiteX2" fmla="*/ 464974 w 466028"/>
                <a:gd name="connsiteY2" fmla="*/ 3120571 h 5341257"/>
                <a:gd name="connsiteX3" fmla="*/ 102117 w 466028"/>
                <a:gd name="connsiteY3" fmla="*/ 5341257 h 534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6028" h="5341257">
                  <a:moveTo>
                    <a:pt x="392402" y="0"/>
                  </a:moveTo>
                  <a:cubicBezTo>
                    <a:pt x="190412" y="429381"/>
                    <a:pt x="-11578" y="858762"/>
                    <a:pt x="517" y="1378857"/>
                  </a:cubicBezTo>
                  <a:cubicBezTo>
                    <a:pt x="12612" y="1898952"/>
                    <a:pt x="448041" y="2460171"/>
                    <a:pt x="464974" y="3120571"/>
                  </a:cubicBezTo>
                  <a:cubicBezTo>
                    <a:pt x="481907" y="3780971"/>
                    <a:pt x="292012" y="4561114"/>
                    <a:pt x="102117" y="5341257"/>
                  </a:cubicBezTo>
                </a:path>
              </a:pathLst>
            </a:custGeom>
            <a:noFill/>
            <a:ln w="19050" cap="flat" cmpd="sng" algn="ctr">
              <a:gradFill flip="none" rotWithShape="1">
                <a:gsLst>
                  <a:gs pos="77000">
                    <a:srgbClr val="618CF8"/>
                  </a:gs>
                  <a:gs pos="31000">
                    <a:schemeClr val="accent2">
                      <a:lumMod val="60000"/>
                      <a:lumOff val="40000"/>
                    </a:schemeClr>
                  </a:gs>
                  <a:gs pos="0">
                    <a:srgbClr val="4448F3">
                      <a:alpha val="0"/>
                    </a:srgbClr>
                  </a:gs>
                  <a:gs pos="100000">
                    <a:srgbClr val="4448F3">
                      <a:alpha val="0"/>
                    </a:srgb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阿里巴巴普惠体 R" panose="00020600040101010101" charset="-122"/>
              </a:endParaRPr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5815857" y="1059543"/>
              <a:ext cx="466028" cy="5648361"/>
            </a:xfrm>
            <a:custGeom>
              <a:avLst/>
              <a:gdLst>
                <a:gd name="connsiteX0" fmla="*/ 392402 w 466028"/>
                <a:gd name="connsiteY0" fmla="*/ 0 h 5341257"/>
                <a:gd name="connsiteX1" fmla="*/ 517 w 466028"/>
                <a:gd name="connsiteY1" fmla="*/ 1378857 h 5341257"/>
                <a:gd name="connsiteX2" fmla="*/ 464974 w 466028"/>
                <a:gd name="connsiteY2" fmla="*/ 3120571 h 5341257"/>
                <a:gd name="connsiteX3" fmla="*/ 102117 w 466028"/>
                <a:gd name="connsiteY3" fmla="*/ 5341257 h 534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6028" h="5341257">
                  <a:moveTo>
                    <a:pt x="392402" y="0"/>
                  </a:moveTo>
                  <a:cubicBezTo>
                    <a:pt x="190412" y="429381"/>
                    <a:pt x="-11578" y="858762"/>
                    <a:pt x="517" y="1378857"/>
                  </a:cubicBezTo>
                  <a:cubicBezTo>
                    <a:pt x="12612" y="1898952"/>
                    <a:pt x="448041" y="2460171"/>
                    <a:pt x="464974" y="3120571"/>
                  </a:cubicBezTo>
                  <a:cubicBezTo>
                    <a:pt x="481907" y="3780971"/>
                    <a:pt x="292012" y="4561114"/>
                    <a:pt x="102117" y="5341257"/>
                  </a:cubicBezTo>
                </a:path>
              </a:pathLst>
            </a:custGeom>
            <a:noFill/>
            <a:ln w="12700" cap="flat" cmpd="sng" algn="ctr">
              <a:gradFill flip="none" rotWithShape="1">
                <a:gsLst>
                  <a:gs pos="77000">
                    <a:srgbClr val="618CF8"/>
                  </a:gs>
                  <a:gs pos="31000">
                    <a:schemeClr val="accent2">
                      <a:lumMod val="60000"/>
                      <a:lumOff val="40000"/>
                    </a:schemeClr>
                  </a:gs>
                  <a:gs pos="0">
                    <a:srgbClr val="4448F3">
                      <a:alpha val="0"/>
                    </a:srgbClr>
                  </a:gs>
                  <a:gs pos="100000">
                    <a:srgbClr val="4448F3">
                      <a:alpha val="0"/>
                    </a:srgbClr>
                  </a:gs>
                </a:gsLst>
                <a:lin ang="5400000" scaled="1"/>
                <a:tileRect/>
              </a:gradFill>
              <a:prstDash val="sys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阿里巴巴普惠体 R" panose="00020600040101010101" charset="-122"/>
              </a:endParaRPr>
            </a:p>
          </p:txBody>
        </p:sp>
        <p:pic>
          <p:nvPicPr>
            <p:cNvPr id="53" name="图片 52" descr="图片包含 监控, 室内, 黑暗, 灯光&#10;&#10;描述已自动生成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023064" flipV="1">
              <a:off x="4412103" y="3666170"/>
              <a:ext cx="3567975" cy="1520241"/>
            </a:xfrm>
            <a:prstGeom prst="rect">
              <a:avLst/>
            </a:prstGeom>
          </p:spPr>
        </p:pic>
      </p:grpSp>
      <p:sp>
        <p:nvSpPr>
          <p:cNvPr id="59" name="矩形 58"/>
          <p:cNvSpPr/>
          <p:nvPr/>
        </p:nvSpPr>
        <p:spPr>
          <a:xfrm>
            <a:off x="1202840" y="1255469"/>
            <a:ext cx="3914533" cy="4308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800" i="1" dirty="0">
                <a:ln w="3175">
                  <a:noFill/>
                </a:ln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0"/>
                </a:gradFill>
                <a:effectLst>
                  <a:innerShdw dist="25400">
                    <a:schemeClr val="tx1"/>
                  </a:innerShdw>
                </a:effectLst>
                <a:latin typeface="Arial" panose="020B0604020202020204" pitchFamily="34" charset="0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旅游扶贫的“众筹模式”</a:t>
            </a:r>
          </a:p>
        </p:txBody>
      </p:sp>
      <p:sp>
        <p:nvSpPr>
          <p:cNvPr id="60" name="矩形 59"/>
          <p:cNvSpPr/>
          <p:nvPr/>
        </p:nvSpPr>
        <p:spPr>
          <a:xfrm>
            <a:off x="2359986" y="2175171"/>
            <a:ext cx="65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endParaRPr lang="zh-CN" altLang="en-US" sz="3200" i="1" dirty="0">
              <a:ln w="3175">
                <a:noFill/>
              </a:ln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0"/>
              </a:gradFill>
              <a:effectLst>
                <a:innerShdw dist="25400">
                  <a:schemeClr val="tx1"/>
                </a:innerShdw>
              </a:effectLst>
              <a:latin typeface="Arial" panose="020B0604020202020204" pitchFamily="34" charset="0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6537447" y="1222049"/>
            <a:ext cx="1333844" cy="937735"/>
            <a:chOff x="813451" y="1041302"/>
            <a:chExt cx="1333844" cy="937735"/>
          </a:xfrm>
        </p:grpSpPr>
        <p:sp>
          <p:nvSpPr>
            <p:cNvPr id="63" name="矩形 62"/>
            <p:cNvSpPr/>
            <p:nvPr/>
          </p:nvSpPr>
          <p:spPr>
            <a:xfrm>
              <a:off x="813451" y="1041302"/>
              <a:ext cx="65" cy="49244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endParaRPr lang="zh-CN" altLang="en-US" sz="3200" i="1" dirty="0">
                <a:ln w="3175">
                  <a:noFill/>
                </a:ln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0"/>
                </a:gradFill>
                <a:effectLst>
                  <a:innerShdw dist="25400">
                    <a:schemeClr val="tx1"/>
                  </a:innerShdw>
                </a:effectLst>
                <a:latin typeface="Arial" panose="020B0604020202020204" pitchFamily="34" charset="0"/>
                <a:ea typeface="阿里巴巴普惠体 H" panose="00020600040101010101" pitchFamily="18" charset="-122"/>
                <a:cs typeface="阿里巴巴普惠体 H" panose="00020600040101010101" pitchFamily="18" charset="-122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2147230" y="1486594"/>
              <a:ext cx="65" cy="49244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endParaRPr lang="zh-CN" altLang="en-US" sz="3200" i="1" dirty="0">
                <a:ln w="3175">
                  <a:noFill/>
                </a:ln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0"/>
                </a:gradFill>
                <a:effectLst>
                  <a:innerShdw dist="25400">
                    <a:schemeClr val="tx1"/>
                  </a:innerShdw>
                </a:effectLst>
                <a:latin typeface="Arial" panose="020B0604020202020204" pitchFamily="34" charset="0"/>
                <a:ea typeface="阿里巴巴普惠体 H" panose="00020600040101010101" pitchFamily="18" charset="-122"/>
                <a:cs typeface="阿里巴巴普惠体 H" panose="00020600040101010101" pitchFamily="18" charset="-122"/>
              </a:endParaRPr>
            </a:p>
          </p:txBody>
        </p:sp>
      </p:grpSp>
      <p:sp>
        <p:nvSpPr>
          <p:cNvPr id="65" name="Freeform 5"/>
          <p:cNvSpPr/>
          <p:nvPr/>
        </p:nvSpPr>
        <p:spPr bwMode="auto">
          <a:xfrm>
            <a:off x="1596901" y="3502022"/>
            <a:ext cx="2874169" cy="3609975"/>
          </a:xfrm>
          <a:custGeom>
            <a:avLst/>
            <a:gdLst>
              <a:gd name="T0" fmla="*/ 1298 w 3198"/>
              <a:gd name="T1" fmla="*/ 2774 h 3305"/>
              <a:gd name="T2" fmla="*/ 1038 w 3198"/>
              <a:gd name="T3" fmla="*/ 3274 h 3305"/>
              <a:gd name="T4" fmla="*/ 1770 w 3198"/>
              <a:gd name="T5" fmla="*/ 3274 h 3305"/>
              <a:gd name="T6" fmla="*/ 1687 w 3198"/>
              <a:gd name="T7" fmla="*/ 2152 h 3305"/>
              <a:gd name="T8" fmla="*/ 3198 w 3198"/>
              <a:gd name="T9" fmla="*/ 1775 h 3305"/>
              <a:gd name="T10" fmla="*/ 1650 w 3198"/>
              <a:gd name="T11" fmla="*/ 1942 h 3305"/>
              <a:gd name="T12" fmla="*/ 2364 w 3198"/>
              <a:gd name="T13" fmla="*/ 1249 h 3305"/>
              <a:gd name="T14" fmla="*/ 1566 w 3198"/>
              <a:gd name="T15" fmla="*/ 1735 h 3305"/>
              <a:gd name="T16" fmla="*/ 2101 w 3198"/>
              <a:gd name="T17" fmla="*/ 866 h 3305"/>
              <a:gd name="T18" fmla="*/ 2583 w 3198"/>
              <a:gd name="T19" fmla="*/ 167 h 3305"/>
              <a:gd name="T20" fmla="*/ 2082 w 3198"/>
              <a:gd name="T21" fmla="*/ 798 h 3305"/>
              <a:gd name="T22" fmla="*/ 1665 w 3198"/>
              <a:gd name="T23" fmla="*/ 1064 h 3305"/>
              <a:gd name="T24" fmla="*/ 1832 w 3198"/>
              <a:gd name="T25" fmla="*/ 767 h 3305"/>
              <a:gd name="T26" fmla="*/ 2184 w 3198"/>
              <a:gd name="T27" fmla="*/ 0 h 3305"/>
              <a:gd name="T28" fmla="*/ 1696 w 3198"/>
              <a:gd name="T29" fmla="*/ 829 h 3305"/>
              <a:gd name="T30" fmla="*/ 1431 w 3198"/>
              <a:gd name="T31" fmla="*/ 1407 h 3305"/>
              <a:gd name="T32" fmla="*/ 1276 w 3198"/>
              <a:gd name="T33" fmla="*/ 894 h 3305"/>
              <a:gd name="T34" fmla="*/ 1576 w 3198"/>
              <a:gd name="T35" fmla="*/ 276 h 3305"/>
              <a:gd name="T36" fmla="*/ 1156 w 3198"/>
              <a:gd name="T37" fmla="*/ 656 h 3305"/>
              <a:gd name="T38" fmla="*/ 439 w 3198"/>
              <a:gd name="T39" fmla="*/ 325 h 3305"/>
              <a:gd name="T40" fmla="*/ 1193 w 3198"/>
              <a:gd name="T41" fmla="*/ 1064 h 3305"/>
              <a:gd name="T42" fmla="*/ 1397 w 3198"/>
              <a:gd name="T43" fmla="*/ 1636 h 3305"/>
              <a:gd name="T44" fmla="*/ 1397 w 3198"/>
              <a:gd name="T45" fmla="*/ 1855 h 3305"/>
              <a:gd name="T46" fmla="*/ 816 w 3198"/>
              <a:gd name="T47" fmla="*/ 1351 h 3305"/>
              <a:gd name="T48" fmla="*/ 0 w 3198"/>
              <a:gd name="T49" fmla="*/ 807 h 3305"/>
              <a:gd name="T50" fmla="*/ 683 w 3198"/>
              <a:gd name="T51" fmla="*/ 1398 h 3305"/>
              <a:gd name="T52" fmla="*/ 1072 w 3198"/>
              <a:gd name="T53" fmla="*/ 1889 h 3305"/>
              <a:gd name="T54" fmla="*/ 1298 w 3198"/>
              <a:gd name="T55" fmla="*/ 2774 h 3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198" h="3305">
                <a:moveTo>
                  <a:pt x="1298" y="2774"/>
                </a:moveTo>
                <a:cubicBezTo>
                  <a:pt x="1251" y="3305"/>
                  <a:pt x="1038" y="3274"/>
                  <a:pt x="1038" y="3274"/>
                </a:cubicBezTo>
                <a:cubicBezTo>
                  <a:pt x="1770" y="3274"/>
                  <a:pt x="1770" y="3274"/>
                  <a:pt x="1770" y="3274"/>
                </a:cubicBezTo>
                <a:cubicBezTo>
                  <a:pt x="1894" y="2783"/>
                  <a:pt x="1600" y="2375"/>
                  <a:pt x="1687" y="2152"/>
                </a:cubicBezTo>
                <a:cubicBezTo>
                  <a:pt x="1860" y="1729"/>
                  <a:pt x="2636" y="1608"/>
                  <a:pt x="3198" y="1775"/>
                </a:cubicBezTo>
                <a:cubicBezTo>
                  <a:pt x="2704" y="1441"/>
                  <a:pt x="1934" y="1633"/>
                  <a:pt x="1650" y="1942"/>
                </a:cubicBezTo>
                <a:cubicBezTo>
                  <a:pt x="1739" y="1317"/>
                  <a:pt x="2364" y="1249"/>
                  <a:pt x="2364" y="1249"/>
                </a:cubicBezTo>
                <a:cubicBezTo>
                  <a:pt x="1773" y="1095"/>
                  <a:pt x="1566" y="1735"/>
                  <a:pt x="1566" y="1735"/>
                </a:cubicBezTo>
                <a:cubicBezTo>
                  <a:pt x="1526" y="1389"/>
                  <a:pt x="1554" y="1160"/>
                  <a:pt x="2101" y="866"/>
                </a:cubicBezTo>
                <a:cubicBezTo>
                  <a:pt x="2676" y="551"/>
                  <a:pt x="2583" y="167"/>
                  <a:pt x="2583" y="167"/>
                </a:cubicBezTo>
                <a:cubicBezTo>
                  <a:pt x="2583" y="167"/>
                  <a:pt x="2503" y="671"/>
                  <a:pt x="2082" y="798"/>
                </a:cubicBezTo>
                <a:cubicBezTo>
                  <a:pt x="1662" y="925"/>
                  <a:pt x="1665" y="1064"/>
                  <a:pt x="1665" y="1064"/>
                </a:cubicBezTo>
                <a:cubicBezTo>
                  <a:pt x="1665" y="1064"/>
                  <a:pt x="1665" y="977"/>
                  <a:pt x="1832" y="767"/>
                </a:cubicBezTo>
                <a:cubicBezTo>
                  <a:pt x="2188" y="353"/>
                  <a:pt x="2184" y="0"/>
                  <a:pt x="2184" y="0"/>
                </a:cubicBezTo>
                <a:cubicBezTo>
                  <a:pt x="2082" y="359"/>
                  <a:pt x="1974" y="588"/>
                  <a:pt x="1696" y="829"/>
                </a:cubicBezTo>
                <a:cubicBezTo>
                  <a:pt x="1418" y="1070"/>
                  <a:pt x="1431" y="1407"/>
                  <a:pt x="1431" y="1407"/>
                </a:cubicBezTo>
                <a:cubicBezTo>
                  <a:pt x="1431" y="1407"/>
                  <a:pt x="1341" y="1373"/>
                  <a:pt x="1276" y="894"/>
                </a:cubicBezTo>
                <a:cubicBezTo>
                  <a:pt x="1220" y="412"/>
                  <a:pt x="1576" y="276"/>
                  <a:pt x="1576" y="276"/>
                </a:cubicBezTo>
                <a:cubicBezTo>
                  <a:pt x="1233" y="303"/>
                  <a:pt x="1156" y="656"/>
                  <a:pt x="1156" y="656"/>
                </a:cubicBezTo>
                <a:cubicBezTo>
                  <a:pt x="893" y="282"/>
                  <a:pt x="439" y="325"/>
                  <a:pt x="439" y="325"/>
                </a:cubicBezTo>
                <a:cubicBezTo>
                  <a:pt x="958" y="362"/>
                  <a:pt x="1180" y="724"/>
                  <a:pt x="1193" y="1064"/>
                </a:cubicBezTo>
                <a:cubicBezTo>
                  <a:pt x="1205" y="1404"/>
                  <a:pt x="1397" y="1636"/>
                  <a:pt x="1397" y="1636"/>
                </a:cubicBezTo>
                <a:cubicBezTo>
                  <a:pt x="1397" y="1855"/>
                  <a:pt x="1397" y="1855"/>
                  <a:pt x="1397" y="1855"/>
                </a:cubicBezTo>
                <a:cubicBezTo>
                  <a:pt x="1397" y="1855"/>
                  <a:pt x="1084" y="1858"/>
                  <a:pt x="816" y="1351"/>
                </a:cubicBezTo>
                <a:cubicBezTo>
                  <a:pt x="516" y="702"/>
                  <a:pt x="0" y="807"/>
                  <a:pt x="0" y="807"/>
                </a:cubicBezTo>
                <a:cubicBezTo>
                  <a:pt x="287" y="835"/>
                  <a:pt x="497" y="925"/>
                  <a:pt x="683" y="1398"/>
                </a:cubicBezTo>
                <a:cubicBezTo>
                  <a:pt x="683" y="1398"/>
                  <a:pt x="816" y="1688"/>
                  <a:pt x="1072" y="1889"/>
                </a:cubicBezTo>
                <a:cubicBezTo>
                  <a:pt x="1424" y="2161"/>
                  <a:pt x="1298" y="2774"/>
                  <a:pt x="1298" y="27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3">
                  <a:alpha val="9000"/>
                </a:schemeClr>
              </a:gs>
              <a:gs pos="0">
                <a:schemeClr val="accent2">
                  <a:alpha val="0"/>
                </a:schemeClr>
              </a:gs>
            </a:gsLst>
            <a:lin ang="16200000" scaled="1"/>
            <a:tileRect/>
          </a:gradFill>
          <a:ln w="15875" cap="flat" cmpd="sng" algn="ctr">
            <a:gradFill flip="none" rotWithShape="1">
              <a:gsLst>
                <a:gs pos="100000">
                  <a:schemeClr val="accent3"/>
                </a:gs>
                <a:gs pos="0">
                  <a:schemeClr val="accent2"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457200"/>
            <a:endParaRPr lang="zh-CN" altLang="en-US" kern="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6710071" y="1255469"/>
            <a:ext cx="4626266" cy="4308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800" i="1" dirty="0">
                <a:ln w="3175">
                  <a:noFill/>
                </a:ln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0"/>
                </a:gradFill>
                <a:effectLst>
                  <a:innerShdw dist="25400">
                    <a:schemeClr val="tx1"/>
                  </a:innerShdw>
                </a:effectLst>
                <a:latin typeface="Arial" panose="020B0604020202020204" pitchFamily="34" charset="0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中原牧场文化休闲旅游相融合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4144940" y="5054027"/>
            <a:ext cx="1939571" cy="572150"/>
            <a:chOff x="4144940" y="5054027"/>
            <a:chExt cx="1939571" cy="572150"/>
          </a:xfrm>
        </p:grpSpPr>
        <p:grpSp>
          <p:nvGrpSpPr>
            <p:cNvPr id="8" name="组合 7"/>
            <p:cNvGrpSpPr/>
            <p:nvPr/>
          </p:nvGrpSpPr>
          <p:grpSpPr>
            <a:xfrm>
              <a:off x="4144940" y="5054027"/>
              <a:ext cx="572150" cy="572150"/>
              <a:chOff x="4149702" y="5117257"/>
              <a:chExt cx="572150" cy="572150"/>
            </a:xfrm>
          </p:grpSpPr>
          <p:sp>
            <p:nvSpPr>
              <p:cNvPr id="66" name="矩形: 圆角 65"/>
              <p:cNvSpPr/>
              <p:nvPr/>
            </p:nvSpPr>
            <p:spPr>
              <a:xfrm>
                <a:off x="4149702" y="5117257"/>
                <a:ext cx="572150" cy="572150"/>
              </a:xfrm>
              <a:prstGeom prst="roundRect">
                <a:avLst>
                  <a:gd name="adj" fmla="val 50000"/>
                </a:avLst>
              </a:prstGeom>
              <a:solidFill>
                <a:srgbClr val="202169"/>
              </a:solidFill>
              <a:ln w="12700" cap="flat" cmpd="sng" algn="ctr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/>
              </a:p>
            </p:txBody>
          </p:sp>
          <p:sp>
            <p:nvSpPr>
              <p:cNvPr id="88" name="Rounded Rectangle 66"/>
              <p:cNvSpPr/>
              <p:nvPr/>
            </p:nvSpPr>
            <p:spPr>
              <a:xfrm>
                <a:off x="4304186" y="5232980"/>
                <a:ext cx="260755" cy="302603"/>
              </a:xfrm>
              <a:custGeom>
                <a:avLst/>
                <a:gdLst>
                  <a:gd name="T0" fmla="*/ 105 w 450"/>
                  <a:gd name="T1" fmla="*/ 204 h 523"/>
                  <a:gd name="T2" fmla="*/ 116 w 450"/>
                  <a:gd name="T3" fmla="*/ 223 h 523"/>
                  <a:gd name="T4" fmla="*/ 236 w 450"/>
                  <a:gd name="T5" fmla="*/ 328 h 523"/>
                  <a:gd name="T6" fmla="*/ 354 w 450"/>
                  <a:gd name="T7" fmla="*/ 222 h 523"/>
                  <a:gd name="T8" fmla="*/ 364 w 450"/>
                  <a:gd name="T9" fmla="*/ 203 h 523"/>
                  <a:gd name="T10" fmla="*/ 367 w 450"/>
                  <a:gd name="T11" fmla="*/ 198 h 523"/>
                  <a:gd name="T12" fmla="*/ 362 w 450"/>
                  <a:gd name="T13" fmla="*/ 160 h 523"/>
                  <a:gd name="T14" fmla="*/ 362 w 450"/>
                  <a:gd name="T15" fmla="*/ 158 h 523"/>
                  <a:gd name="T16" fmla="*/ 234 w 450"/>
                  <a:gd name="T17" fmla="*/ 0 h 523"/>
                  <a:gd name="T18" fmla="*/ 108 w 450"/>
                  <a:gd name="T19" fmla="*/ 159 h 523"/>
                  <a:gd name="T20" fmla="*/ 108 w 450"/>
                  <a:gd name="T21" fmla="*/ 161 h 523"/>
                  <a:gd name="T22" fmla="*/ 103 w 450"/>
                  <a:gd name="T23" fmla="*/ 198 h 523"/>
                  <a:gd name="T24" fmla="*/ 105 w 450"/>
                  <a:gd name="T25" fmla="*/ 204 h 523"/>
                  <a:gd name="T26" fmla="*/ 351 w 450"/>
                  <a:gd name="T27" fmla="*/ 190 h 523"/>
                  <a:gd name="T28" fmla="*/ 348 w 450"/>
                  <a:gd name="T29" fmla="*/ 197 h 523"/>
                  <a:gd name="T30" fmla="*/ 342 w 450"/>
                  <a:gd name="T31" fmla="*/ 210 h 523"/>
                  <a:gd name="T32" fmla="*/ 338 w 450"/>
                  <a:gd name="T33" fmla="*/ 215 h 523"/>
                  <a:gd name="T34" fmla="*/ 236 w 450"/>
                  <a:gd name="T35" fmla="*/ 310 h 523"/>
                  <a:gd name="T36" fmla="*/ 131 w 450"/>
                  <a:gd name="T37" fmla="*/ 215 h 523"/>
                  <a:gd name="T38" fmla="*/ 127 w 450"/>
                  <a:gd name="T39" fmla="*/ 210 h 523"/>
                  <a:gd name="T40" fmla="*/ 121 w 450"/>
                  <a:gd name="T41" fmla="*/ 197 h 523"/>
                  <a:gd name="T42" fmla="*/ 118 w 450"/>
                  <a:gd name="T43" fmla="*/ 191 h 523"/>
                  <a:gd name="T44" fmla="*/ 119 w 450"/>
                  <a:gd name="T45" fmla="*/ 174 h 523"/>
                  <a:gd name="T46" fmla="*/ 119 w 450"/>
                  <a:gd name="T47" fmla="*/ 174 h 523"/>
                  <a:gd name="T48" fmla="*/ 124 w 450"/>
                  <a:gd name="T49" fmla="*/ 170 h 523"/>
                  <a:gd name="T50" fmla="*/ 144 w 450"/>
                  <a:gd name="T51" fmla="*/ 173 h 523"/>
                  <a:gd name="T52" fmla="*/ 149 w 450"/>
                  <a:gd name="T53" fmla="*/ 170 h 523"/>
                  <a:gd name="T54" fmla="*/ 162 w 450"/>
                  <a:gd name="T55" fmla="*/ 141 h 523"/>
                  <a:gd name="T56" fmla="*/ 275 w 450"/>
                  <a:gd name="T57" fmla="*/ 156 h 523"/>
                  <a:gd name="T58" fmla="*/ 308 w 450"/>
                  <a:gd name="T59" fmla="*/ 153 h 523"/>
                  <a:gd name="T60" fmla="*/ 316 w 450"/>
                  <a:gd name="T61" fmla="*/ 172 h 523"/>
                  <a:gd name="T62" fmla="*/ 320 w 450"/>
                  <a:gd name="T63" fmla="*/ 175 h 523"/>
                  <a:gd name="T64" fmla="*/ 321 w 450"/>
                  <a:gd name="T65" fmla="*/ 175 h 523"/>
                  <a:gd name="T66" fmla="*/ 345 w 450"/>
                  <a:gd name="T67" fmla="*/ 168 h 523"/>
                  <a:gd name="T68" fmla="*/ 350 w 450"/>
                  <a:gd name="T69" fmla="*/ 173 h 523"/>
                  <a:gd name="T70" fmla="*/ 350 w 450"/>
                  <a:gd name="T71" fmla="*/ 173 h 523"/>
                  <a:gd name="T72" fmla="*/ 351 w 450"/>
                  <a:gd name="T73" fmla="*/ 190 h 523"/>
                  <a:gd name="T74" fmla="*/ 450 w 450"/>
                  <a:gd name="T75" fmla="*/ 513 h 523"/>
                  <a:gd name="T76" fmla="*/ 441 w 450"/>
                  <a:gd name="T77" fmla="*/ 522 h 523"/>
                  <a:gd name="T78" fmla="*/ 30 w 450"/>
                  <a:gd name="T79" fmla="*/ 523 h 523"/>
                  <a:gd name="T80" fmla="*/ 21 w 450"/>
                  <a:gd name="T81" fmla="*/ 515 h 523"/>
                  <a:gd name="T82" fmla="*/ 50 w 450"/>
                  <a:gd name="T83" fmla="*/ 376 h 523"/>
                  <a:gd name="T84" fmla="*/ 62 w 450"/>
                  <a:gd name="T85" fmla="*/ 394 h 523"/>
                  <a:gd name="T86" fmla="*/ 63 w 450"/>
                  <a:gd name="T87" fmla="*/ 395 h 523"/>
                  <a:gd name="T88" fmla="*/ 64 w 450"/>
                  <a:gd name="T89" fmla="*/ 396 h 523"/>
                  <a:gd name="T90" fmla="*/ 108 w 450"/>
                  <a:gd name="T91" fmla="*/ 413 h 523"/>
                  <a:gd name="T92" fmla="*/ 176 w 450"/>
                  <a:gd name="T93" fmla="*/ 375 h 523"/>
                  <a:gd name="T94" fmla="*/ 183 w 450"/>
                  <a:gd name="T95" fmla="*/ 359 h 523"/>
                  <a:gd name="T96" fmla="*/ 179 w 450"/>
                  <a:gd name="T97" fmla="*/ 343 h 523"/>
                  <a:gd name="T98" fmla="*/ 235 w 450"/>
                  <a:gd name="T99" fmla="*/ 352 h 523"/>
                  <a:gd name="T100" fmla="*/ 343 w 450"/>
                  <a:gd name="T101" fmla="*/ 311 h 523"/>
                  <a:gd name="T102" fmla="*/ 354 w 450"/>
                  <a:gd name="T103" fmla="*/ 309 h 523"/>
                  <a:gd name="T104" fmla="*/ 450 w 450"/>
                  <a:gd name="T105" fmla="*/ 513 h 523"/>
                  <a:gd name="T106" fmla="*/ 76 w 450"/>
                  <a:gd name="T107" fmla="*/ 384 h 523"/>
                  <a:gd name="T108" fmla="*/ 1 w 450"/>
                  <a:gd name="T109" fmla="*/ 205 h 523"/>
                  <a:gd name="T110" fmla="*/ 71 w 450"/>
                  <a:gd name="T111" fmla="*/ 158 h 523"/>
                  <a:gd name="T112" fmla="*/ 86 w 450"/>
                  <a:gd name="T113" fmla="*/ 213 h 523"/>
                  <a:gd name="T114" fmla="*/ 55 w 450"/>
                  <a:gd name="T115" fmla="*/ 224 h 523"/>
                  <a:gd name="T116" fmla="*/ 105 w 450"/>
                  <a:gd name="T117" fmla="*/ 332 h 523"/>
                  <a:gd name="T118" fmla="*/ 132 w 450"/>
                  <a:gd name="T119" fmla="*/ 315 h 523"/>
                  <a:gd name="T120" fmla="*/ 164 w 450"/>
                  <a:gd name="T121" fmla="*/ 362 h 523"/>
                  <a:gd name="T122" fmla="*/ 76 w 450"/>
                  <a:gd name="T123" fmla="*/ 384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50" h="523">
                    <a:moveTo>
                      <a:pt x="105" y="204"/>
                    </a:moveTo>
                    <a:cubicBezTo>
                      <a:pt x="109" y="213"/>
                      <a:pt x="112" y="219"/>
                      <a:pt x="116" y="223"/>
                    </a:cubicBezTo>
                    <a:cubicBezTo>
                      <a:pt x="135" y="285"/>
                      <a:pt x="184" y="328"/>
                      <a:pt x="236" y="328"/>
                    </a:cubicBezTo>
                    <a:cubicBezTo>
                      <a:pt x="287" y="327"/>
                      <a:pt x="336" y="284"/>
                      <a:pt x="354" y="222"/>
                    </a:cubicBezTo>
                    <a:cubicBezTo>
                      <a:pt x="358" y="218"/>
                      <a:pt x="361" y="212"/>
                      <a:pt x="364" y="203"/>
                    </a:cubicBezTo>
                    <a:cubicBezTo>
                      <a:pt x="365" y="201"/>
                      <a:pt x="366" y="199"/>
                      <a:pt x="367" y="198"/>
                    </a:cubicBezTo>
                    <a:cubicBezTo>
                      <a:pt x="374" y="183"/>
                      <a:pt x="371" y="167"/>
                      <a:pt x="362" y="160"/>
                    </a:cubicBezTo>
                    <a:lnTo>
                      <a:pt x="362" y="158"/>
                    </a:lnTo>
                    <a:cubicBezTo>
                      <a:pt x="361" y="82"/>
                      <a:pt x="351" y="0"/>
                      <a:pt x="234" y="0"/>
                    </a:cubicBezTo>
                    <a:cubicBezTo>
                      <a:pt x="117" y="0"/>
                      <a:pt x="107" y="79"/>
                      <a:pt x="108" y="159"/>
                    </a:cubicBezTo>
                    <a:cubicBezTo>
                      <a:pt x="108" y="160"/>
                      <a:pt x="108" y="160"/>
                      <a:pt x="108" y="161"/>
                    </a:cubicBezTo>
                    <a:cubicBezTo>
                      <a:pt x="98" y="168"/>
                      <a:pt x="95" y="184"/>
                      <a:pt x="103" y="198"/>
                    </a:cubicBezTo>
                    <a:cubicBezTo>
                      <a:pt x="103" y="200"/>
                      <a:pt x="104" y="202"/>
                      <a:pt x="105" y="204"/>
                    </a:cubicBezTo>
                    <a:close/>
                    <a:moveTo>
                      <a:pt x="351" y="190"/>
                    </a:moveTo>
                    <a:cubicBezTo>
                      <a:pt x="350" y="192"/>
                      <a:pt x="349" y="194"/>
                      <a:pt x="348" y="197"/>
                    </a:cubicBezTo>
                    <a:cubicBezTo>
                      <a:pt x="347" y="200"/>
                      <a:pt x="344" y="208"/>
                      <a:pt x="342" y="210"/>
                    </a:cubicBezTo>
                    <a:cubicBezTo>
                      <a:pt x="340" y="211"/>
                      <a:pt x="339" y="213"/>
                      <a:pt x="338" y="215"/>
                    </a:cubicBezTo>
                    <a:cubicBezTo>
                      <a:pt x="323" y="271"/>
                      <a:pt x="280" y="310"/>
                      <a:pt x="236" y="310"/>
                    </a:cubicBezTo>
                    <a:cubicBezTo>
                      <a:pt x="190" y="310"/>
                      <a:pt x="148" y="271"/>
                      <a:pt x="131" y="215"/>
                    </a:cubicBezTo>
                    <a:cubicBezTo>
                      <a:pt x="131" y="213"/>
                      <a:pt x="129" y="211"/>
                      <a:pt x="127" y="210"/>
                    </a:cubicBezTo>
                    <a:cubicBezTo>
                      <a:pt x="126" y="208"/>
                      <a:pt x="123" y="201"/>
                      <a:pt x="121" y="197"/>
                    </a:cubicBezTo>
                    <a:cubicBezTo>
                      <a:pt x="120" y="195"/>
                      <a:pt x="119" y="193"/>
                      <a:pt x="118" y="191"/>
                    </a:cubicBezTo>
                    <a:cubicBezTo>
                      <a:pt x="114" y="183"/>
                      <a:pt x="115" y="175"/>
                      <a:pt x="119" y="174"/>
                    </a:cubicBezTo>
                    <a:lnTo>
                      <a:pt x="119" y="174"/>
                    </a:lnTo>
                    <a:cubicBezTo>
                      <a:pt x="121" y="173"/>
                      <a:pt x="123" y="171"/>
                      <a:pt x="124" y="170"/>
                    </a:cubicBezTo>
                    <a:lnTo>
                      <a:pt x="144" y="173"/>
                    </a:lnTo>
                    <a:cubicBezTo>
                      <a:pt x="146" y="173"/>
                      <a:pt x="148" y="172"/>
                      <a:pt x="149" y="170"/>
                    </a:cubicBezTo>
                    <a:lnTo>
                      <a:pt x="162" y="141"/>
                    </a:lnTo>
                    <a:cubicBezTo>
                      <a:pt x="176" y="144"/>
                      <a:pt x="231" y="157"/>
                      <a:pt x="275" y="156"/>
                    </a:cubicBezTo>
                    <a:cubicBezTo>
                      <a:pt x="288" y="156"/>
                      <a:pt x="299" y="155"/>
                      <a:pt x="308" y="153"/>
                    </a:cubicBezTo>
                    <a:lnTo>
                      <a:pt x="316" y="172"/>
                    </a:lnTo>
                    <a:cubicBezTo>
                      <a:pt x="317" y="174"/>
                      <a:pt x="318" y="175"/>
                      <a:pt x="320" y="175"/>
                    </a:cubicBezTo>
                    <a:cubicBezTo>
                      <a:pt x="320" y="175"/>
                      <a:pt x="321" y="175"/>
                      <a:pt x="321" y="175"/>
                    </a:cubicBezTo>
                    <a:lnTo>
                      <a:pt x="345" y="168"/>
                    </a:lnTo>
                    <a:cubicBezTo>
                      <a:pt x="346" y="170"/>
                      <a:pt x="348" y="172"/>
                      <a:pt x="350" y="173"/>
                    </a:cubicBezTo>
                    <a:lnTo>
                      <a:pt x="350" y="173"/>
                    </a:lnTo>
                    <a:cubicBezTo>
                      <a:pt x="354" y="175"/>
                      <a:pt x="355" y="182"/>
                      <a:pt x="351" y="190"/>
                    </a:cubicBezTo>
                    <a:close/>
                    <a:moveTo>
                      <a:pt x="450" y="513"/>
                    </a:moveTo>
                    <a:cubicBezTo>
                      <a:pt x="450" y="518"/>
                      <a:pt x="446" y="522"/>
                      <a:pt x="441" y="522"/>
                    </a:cubicBezTo>
                    <a:lnTo>
                      <a:pt x="30" y="523"/>
                    </a:lnTo>
                    <a:cubicBezTo>
                      <a:pt x="25" y="523"/>
                      <a:pt x="22" y="519"/>
                      <a:pt x="21" y="515"/>
                    </a:cubicBezTo>
                    <a:cubicBezTo>
                      <a:pt x="21" y="459"/>
                      <a:pt x="31" y="412"/>
                      <a:pt x="50" y="376"/>
                    </a:cubicBezTo>
                    <a:cubicBezTo>
                      <a:pt x="54" y="382"/>
                      <a:pt x="58" y="388"/>
                      <a:pt x="62" y="394"/>
                    </a:cubicBezTo>
                    <a:lnTo>
                      <a:pt x="63" y="395"/>
                    </a:lnTo>
                    <a:lnTo>
                      <a:pt x="64" y="396"/>
                    </a:lnTo>
                    <a:cubicBezTo>
                      <a:pt x="65" y="397"/>
                      <a:pt x="81" y="413"/>
                      <a:pt x="108" y="413"/>
                    </a:cubicBezTo>
                    <a:cubicBezTo>
                      <a:pt x="132" y="413"/>
                      <a:pt x="155" y="400"/>
                      <a:pt x="176" y="375"/>
                    </a:cubicBezTo>
                    <a:cubicBezTo>
                      <a:pt x="180" y="371"/>
                      <a:pt x="182" y="365"/>
                      <a:pt x="183" y="359"/>
                    </a:cubicBezTo>
                    <a:cubicBezTo>
                      <a:pt x="183" y="354"/>
                      <a:pt x="182" y="349"/>
                      <a:pt x="179" y="343"/>
                    </a:cubicBezTo>
                    <a:cubicBezTo>
                      <a:pt x="197" y="349"/>
                      <a:pt x="216" y="352"/>
                      <a:pt x="235" y="352"/>
                    </a:cubicBezTo>
                    <a:cubicBezTo>
                      <a:pt x="279" y="352"/>
                      <a:pt x="319" y="337"/>
                      <a:pt x="343" y="311"/>
                    </a:cubicBezTo>
                    <a:cubicBezTo>
                      <a:pt x="345" y="308"/>
                      <a:pt x="350" y="307"/>
                      <a:pt x="354" y="309"/>
                    </a:cubicBezTo>
                    <a:cubicBezTo>
                      <a:pt x="415" y="347"/>
                      <a:pt x="450" y="420"/>
                      <a:pt x="450" y="513"/>
                    </a:cubicBezTo>
                    <a:close/>
                    <a:moveTo>
                      <a:pt x="76" y="384"/>
                    </a:moveTo>
                    <a:cubicBezTo>
                      <a:pt x="0" y="295"/>
                      <a:pt x="1" y="205"/>
                      <a:pt x="1" y="205"/>
                    </a:cubicBezTo>
                    <a:cubicBezTo>
                      <a:pt x="4" y="156"/>
                      <a:pt x="61" y="154"/>
                      <a:pt x="71" y="158"/>
                    </a:cubicBezTo>
                    <a:cubicBezTo>
                      <a:pt x="84" y="164"/>
                      <a:pt x="87" y="207"/>
                      <a:pt x="86" y="213"/>
                    </a:cubicBezTo>
                    <a:cubicBezTo>
                      <a:pt x="84" y="221"/>
                      <a:pt x="55" y="224"/>
                      <a:pt x="55" y="224"/>
                    </a:cubicBezTo>
                    <a:cubicBezTo>
                      <a:pt x="66" y="272"/>
                      <a:pt x="105" y="332"/>
                      <a:pt x="105" y="332"/>
                    </a:cubicBezTo>
                    <a:cubicBezTo>
                      <a:pt x="116" y="319"/>
                      <a:pt x="132" y="315"/>
                      <a:pt x="132" y="315"/>
                    </a:cubicBezTo>
                    <a:cubicBezTo>
                      <a:pt x="164" y="327"/>
                      <a:pt x="164" y="362"/>
                      <a:pt x="164" y="362"/>
                    </a:cubicBezTo>
                    <a:cubicBezTo>
                      <a:pt x="114" y="421"/>
                      <a:pt x="91" y="401"/>
                      <a:pt x="76" y="38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9" name="矩形: 圆角 88"/>
              <p:cNvSpPr/>
              <p:nvPr/>
            </p:nvSpPr>
            <p:spPr>
              <a:xfrm>
                <a:off x="4173348" y="5140903"/>
                <a:ext cx="524858" cy="524858"/>
              </a:xfrm>
              <a:prstGeom prst="roundRect">
                <a:avLst>
                  <a:gd name="adj" fmla="val 50000"/>
                </a:avLst>
              </a:prstGeom>
              <a:noFill/>
              <a:ln w="6350" cap="flat" cmpd="sng" algn="ctr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ysDash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/>
              </a:p>
            </p:txBody>
          </p:sp>
        </p:grpSp>
        <p:sp>
          <p:nvSpPr>
            <p:cNvPr id="92" name="矩形 91"/>
            <p:cNvSpPr/>
            <p:nvPr/>
          </p:nvSpPr>
          <p:spPr>
            <a:xfrm>
              <a:off x="4813782" y="5201763"/>
              <a:ext cx="1270729" cy="276679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/>
                <a:t>旅游客服中心</a:t>
              </a:r>
            </a:p>
          </p:txBody>
        </p:sp>
      </p:grpSp>
      <p:grpSp>
        <p:nvGrpSpPr>
          <p:cNvPr id="211" name="Group 14"/>
          <p:cNvGrpSpPr/>
          <p:nvPr/>
        </p:nvGrpSpPr>
        <p:grpSpPr>
          <a:xfrm>
            <a:off x="3307352" y="4263034"/>
            <a:ext cx="2244897" cy="410280"/>
            <a:chOff x="3674373" y="4548357"/>
            <a:chExt cx="2244897" cy="410280"/>
          </a:xfrm>
        </p:grpSpPr>
        <p:grpSp>
          <p:nvGrpSpPr>
            <p:cNvPr id="215" name="组合 214"/>
            <p:cNvGrpSpPr/>
            <p:nvPr/>
          </p:nvGrpSpPr>
          <p:grpSpPr>
            <a:xfrm>
              <a:off x="3674373" y="4548357"/>
              <a:ext cx="410280" cy="410280"/>
              <a:chOff x="4149702" y="5117257"/>
              <a:chExt cx="572150" cy="572150"/>
            </a:xfrm>
          </p:grpSpPr>
          <p:sp>
            <p:nvSpPr>
              <p:cNvPr id="225" name="矩形: 圆角 224"/>
              <p:cNvSpPr/>
              <p:nvPr/>
            </p:nvSpPr>
            <p:spPr>
              <a:xfrm>
                <a:off x="4149702" y="5117257"/>
                <a:ext cx="572150" cy="572150"/>
              </a:xfrm>
              <a:prstGeom prst="roundRect">
                <a:avLst>
                  <a:gd name="adj" fmla="val 50000"/>
                </a:avLst>
              </a:prstGeom>
              <a:solidFill>
                <a:srgbClr val="202169"/>
              </a:solidFill>
              <a:ln w="12700" cap="flat" cmpd="sng" algn="ctr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600" dirty="0"/>
              </a:p>
            </p:txBody>
          </p:sp>
          <p:sp>
            <p:nvSpPr>
              <p:cNvPr id="226" name="Rounded Rectangle 66"/>
              <p:cNvSpPr/>
              <p:nvPr/>
            </p:nvSpPr>
            <p:spPr>
              <a:xfrm>
                <a:off x="4312138" y="5232980"/>
                <a:ext cx="244849" cy="302603"/>
              </a:xfrm>
              <a:custGeom>
                <a:avLst/>
                <a:gdLst>
                  <a:gd name="connsiteX0" fmla="*/ 243063 w 485843"/>
                  <a:gd name="connsiteY0" fmla="*/ 122511 h 600441"/>
                  <a:gd name="connsiteX1" fmla="*/ 130548 w 485843"/>
                  <a:gd name="connsiteY1" fmla="*/ 234807 h 600441"/>
                  <a:gd name="connsiteX2" fmla="*/ 243063 w 485843"/>
                  <a:gd name="connsiteY2" fmla="*/ 346860 h 600441"/>
                  <a:gd name="connsiteX3" fmla="*/ 355578 w 485843"/>
                  <a:gd name="connsiteY3" fmla="*/ 234807 h 600441"/>
                  <a:gd name="connsiteX4" fmla="*/ 243063 w 485843"/>
                  <a:gd name="connsiteY4" fmla="*/ 122511 h 600441"/>
                  <a:gd name="connsiteX5" fmla="*/ 243063 w 485843"/>
                  <a:gd name="connsiteY5" fmla="*/ 90183 h 600441"/>
                  <a:gd name="connsiteX6" fmla="*/ 387969 w 485843"/>
                  <a:gd name="connsiteY6" fmla="*/ 234807 h 600441"/>
                  <a:gd name="connsiteX7" fmla="*/ 243063 w 485843"/>
                  <a:gd name="connsiteY7" fmla="*/ 379431 h 600441"/>
                  <a:gd name="connsiteX8" fmla="*/ 98157 w 485843"/>
                  <a:gd name="connsiteY8" fmla="*/ 234807 h 600441"/>
                  <a:gd name="connsiteX9" fmla="*/ 243063 w 485843"/>
                  <a:gd name="connsiteY9" fmla="*/ 90183 h 600441"/>
                  <a:gd name="connsiteX10" fmla="*/ 243043 w 485843"/>
                  <a:gd name="connsiteY10" fmla="*/ 48619 h 600441"/>
                  <a:gd name="connsiteX11" fmla="*/ 48706 w 485843"/>
                  <a:gd name="connsiteY11" fmla="*/ 242607 h 600441"/>
                  <a:gd name="connsiteX12" fmla="*/ 243043 w 485843"/>
                  <a:gd name="connsiteY12" fmla="*/ 541612 h 600441"/>
                  <a:gd name="connsiteX13" fmla="*/ 437137 w 485843"/>
                  <a:gd name="connsiteY13" fmla="*/ 242607 h 600441"/>
                  <a:gd name="connsiteX14" fmla="*/ 243043 w 485843"/>
                  <a:gd name="connsiteY14" fmla="*/ 48619 h 600441"/>
                  <a:gd name="connsiteX15" fmla="*/ 243043 w 485843"/>
                  <a:gd name="connsiteY15" fmla="*/ 0 h 600441"/>
                  <a:gd name="connsiteX16" fmla="*/ 485843 w 485843"/>
                  <a:gd name="connsiteY16" fmla="*/ 242607 h 600441"/>
                  <a:gd name="connsiteX17" fmla="*/ 371384 w 485843"/>
                  <a:gd name="connsiteY17" fmla="*/ 469657 h 600441"/>
                  <a:gd name="connsiteX18" fmla="*/ 260090 w 485843"/>
                  <a:gd name="connsiteY18" fmla="*/ 593391 h 600441"/>
                  <a:gd name="connsiteX19" fmla="*/ 243043 w 485843"/>
                  <a:gd name="connsiteY19" fmla="*/ 600441 h 600441"/>
                  <a:gd name="connsiteX20" fmla="*/ 225996 w 485843"/>
                  <a:gd name="connsiteY20" fmla="*/ 593391 h 600441"/>
                  <a:gd name="connsiteX21" fmla="*/ 114703 w 485843"/>
                  <a:gd name="connsiteY21" fmla="*/ 469657 h 600441"/>
                  <a:gd name="connsiteX22" fmla="*/ 0 w 485843"/>
                  <a:gd name="connsiteY22" fmla="*/ 242607 h 600441"/>
                  <a:gd name="connsiteX23" fmla="*/ 243043 w 485843"/>
                  <a:gd name="connsiteY23" fmla="*/ 0 h 600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85843" h="600441">
                    <a:moveTo>
                      <a:pt x="243063" y="122511"/>
                    </a:moveTo>
                    <a:cubicBezTo>
                      <a:pt x="180960" y="122511"/>
                      <a:pt x="130548" y="172825"/>
                      <a:pt x="130548" y="234807"/>
                    </a:cubicBezTo>
                    <a:cubicBezTo>
                      <a:pt x="130548" y="296546"/>
                      <a:pt x="180960" y="346860"/>
                      <a:pt x="243063" y="346860"/>
                    </a:cubicBezTo>
                    <a:cubicBezTo>
                      <a:pt x="304922" y="346860"/>
                      <a:pt x="355578" y="296546"/>
                      <a:pt x="355578" y="234807"/>
                    </a:cubicBezTo>
                    <a:cubicBezTo>
                      <a:pt x="355578" y="172825"/>
                      <a:pt x="304922" y="122511"/>
                      <a:pt x="243063" y="122511"/>
                    </a:cubicBezTo>
                    <a:close/>
                    <a:moveTo>
                      <a:pt x="243063" y="90183"/>
                    </a:moveTo>
                    <a:cubicBezTo>
                      <a:pt x="322944" y="90183"/>
                      <a:pt x="387969" y="155082"/>
                      <a:pt x="387969" y="234807"/>
                    </a:cubicBezTo>
                    <a:cubicBezTo>
                      <a:pt x="387969" y="314533"/>
                      <a:pt x="322944" y="379431"/>
                      <a:pt x="243063" y="379431"/>
                    </a:cubicBezTo>
                    <a:cubicBezTo>
                      <a:pt x="163182" y="379431"/>
                      <a:pt x="98157" y="314533"/>
                      <a:pt x="98157" y="234807"/>
                    </a:cubicBezTo>
                    <a:cubicBezTo>
                      <a:pt x="98157" y="155082"/>
                      <a:pt x="163182" y="90183"/>
                      <a:pt x="243063" y="90183"/>
                    </a:cubicBezTo>
                    <a:close/>
                    <a:moveTo>
                      <a:pt x="243043" y="48619"/>
                    </a:moveTo>
                    <a:cubicBezTo>
                      <a:pt x="135890" y="48619"/>
                      <a:pt x="48706" y="135646"/>
                      <a:pt x="48706" y="242607"/>
                    </a:cubicBezTo>
                    <a:cubicBezTo>
                      <a:pt x="48706" y="325016"/>
                      <a:pt x="176316" y="473060"/>
                      <a:pt x="243043" y="541612"/>
                    </a:cubicBezTo>
                    <a:cubicBezTo>
                      <a:pt x="309771" y="473060"/>
                      <a:pt x="437137" y="325016"/>
                      <a:pt x="437137" y="242607"/>
                    </a:cubicBezTo>
                    <a:cubicBezTo>
                      <a:pt x="437137" y="135646"/>
                      <a:pt x="350197" y="48619"/>
                      <a:pt x="243043" y="48619"/>
                    </a:cubicBezTo>
                    <a:close/>
                    <a:moveTo>
                      <a:pt x="243043" y="0"/>
                    </a:moveTo>
                    <a:cubicBezTo>
                      <a:pt x="376985" y="0"/>
                      <a:pt x="485843" y="108663"/>
                      <a:pt x="485843" y="242607"/>
                    </a:cubicBezTo>
                    <a:cubicBezTo>
                      <a:pt x="485843" y="298033"/>
                      <a:pt x="447365" y="374607"/>
                      <a:pt x="371384" y="469657"/>
                    </a:cubicBezTo>
                    <a:cubicBezTo>
                      <a:pt x="316346" y="538452"/>
                      <a:pt x="262282" y="591204"/>
                      <a:pt x="260090" y="593391"/>
                    </a:cubicBezTo>
                    <a:cubicBezTo>
                      <a:pt x="255220" y="598010"/>
                      <a:pt x="249132" y="600441"/>
                      <a:pt x="243043" y="600441"/>
                    </a:cubicBezTo>
                    <a:cubicBezTo>
                      <a:pt x="236955" y="600441"/>
                      <a:pt x="230867" y="598010"/>
                      <a:pt x="225996" y="593391"/>
                    </a:cubicBezTo>
                    <a:cubicBezTo>
                      <a:pt x="223804" y="591204"/>
                      <a:pt x="169741" y="538452"/>
                      <a:pt x="114703" y="469657"/>
                    </a:cubicBezTo>
                    <a:cubicBezTo>
                      <a:pt x="38721" y="374607"/>
                      <a:pt x="0" y="298033"/>
                      <a:pt x="0" y="242607"/>
                    </a:cubicBezTo>
                    <a:cubicBezTo>
                      <a:pt x="0" y="108663"/>
                      <a:pt x="109102" y="0"/>
                      <a:pt x="243043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36" name="矩形: 圆角 235"/>
              <p:cNvSpPr/>
              <p:nvPr/>
            </p:nvSpPr>
            <p:spPr>
              <a:xfrm>
                <a:off x="4173348" y="5140903"/>
                <a:ext cx="524858" cy="524858"/>
              </a:xfrm>
              <a:prstGeom prst="roundRect">
                <a:avLst>
                  <a:gd name="adj" fmla="val 50000"/>
                </a:avLst>
              </a:prstGeom>
              <a:noFill/>
              <a:ln w="6350" cap="flat" cmpd="sng" algn="ctr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ysDash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600" dirty="0"/>
              </a:p>
            </p:txBody>
          </p:sp>
        </p:grpSp>
        <p:sp>
          <p:nvSpPr>
            <p:cNvPr id="221" name="矩形 220"/>
            <p:cNvSpPr/>
            <p:nvPr/>
          </p:nvSpPr>
          <p:spPr>
            <a:xfrm>
              <a:off x="4195605" y="4615158"/>
              <a:ext cx="1723665" cy="276679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600" dirty="0"/>
                <a:t>智慧旅游服务体系</a:t>
              </a:r>
            </a:p>
          </p:txBody>
        </p:sp>
      </p:grpSp>
      <p:grpSp>
        <p:nvGrpSpPr>
          <p:cNvPr id="162" name="Group 103"/>
          <p:cNvGrpSpPr/>
          <p:nvPr/>
        </p:nvGrpSpPr>
        <p:grpSpPr>
          <a:xfrm>
            <a:off x="3734705" y="3596206"/>
            <a:ext cx="2244897" cy="410280"/>
            <a:chOff x="3674373" y="4548357"/>
            <a:chExt cx="2244897" cy="410280"/>
          </a:xfrm>
        </p:grpSpPr>
        <p:grpSp>
          <p:nvGrpSpPr>
            <p:cNvPr id="163" name="组合 162"/>
            <p:cNvGrpSpPr/>
            <p:nvPr/>
          </p:nvGrpSpPr>
          <p:grpSpPr>
            <a:xfrm>
              <a:off x="3674373" y="4548357"/>
              <a:ext cx="410280" cy="410280"/>
              <a:chOff x="4149702" y="5117257"/>
              <a:chExt cx="572150" cy="572150"/>
            </a:xfrm>
          </p:grpSpPr>
          <p:sp>
            <p:nvSpPr>
              <p:cNvPr id="165" name="矩形: 圆角 164"/>
              <p:cNvSpPr/>
              <p:nvPr/>
            </p:nvSpPr>
            <p:spPr>
              <a:xfrm>
                <a:off x="4149702" y="5117257"/>
                <a:ext cx="572150" cy="572150"/>
              </a:xfrm>
              <a:prstGeom prst="roundRect">
                <a:avLst>
                  <a:gd name="adj" fmla="val 50000"/>
                </a:avLst>
              </a:prstGeom>
              <a:solidFill>
                <a:srgbClr val="202169"/>
              </a:solidFill>
              <a:ln w="12700" cap="flat" cmpd="sng" algn="ctr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600" dirty="0"/>
              </a:p>
            </p:txBody>
          </p:sp>
          <p:sp>
            <p:nvSpPr>
              <p:cNvPr id="166" name="Rounded Rectangle 66"/>
              <p:cNvSpPr/>
              <p:nvPr/>
            </p:nvSpPr>
            <p:spPr>
              <a:xfrm>
                <a:off x="4319001" y="5232980"/>
                <a:ext cx="231120" cy="302603"/>
              </a:xfrm>
              <a:custGeom>
                <a:avLst/>
                <a:gdLst>
                  <a:gd name="connsiteX0" fmla="*/ 0 w 463615"/>
                  <a:gd name="connsiteY0" fmla="*/ 317403 h 607004"/>
                  <a:gd name="connsiteX1" fmla="*/ 462314 w 463615"/>
                  <a:gd name="connsiteY1" fmla="*/ 317403 h 607004"/>
                  <a:gd name="connsiteX2" fmla="*/ 357566 w 463615"/>
                  <a:gd name="connsiteY2" fmla="*/ 441475 h 607004"/>
                  <a:gd name="connsiteX3" fmla="*/ 463615 w 463615"/>
                  <a:gd name="connsiteY3" fmla="*/ 607004 h 607004"/>
                  <a:gd name="connsiteX4" fmla="*/ 101647 w 463615"/>
                  <a:gd name="connsiteY4" fmla="*/ 607004 h 607004"/>
                  <a:gd name="connsiteX5" fmla="*/ 193390 w 463615"/>
                  <a:gd name="connsiteY5" fmla="*/ 463652 h 607004"/>
                  <a:gd name="connsiteX6" fmla="*/ 0 w 463615"/>
                  <a:gd name="connsiteY6" fmla="*/ 245568 h 607004"/>
                  <a:gd name="connsiteX7" fmla="*/ 282615 w 463615"/>
                  <a:gd name="connsiteY7" fmla="*/ 245568 h 607004"/>
                  <a:gd name="connsiteX8" fmla="*/ 282615 w 463615"/>
                  <a:gd name="connsiteY8" fmla="*/ 285296 h 607004"/>
                  <a:gd name="connsiteX9" fmla="*/ 0 w 463615"/>
                  <a:gd name="connsiteY9" fmla="*/ 285296 h 607004"/>
                  <a:gd name="connsiteX10" fmla="*/ 336088 w 463615"/>
                  <a:gd name="connsiteY10" fmla="*/ 0 h 607004"/>
                  <a:gd name="connsiteX11" fmla="*/ 463544 w 463615"/>
                  <a:gd name="connsiteY11" fmla="*/ 0 h 607004"/>
                  <a:gd name="connsiteX12" fmla="*/ 463544 w 463615"/>
                  <a:gd name="connsiteY12" fmla="*/ 285296 h 607004"/>
                  <a:gd name="connsiteX13" fmla="*/ 336088 w 463615"/>
                  <a:gd name="connsiteY13" fmla="*/ 285296 h 607004"/>
                  <a:gd name="connsiteX14" fmla="*/ 336088 w 463615"/>
                  <a:gd name="connsiteY14" fmla="*/ 66629 h 607004"/>
                  <a:gd name="connsiteX15" fmla="*/ 316980 w 463615"/>
                  <a:gd name="connsiteY15" fmla="*/ 66629 h 607004"/>
                  <a:gd name="connsiteX16" fmla="*/ 316980 w 463615"/>
                  <a:gd name="connsiteY16" fmla="*/ 13685 h 607004"/>
                  <a:gd name="connsiteX17" fmla="*/ 336088 w 463615"/>
                  <a:gd name="connsiteY17" fmla="*/ 13685 h 607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63615" h="607004">
                    <a:moveTo>
                      <a:pt x="0" y="317403"/>
                    </a:moveTo>
                    <a:lnTo>
                      <a:pt x="462314" y="317403"/>
                    </a:lnTo>
                    <a:lnTo>
                      <a:pt x="357566" y="441475"/>
                    </a:lnTo>
                    <a:lnTo>
                      <a:pt x="463615" y="607004"/>
                    </a:lnTo>
                    <a:lnTo>
                      <a:pt x="101647" y="607004"/>
                    </a:lnTo>
                    <a:lnTo>
                      <a:pt x="193390" y="463652"/>
                    </a:lnTo>
                    <a:close/>
                    <a:moveTo>
                      <a:pt x="0" y="245568"/>
                    </a:moveTo>
                    <a:lnTo>
                      <a:pt x="282615" y="245568"/>
                    </a:lnTo>
                    <a:lnTo>
                      <a:pt x="282615" y="285296"/>
                    </a:lnTo>
                    <a:lnTo>
                      <a:pt x="0" y="285296"/>
                    </a:lnTo>
                    <a:close/>
                    <a:moveTo>
                      <a:pt x="336088" y="0"/>
                    </a:moveTo>
                    <a:lnTo>
                      <a:pt x="463544" y="0"/>
                    </a:lnTo>
                    <a:lnTo>
                      <a:pt x="463544" y="285296"/>
                    </a:lnTo>
                    <a:lnTo>
                      <a:pt x="336088" y="285296"/>
                    </a:lnTo>
                    <a:lnTo>
                      <a:pt x="336088" y="66629"/>
                    </a:lnTo>
                    <a:lnTo>
                      <a:pt x="316980" y="66629"/>
                    </a:lnTo>
                    <a:lnTo>
                      <a:pt x="316980" y="13685"/>
                    </a:lnTo>
                    <a:lnTo>
                      <a:pt x="336088" y="1368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8" name="矩形: 圆角 167"/>
              <p:cNvSpPr/>
              <p:nvPr/>
            </p:nvSpPr>
            <p:spPr>
              <a:xfrm>
                <a:off x="4173348" y="5140903"/>
                <a:ext cx="524858" cy="524858"/>
              </a:xfrm>
              <a:prstGeom prst="roundRect">
                <a:avLst>
                  <a:gd name="adj" fmla="val 50000"/>
                </a:avLst>
              </a:prstGeom>
              <a:noFill/>
              <a:ln w="6350" cap="flat" cmpd="sng" algn="ctr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ysDash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600" dirty="0"/>
              </a:p>
            </p:txBody>
          </p:sp>
        </p:grpSp>
        <p:sp>
          <p:nvSpPr>
            <p:cNvPr id="164" name="矩形 163"/>
            <p:cNvSpPr/>
            <p:nvPr/>
          </p:nvSpPr>
          <p:spPr>
            <a:xfrm>
              <a:off x="4195605" y="4615158"/>
              <a:ext cx="1723665" cy="276679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600" dirty="0"/>
                <a:t>高品质旅游厕所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96367" y="3673336"/>
            <a:ext cx="1601337" cy="354442"/>
            <a:chOff x="1707930" y="2913718"/>
            <a:chExt cx="1601337" cy="354442"/>
          </a:xfrm>
        </p:grpSpPr>
        <p:grpSp>
          <p:nvGrpSpPr>
            <p:cNvPr id="127" name="组合 126"/>
            <p:cNvGrpSpPr/>
            <p:nvPr/>
          </p:nvGrpSpPr>
          <p:grpSpPr>
            <a:xfrm>
              <a:off x="2954824" y="2913718"/>
              <a:ext cx="354443" cy="354442"/>
              <a:chOff x="4149701" y="5117257"/>
              <a:chExt cx="572150" cy="572150"/>
            </a:xfrm>
          </p:grpSpPr>
          <p:sp>
            <p:nvSpPr>
              <p:cNvPr id="129" name="矩形: 圆角 128"/>
              <p:cNvSpPr/>
              <p:nvPr/>
            </p:nvSpPr>
            <p:spPr>
              <a:xfrm>
                <a:off x="4149701" y="5117257"/>
                <a:ext cx="572150" cy="572150"/>
              </a:xfrm>
              <a:prstGeom prst="roundRect">
                <a:avLst>
                  <a:gd name="adj" fmla="val 50000"/>
                </a:avLst>
              </a:prstGeom>
              <a:solidFill>
                <a:srgbClr val="202169"/>
              </a:solidFill>
              <a:ln w="12700" cap="flat" cmpd="sng" algn="ctr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600" dirty="0"/>
              </a:p>
            </p:txBody>
          </p:sp>
          <p:sp>
            <p:nvSpPr>
              <p:cNvPr id="130" name="Rounded Rectangle 66"/>
              <p:cNvSpPr/>
              <p:nvPr/>
            </p:nvSpPr>
            <p:spPr>
              <a:xfrm>
                <a:off x="4284477" y="5252241"/>
                <a:ext cx="302602" cy="302182"/>
              </a:xfrm>
              <a:custGeom>
                <a:avLst/>
                <a:gdLst>
                  <a:gd name="T0" fmla="*/ 4995 w 8160"/>
                  <a:gd name="T1" fmla="*/ 3044 h 8160"/>
                  <a:gd name="T2" fmla="*/ 4294 w 8160"/>
                  <a:gd name="T3" fmla="*/ 3744 h 8160"/>
                  <a:gd name="T4" fmla="*/ 3165 w 8160"/>
                  <a:gd name="T5" fmla="*/ 3744 h 8160"/>
                  <a:gd name="T6" fmla="*/ 3165 w 8160"/>
                  <a:gd name="T7" fmla="*/ 2343 h 8160"/>
                  <a:gd name="T8" fmla="*/ 4294 w 8160"/>
                  <a:gd name="T9" fmla="*/ 2343 h 8160"/>
                  <a:gd name="T10" fmla="*/ 4995 w 8160"/>
                  <a:gd name="T11" fmla="*/ 3044 h 8160"/>
                  <a:gd name="T12" fmla="*/ 8160 w 8160"/>
                  <a:gd name="T13" fmla="*/ 1099 h 8160"/>
                  <a:gd name="T14" fmla="*/ 8160 w 8160"/>
                  <a:gd name="T15" fmla="*/ 7061 h 8160"/>
                  <a:gd name="T16" fmla="*/ 7061 w 8160"/>
                  <a:gd name="T17" fmla="*/ 8160 h 8160"/>
                  <a:gd name="T18" fmla="*/ 1099 w 8160"/>
                  <a:gd name="T19" fmla="*/ 8160 h 8160"/>
                  <a:gd name="T20" fmla="*/ 0 w 8160"/>
                  <a:gd name="T21" fmla="*/ 7061 h 8160"/>
                  <a:gd name="T22" fmla="*/ 0 w 8160"/>
                  <a:gd name="T23" fmla="*/ 1099 h 8160"/>
                  <a:gd name="T24" fmla="*/ 1099 w 8160"/>
                  <a:gd name="T25" fmla="*/ 0 h 8160"/>
                  <a:gd name="T26" fmla="*/ 7061 w 8160"/>
                  <a:gd name="T27" fmla="*/ 0 h 8160"/>
                  <a:gd name="T28" fmla="*/ 8160 w 8160"/>
                  <a:gd name="T29" fmla="*/ 1099 h 8160"/>
                  <a:gd name="T30" fmla="*/ 6086 w 8160"/>
                  <a:gd name="T31" fmla="*/ 3044 h 8160"/>
                  <a:gd name="T32" fmla="*/ 4294 w 8160"/>
                  <a:gd name="T33" fmla="*/ 1252 h 8160"/>
                  <a:gd name="T34" fmla="*/ 2291 w 8160"/>
                  <a:gd name="T35" fmla="*/ 1252 h 8160"/>
                  <a:gd name="T36" fmla="*/ 2074 w 8160"/>
                  <a:gd name="T37" fmla="*/ 1469 h 8160"/>
                  <a:gd name="T38" fmla="*/ 2074 w 8160"/>
                  <a:gd name="T39" fmla="*/ 6691 h 8160"/>
                  <a:gd name="T40" fmla="*/ 2291 w 8160"/>
                  <a:gd name="T41" fmla="*/ 6908 h 8160"/>
                  <a:gd name="T42" fmla="*/ 2948 w 8160"/>
                  <a:gd name="T43" fmla="*/ 6908 h 8160"/>
                  <a:gd name="T44" fmla="*/ 3165 w 8160"/>
                  <a:gd name="T45" fmla="*/ 6691 h 8160"/>
                  <a:gd name="T46" fmla="*/ 3165 w 8160"/>
                  <a:gd name="T47" fmla="*/ 4835 h 8160"/>
                  <a:gd name="T48" fmla="*/ 4294 w 8160"/>
                  <a:gd name="T49" fmla="*/ 4835 h 8160"/>
                  <a:gd name="T50" fmla="*/ 6086 w 8160"/>
                  <a:gd name="T51" fmla="*/ 3044 h 8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160" h="8160">
                    <a:moveTo>
                      <a:pt x="4995" y="3044"/>
                    </a:moveTo>
                    <a:cubicBezTo>
                      <a:pt x="4995" y="3430"/>
                      <a:pt x="4681" y="3744"/>
                      <a:pt x="4294" y="3744"/>
                    </a:cubicBezTo>
                    <a:lnTo>
                      <a:pt x="3165" y="3744"/>
                    </a:lnTo>
                    <a:lnTo>
                      <a:pt x="3165" y="2343"/>
                    </a:lnTo>
                    <a:lnTo>
                      <a:pt x="4294" y="2343"/>
                    </a:lnTo>
                    <a:cubicBezTo>
                      <a:pt x="4681" y="2343"/>
                      <a:pt x="4995" y="2658"/>
                      <a:pt x="4995" y="3044"/>
                    </a:cubicBezTo>
                    <a:close/>
                    <a:moveTo>
                      <a:pt x="8160" y="1099"/>
                    </a:moveTo>
                    <a:lnTo>
                      <a:pt x="8160" y="7061"/>
                    </a:lnTo>
                    <a:cubicBezTo>
                      <a:pt x="8160" y="7667"/>
                      <a:pt x="7667" y="8160"/>
                      <a:pt x="7061" y="8160"/>
                    </a:cubicBezTo>
                    <a:lnTo>
                      <a:pt x="1099" y="8160"/>
                    </a:lnTo>
                    <a:cubicBezTo>
                      <a:pt x="493" y="8160"/>
                      <a:pt x="0" y="7667"/>
                      <a:pt x="0" y="7061"/>
                    </a:cubicBezTo>
                    <a:lnTo>
                      <a:pt x="0" y="1099"/>
                    </a:lnTo>
                    <a:cubicBezTo>
                      <a:pt x="0" y="493"/>
                      <a:pt x="493" y="0"/>
                      <a:pt x="1099" y="0"/>
                    </a:cubicBezTo>
                    <a:lnTo>
                      <a:pt x="7061" y="0"/>
                    </a:lnTo>
                    <a:cubicBezTo>
                      <a:pt x="7667" y="0"/>
                      <a:pt x="8160" y="493"/>
                      <a:pt x="8160" y="1099"/>
                    </a:cubicBezTo>
                    <a:close/>
                    <a:moveTo>
                      <a:pt x="6086" y="3044"/>
                    </a:moveTo>
                    <a:cubicBezTo>
                      <a:pt x="6086" y="2056"/>
                      <a:pt x="5282" y="1252"/>
                      <a:pt x="4294" y="1252"/>
                    </a:cubicBezTo>
                    <a:lnTo>
                      <a:pt x="2291" y="1252"/>
                    </a:lnTo>
                    <a:cubicBezTo>
                      <a:pt x="2171" y="1252"/>
                      <a:pt x="2074" y="1349"/>
                      <a:pt x="2074" y="1469"/>
                    </a:cubicBezTo>
                    <a:lnTo>
                      <a:pt x="2074" y="6691"/>
                    </a:lnTo>
                    <a:cubicBezTo>
                      <a:pt x="2074" y="6811"/>
                      <a:pt x="2171" y="6908"/>
                      <a:pt x="2291" y="6908"/>
                    </a:cubicBezTo>
                    <a:lnTo>
                      <a:pt x="2948" y="6908"/>
                    </a:lnTo>
                    <a:cubicBezTo>
                      <a:pt x="3068" y="6908"/>
                      <a:pt x="3165" y="6811"/>
                      <a:pt x="3165" y="6691"/>
                    </a:cubicBezTo>
                    <a:lnTo>
                      <a:pt x="3165" y="4835"/>
                    </a:lnTo>
                    <a:lnTo>
                      <a:pt x="4294" y="4835"/>
                    </a:lnTo>
                    <a:cubicBezTo>
                      <a:pt x="5282" y="4835"/>
                      <a:pt x="6086" y="4032"/>
                      <a:pt x="6086" y="304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8" name="矩形 127"/>
            <p:cNvSpPr/>
            <p:nvPr/>
          </p:nvSpPr>
          <p:spPr>
            <a:xfrm>
              <a:off x="1707930" y="2952600"/>
              <a:ext cx="1150641" cy="276679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20000"/>
                </a:lnSpc>
              </a:pPr>
              <a:r>
                <a:rPr lang="zh-CN" altLang="en-US" sz="1600" dirty="0"/>
                <a:t>生态停车场</a:t>
              </a:r>
            </a:p>
          </p:txBody>
        </p:sp>
      </p:grpSp>
      <p:grpSp>
        <p:nvGrpSpPr>
          <p:cNvPr id="203" name="Group 130"/>
          <p:cNvGrpSpPr/>
          <p:nvPr/>
        </p:nvGrpSpPr>
        <p:grpSpPr>
          <a:xfrm>
            <a:off x="550863" y="4419838"/>
            <a:ext cx="1601337" cy="354442"/>
            <a:chOff x="1707930" y="2913718"/>
            <a:chExt cx="1601337" cy="354442"/>
          </a:xfrm>
        </p:grpSpPr>
        <p:grpSp>
          <p:nvGrpSpPr>
            <p:cNvPr id="204" name="组合 203"/>
            <p:cNvGrpSpPr/>
            <p:nvPr/>
          </p:nvGrpSpPr>
          <p:grpSpPr>
            <a:xfrm>
              <a:off x="2954824" y="2913718"/>
              <a:ext cx="354443" cy="354442"/>
              <a:chOff x="4149701" y="5117257"/>
              <a:chExt cx="572150" cy="572150"/>
            </a:xfrm>
          </p:grpSpPr>
          <p:sp>
            <p:nvSpPr>
              <p:cNvPr id="208" name="矩形: 圆角 207"/>
              <p:cNvSpPr/>
              <p:nvPr/>
            </p:nvSpPr>
            <p:spPr>
              <a:xfrm>
                <a:off x="4149701" y="5117257"/>
                <a:ext cx="572150" cy="572150"/>
              </a:xfrm>
              <a:prstGeom prst="roundRect">
                <a:avLst>
                  <a:gd name="adj" fmla="val 50000"/>
                </a:avLst>
              </a:prstGeom>
              <a:solidFill>
                <a:srgbClr val="202169"/>
              </a:solidFill>
              <a:ln w="12700" cap="flat" cmpd="sng" algn="ctr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600" dirty="0"/>
              </a:p>
            </p:txBody>
          </p:sp>
          <p:sp>
            <p:nvSpPr>
              <p:cNvPr id="210" name="Rounded Rectangle 66"/>
              <p:cNvSpPr/>
              <p:nvPr/>
            </p:nvSpPr>
            <p:spPr>
              <a:xfrm>
                <a:off x="4335082" y="5252031"/>
                <a:ext cx="201391" cy="302602"/>
              </a:xfrm>
              <a:custGeom>
                <a:avLst/>
                <a:gdLst>
                  <a:gd name="T0" fmla="*/ 372171 w 604011"/>
                  <a:gd name="T1" fmla="*/ 372171 w 604011"/>
                  <a:gd name="T2" fmla="*/ 372171 w 604011"/>
                  <a:gd name="T3" fmla="*/ 372171 w 604011"/>
                  <a:gd name="T4" fmla="*/ 372171 w 604011"/>
                  <a:gd name="T5" fmla="*/ 372171 w 604011"/>
                  <a:gd name="T6" fmla="*/ 372171 w 604011"/>
                  <a:gd name="T7" fmla="*/ 372171 w 604011"/>
                  <a:gd name="T8" fmla="*/ 372171 w 604011"/>
                  <a:gd name="T9" fmla="*/ 372171 w 6040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40" h="3973">
                    <a:moveTo>
                      <a:pt x="1320" y="0"/>
                    </a:moveTo>
                    <a:cubicBezTo>
                      <a:pt x="1320" y="0"/>
                      <a:pt x="0" y="1558"/>
                      <a:pt x="0" y="2653"/>
                    </a:cubicBezTo>
                    <a:cubicBezTo>
                      <a:pt x="0" y="3382"/>
                      <a:pt x="591" y="3973"/>
                      <a:pt x="1320" y="3973"/>
                    </a:cubicBezTo>
                    <a:cubicBezTo>
                      <a:pt x="2049" y="3973"/>
                      <a:pt x="2640" y="3382"/>
                      <a:pt x="2640" y="2653"/>
                    </a:cubicBezTo>
                    <a:cubicBezTo>
                      <a:pt x="2640" y="1558"/>
                      <a:pt x="1320" y="0"/>
                      <a:pt x="132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06" name="矩形 205"/>
            <p:cNvSpPr/>
            <p:nvPr/>
          </p:nvSpPr>
          <p:spPr>
            <a:xfrm>
              <a:off x="1707930" y="2952600"/>
              <a:ext cx="1150641" cy="276679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20000"/>
                </a:lnSpc>
              </a:pPr>
              <a:r>
                <a:rPr lang="zh-CN" altLang="en-US" sz="1600" dirty="0"/>
                <a:t>饮水机</a:t>
              </a:r>
            </a:p>
          </p:txBody>
        </p:sp>
      </p:grpSp>
      <p:grpSp>
        <p:nvGrpSpPr>
          <p:cNvPr id="192" name="Group 20"/>
          <p:cNvGrpSpPr/>
          <p:nvPr/>
        </p:nvGrpSpPr>
        <p:grpSpPr>
          <a:xfrm>
            <a:off x="550863" y="5127036"/>
            <a:ext cx="2090452" cy="447072"/>
            <a:chOff x="550863" y="5127036"/>
            <a:chExt cx="2090452" cy="447072"/>
          </a:xfrm>
        </p:grpSpPr>
        <p:sp>
          <p:nvSpPr>
            <p:cNvPr id="193" name="矩形 192"/>
            <p:cNvSpPr/>
            <p:nvPr/>
          </p:nvSpPr>
          <p:spPr>
            <a:xfrm>
              <a:off x="550863" y="5176079"/>
              <a:ext cx="1546332" cy="276679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20000"/>
                </a:lnSpc>
              </a:pPr>
              <a:r>
                <a:rPr lang="en-US" altLang="zh-CN" sz="1600" dirty="0"/>
                <a:t>LED</a:t>
              </a:r>
              <a:r>
                <a:rPr lang="zh-CN" altLang="en-US" sz="1600" dirty="0"/>
                <a:t>宣传屏</a:t>
              </a:r>
            </a:p>
          </p:txBody>
        </p:sp>
        <p:grpSp>
          <p:nvGrpSpPr>
            <p:cNvPr id="195" name="组合 194"/>
            <p:cNvGrpSpPr/>
            <p:nvPr/>
          </p:nvGrpSpPr>
          <p:grpSpPr>
            <a:xfrm>
              <a:off x="2194242" y="5127036"/>
              <a:ext cx="447073" cy="447072"/>
              <a:chOff x="2194242" y="5127036"/>
              <a:chExt cx="447073" cy="447072"/>
            </a:xfrm>
          </p:grpSpPr>
          <p:grpSp>
            <p:nvGrpSpPr>
              <p:cNvPr id="196" name="组合 195"/>
              <p:cNvGrpSpPr/>
              <p:nvPr/>
            </p:nvGrpSpPr>
            <p:grpSpPr>
              <a:xfrm>
                <a:off x="2194242" y="5127036"/>
                <a:ext cx="447073" cy="447072"/>
                <a:chOff x="4149701" y="5117257"/>
                <a:chExt cx="572150" cy="572150"/>
              </a:xfrm>
            </p:grpSpPr>
            <p:sp>
              <p:nvSpPr>
                <p:cNvPr id="200" name="矩形: 圆角 199"/>
                <p:cNvSpPr/>
                <p:nvPr/>
              </p:nvSpPr>
              <p:spPr>
                <a:xfrm>
                  <a:off x="4149701" y="5117257"/>
                  <a:ext cx="572150" cy="572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02169"/>
                </a:solidFill>
                <a:ln w="12700" cap="flat" cmpd="sng" algn="ctr">
                  <a:gradFill>
                    <a:gsLst>
                      <a:gs pos="0">
                        <a:schemeClr val="accent3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sz="1600" dirty="0"/>
                </a:p>
              </p:txBody>
            </p:sp>
            <p:sp>
              <p:nvSpPr>
                <p:cNvPr id="201" name="Rounded Rectangle 66"/>
                <p:cNvSpPr/>
                <p:nvPr/>
              </p:nvSpPr>
              <p:spPr>
                <a:xfrm>
                  <a:off x="4284477" y="5272129"/>
                  <a:ext cx="302602" cy="262402"/>
                </a:xfrm>
                <a:custGeom>
                  <a:avLst/>
                  <a:gdLst>
                    <a:gd name="connsiteX0" fmla="*/ 335833 w 608203"/>
                    <a:gd name="connsiteY0" fmla="*/ 167028 h 527406"/>
                    <a:gd name="connsiteX1" fmla="*/ 368106 w 608203"/>
                    <a:gd name="connsiteY1" fmla="*/ 167028 h 527406"/>
                    <a:gd name="connsiteX2" fmla="*/ 368106 w 608203"/>
                    <a:gd name="connsiteY2" fmla="*/ 229405 h 527406"/>
                    <a:gd name="connsiteX3" fmla="*/ 406316 w 608203"/>
                    <a:gd name="connsiteY3" fmla="*/ 229405 h 527406"/>
                    <a:gd name="connsiteX4" fmla="*/ 352099 w 608203"/>
                    <a:gd name="connsiteY4" fmla="*/ 321425 h 527406"/>
                    <a:gd name="connsiteX5" fmla="*/ 298139 w 608203"/>
                    <a:gd name="connsiteY5" fmla="*/ 229405 h 527406"/>
                    <a:gd name="connsiteX6" fmla="*/ 335833 w 608203"/>
                    <a:gd name="connsiteY6" fmla="*/ 229405 h 527406"/>
                    <a:gd name="connsiteX7" fmla="*/ 256105 w 608203"/>
                    <a:gd name="connsiteY7" fmla="*/ 60051 h 527406"/>
                    <a:gd name="connsiteX8" fmla="*/ 310065 w 608203"/>
                    <a:gd name="connsiteY8" fmla="*/ 152071 h 527406"/>
                    <a:gd name="connsiteX9" fmla="*/ 272371 w 608203"/>
                    <a:gd name="connsiteY9" fmla="*/ 152071 h 527406"/>
                    <a:gd name="connsiteX10" fmla="*/ 272371 w 608203"/>
                    <a:gd name="connsiteY10" fmla="*/ 214448 h 527406"/>
                    <a:gd name="connsiteX11" fmla="*/ 240098 w 608203"/>
                    <a:gd name="connsiteY11" fmla="*/ 214448 h 527406"/>
                    <a:gd name="connsiteX12" fmla="*/ 240098 w 608203"/>
                    <a:gd name="connsiteY12" fmla="*/ 152071 h 527406"/>
                    <a:gd name="connsiteX13" fmla="*/ 201888 w 608203"/>
                    <a:gd name="connsiteY13" fmla="*/ 152071 h 527406"/>
                    <a:gd name="connsiteX14" fmla="*/ 52663 w 608203"/>
                    <a:gd name="connsiteY14" fmla="*/ 21653 h 527406"/>
                    <a:gd name="connsiteX15" fmla="*/ 21426 w 608203"/>
                    <a:gd name="connsiteY15" fmla="*/ 52586 h 527406"/>
                    <a:gd name="connsiteX16" fmla="*/ 21426 w 608203"/>
                    <a:gd name="connsiteY16" fmla="*/ 322991 h 527406"/>
                    <a:gd name="connsiteX17" fmla="*/ 52663 w 608203"/>
                    <a:gd name="connsiteY17" fmla="*/ 353924 h 527406"/>
                    <a:gd name="connsiteX18" fmla="*/ 555540 w 608203"/>
                    <a:gd name="connsiteY18" fmla="*/ 353924 h 527406"/>
                    <a:gd name="connsiteX19" fmla="*/ 586777 w 608203"/>
                    <a:gd name="connsiteY19" fmla="*/ 322991 h 527406"/>
                    <a:gd name="connsiteX20" fmla="*/ 586777 w 608203"/>
                    <a:gd name="connsiteY20" fmla="*/ 52586 h 527406"/>
                    <a:gd name="connsiteX21" fmla="*/ 555540 w 608203"/>
                    <a:gd name="connsiteY21" fmla="*/ 21653 h 527406"/>
                    <a:gd name="connsiteX22" fmla="*/ 52663 w 608203"/>
                    <a:gd name="connsiteY22" fmla="*/ 0 h 527406"/>
                    <a:gd name="connsiteX23" fmla="*/ 555540 w 608203"/>
                    <a:gd name="connsiteY23" fmla="*/ 0 h 527406"/>
                    <a:gd name="connsiteX24" fmla="*/ 608203 w 608203"/>
                    <a:gd name="connsiteY24" fmla="*/ 52586 h 527406"/>
                    <a:gd name="connsiteX25" fmla="*/ 608203 w 608203"/>
                    <a:gd name="connsiteY25" fmla="*/ 387177 h 527406"/>
                    <a:gd name="connsiteX26" fmla="*/ 555540 w 608203"/>
                    <a:gd name="connsiteY26" fmla="*/ 439763 h 527406"/>
                    <a:gd name="connsiteX27" fmla="*/ 325528 w 608203"/>
                    <a:gd name="connsiteY27" fmla="*/ 439763 h 527406"/>
                    <a:gd name="connsiteX28" fmla="*/ 325528 w 608203"/>
                    <a:gd name="connsiteY28" fmla="*/ 484358 h 527406"/>
                    <a:gd name="connsiteX29" fmla="*/ 486614 w 608203"/>
                    <a:gd name="connsiteY29" fmla="*/ 484358 h 527406"/>
                    <a:gd name="connsiteX30" fmla="*/ 508041 w 608203"/>
                    <a:gd name="connsiteY30" fmla="*/ 505753 h 527406"/>
                    <a:gd name="connsiteX31" fmla="*/ 508041 w 608203"/>
                    <a:gd name="connsiteY31" fmla="*/ 527406 h 527406"/>
                    <a:gd name="connsiteX32" fmla="*/ 100162 w 608203"/>
                    <a:gd name="connsiteY32" fmla="*/ 527406 h 527406"/>
                    <a:gd name="connsiteX33" fmla="*/ 100162 w 608203"/>
                    <a:gd name="connsiteY33" fmla="*/ 505753 h 527406"/>
                    <a:gd name="connsiteX34" fmla="*/ 121589 w 608203"/>
                    <a:gd name="connsiteY34" fmla="*/ 484358 h 527406"/>
                    <a:gd name="connsiteX35" fmla="*/ 282675 w 608203"/>
                    <a:gd name="connsiteY35" fmla="*/ 484358 h 527406"/>
                    <a:gd name="connsiteX36" fmla="*/ 282675 w 608203"/>
                    <a:gd name="connsiteY36" fmla="*/ 439763 h 527406"/>
                    <a:gd name="connsiteX37" fmla="*/ 52663 w 608203"/>
                    <a:gd name="connsiteY37" fmla="*/ 439763 h 527406"/>
                    <a:gd name="connsiteX38" fmla="*/ 0 w 608203"/>
                    <a:gd name="connsiteY38" fmla="*/ 387177 h 527406"/>
                    <a:gd name="connsiteX39" fmla="*/ 0 w 608203"/>
                    <a:gd name="connsiteY39" fmla="*/ 52586 h 527406"/>
                    <a:gd name="connsiteX40" fmla="*/ 52663 w 608203"/>
                    <a:gd name="connsiteY40" fmla="*/ 0 h 527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608203" h="527406">
                      <a:moveTo>
                        <a:pt x="335833" y="167028"/>
                      </a:moveTo>
                      <a:lnTo>
                        <a:pt x="368106" y="167028"/>
                      </a:lnTo>
                      <a:lnTo>
                        <a:pt x="368106" y="229405"/>
                      </a:lnTo>
                      <a:lnTo>
                        <a:pt x="406316" y="229405"/>
                      </a:lnTo>
                      <a:lnTo>
                        <a:pt x="352099" y="321425"/>
                      </a:lnTo>
                      <a:lnTo>
                        <a:pt x="298139" y="229405"/>
                      </a:lnTo>
                      <a:lnTo>
                        <a:pt x="335833" y="229405"/>
                      </a:lnTo>
                      <a:close/>
                      <a:moveTo>
                        <a:pt x="256105" y="60051"/>
                      </a:moveTo>
                      <a:lnTo>
                        <a:pt x="310065" y="152071"/>
                      </a:lnTo>
                      <a:lnTo>
                        <a:pt x="272371" y="152071"/>
                      </a:lnTo>
                      <a:lnTo>
                        <a:pt x="272371" y="214448"/>
                      </a:lnTo>
                      <a:lnTo>
                        <a:pt x="240098" y="214448"/>
                      </a:lnTo>
                      <a:lnTo>
                        <a:pt x="240098" y="152071"/>
                      </a:lnTo>
                      <a:lnTo>
                        <a:pt x="201888" y="152071"/>
                      </a:lnTo>
                      <a:close/>
                      <a:moveTo>
                        <a:pt x="52663" y="21653"/>
                      </a:moveTo>
                      <a:cubicBezTo>
                        <a:pt x="35367" y="21653"/>
                        <a:pt x="21426" y="35573"/>
                        <a:pt x="21426" y="52586"/>
                      </a:cubicBezTo>
                      <a:lnTo>
                        <a:pt x="21426" y="322991"/>
                      </a:lnTo>
                      <a:cubicBezTo>
                        <a:pt x="21426" y="340004"/>
                        <a:pt x="35367" y="353924"/>
                        <a:pt x="52663" y="353924"/>
                      </a:cubicBezTo>
                      <a:lnTo>
                        <a:pt x="555540" y="353924"/>
                      </a:lnTo>
                      <a:cubicBezTo>
                        <a:pt x="572837" y="353924"/>
                        <a:pt x="586777" y="340004"/>
                        <a:pt x="586777" y="322991"/>
                      </a:cubicBezTo>
                      <a:lnTo>
                        <a:pt x="586777" y="52586"/>
                      </a:lnTo>
                      <a:cubicBezTo>
                        <a:pt x="586777" y="35573"/>
                        <a:pt x="572837" y="21653"/>
                        <a:pt x="555540" y="21653"/>
                      </a:cubicBezTo>
                      <a:close/>
                      <a:moveTo>
                        <a:pt x="52663" y="0"/>
                      </a:moveTo>
                      <a:lnTo>
                        <a:pt x="555540" y="0"/>
                      </a:lnTo>
                      <a:cubicBezTo>
                        <a:pt x="584711" y="0"/>
                        <a:pt x="608203" y="23715"/>
                        <a:pt x="608203" y="52586"/>
                      </a:cubicBezTo>
                      <a:lnTo>
                        <a:pt x="608203" y="387177"/>
                      </a:lnTo>
                      <a:cubicBezTo>
                        <a:pt x="608203" y="416048"/>
                        <a:pt x="584711" y="439763"/>
                        <a:pt x="555540" y="439763"/>
                      </a:cubicBezTo>
                      <a:lnTo>
                        <a:pt x="325528" y="439763"/>
                      </a:lnTo>
                      <a:lnTo>
                        <a:pt x="325528" y="484358"/>
                      </a:lnTo>
                      <a:lnTo>
                        <a:pt x="486614" y="484358"/>
                      </a:lnTo>
                      <a:lnTo>
                        <a:pt x="508041" y="505753"/>
                      </a:lnTo>
                      <a:lnTo>
                        <a:pt x="508041" y="527406"/>
                      </a:lnTo>
                      <a:lnTo>
                        <a:pt x="100162" y="527406"/>
                      </a:lnTo>
                      <a:lnTo>
                        <a:pt x="100162" y="505753"/>
                      </a:lnTo>
                      <a:lnTo>
                        <a:pt x="121589" y="484358"/>
                      </a:lnTo>
                      <a:lnTo>
                        <a:pt x="282675" y="484358"/>
                      </a:lnTo>
                      <a:lnTo>
                        <a:pt x="282675" y="439763"/>
                      </a:lnTo>
                      <a:lnTo>
                        <a:pt x="52663" y="439763"/>
                      </a:lnTo>
                      <a:cubicBezTo>
                        <a:pt x="23750" y="439763"/>
                        <a:pt x="0" y="416048"/>
                        <a:pt x="0" y="387177"/>
                      </a:cubicBezTo>
                      <a:lnTo>
                        <a:pt x="0" y="52586"/>
                      </a:lnTo>
                      <a:cubicBezTo>
                        <a:pt x="0" y="23715"/>
                        <a:pt x="23750" y="0"/>
                        <a:pt x="52663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sz="1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97" name="矩形: 圆角 196"/>
              <p:cNvSpPr/>
              <p:nvPr/>
            </p:nvSpPr>
            <p:spPr>
              <a:xfrm>
                <a:off x="2222086" y="5154880"/>
                <a:ext cx="391384" cy="391384"/>
              </a:xfrm>
              <a:prstGeom prst="roundRect">
                <a:avLst>
                  <a:gd name="adj" fmla="val 50000"/>
                </a:avLst>
              </a:prstGeom>
              <a:noFill/>
              <a:ln w="6350" cap="flat" cmpd="sng" algn="ctr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ysDash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600" dirty="0"/>
              </a:p>
            </p:txBody>
          </p:sp>
        </p:grpSp>
      </p:grpSp>
      <p:grpSp>
        <p:nvGrpSpPr>
          <p:cNvPr id="169" name="Group 143"/>
          <p:cNvGrpSpPr/>
          <p:nvPr/>
        </p:nvGrpSpPr>
        <p:grpSpPr>
          <a:xfrm>
            <a:off x="2113619" y="3261998"/>
            <a:ext cx="1601337" cy="354442"/>
            <a:chOff x="1707930" y="2913718"/>
            <a:chExt cx="1601337" cy="354442"/>
          </a:xfrm>
        </p:grpSpPr>
        <p:grpSp>
          <p:nvGrpSpPr>
            <p:cNvPr id="170" name="组合 169"/>
            <p:cNvGrpSpPr/>
            <p:nvPr/>
          </p:nvGrpSpPr>
          <p:grpSpPr>
            <a:xfrm>
              <a:off x="2954824" y="2913718"/>
              <a:ext cx="354443" cy="354442"/>
              <a:chOff x="4149701" y="5117257"/>
              <a:chExt cx="572150" cy="572150"/>
            </a:xfrm>
          </p:grpSpPr>
          <p:sp>
            <p:nvSpPr>
              <p:cNvPr id="172" name="矩形: 圆角 171"/>
              <p:cNvSpPr/>
              <p:nvPr/>
            </p:nvSpPr>
            <p:spPr>
              <a:xfrm>
                <a:off x="4149701" y="5117257"/>
                <a:ext cx="572150" cy="572150"/>
              </a:xfrm>
              <a:prstGeom prst="roundRect">
                <a:avLst>
                  <a:gd name="adj" fmla="val 50000"/>
                </a:avLst>
              </a:prstGeom>
              <a:solidFill>
                <a:srgbClr val="202169"/>
              </a:solidFill>
              <a:ln w="12700" cap="flat" cmpd="sng" algn="ctr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600" dirty="0"/>
              </a:p>
            </p:txBody>
          </p:sp>
          <p:sp>
            <p:nvSpPr>
              <p:cNvPr id="173" name="Rounded Rectangle 66"/>
              <p:cNvSpPr/>
              <p:nvPr/>
            </p:nvSpPr>
            <p:spPr>
              <a:xfrm>
                <a:off x="4311421" y="5252031"/>
                <a:ext cx="248712" cy="302602"/>
              </a:xfrm>
              <a:custGeom>
                <a:avLst/>
                <a:gdLst>
                  <a:gd name="T0" fmla="*/ 860 w 5370"/>
                  <a:gd name="T1" fmla="*/ 2865 h 6544"/>
                  <a:gd name="T2" fmla="*/ 2685 w 5370"/>
                  <a:gd name="T3" fmla="*/ 1404 h 6544"/>
                  <a:gd name="T4" fmla="*/ 2685 w 5370"/>
                  <a:gd name="T5" fmla="*/ 1989 h 6544"/>
                  <a:gd name="T6" fmla="*/ 4158 w 5370"/>
                  <a:gd name="T7" fmla="*/ 995 h 6544"/>
                  <a:gd name="T8" fmla="*/ 2685 w 5370"/>
                  <a:gd name="T9" fmla="*/ 0 h 6544"/>
                  <a:gd name="T10" fmla="*/ 2685 w 5370"/>
                  <a:gd name="T11" fmla="*/ 585 h 6544"/>
                  <a:gd name="T12" fmla="*/ 0 w 5370"/>
                  <a:gd name="T13" fmla="*/ 3272 h 6544"/>
                  <a:gd name="T14" fmla="*/ 0 w 5370"/>
                  <a:gd name="T15" fmla="*/ 3680 h 6544"/>
                  <a:gd name="T16" fmla="*/ 4510 w 5370"/>
                  <a:gd name="T17" fmla="*/ 3680 h 6544"/>
                  <a:gd name="T18" fmla="*/ 2685 w 5370"/>
                  <a:gd name="T19" fmla="*/ 5141 h 6544"/>
                  <a:gd name="T20" fmla="*/ 2685 w 5370"/>
                  <a:gd name="T21" fmla="*/ 4556 h 6544"/>
                  <a:gd name="T22" fmla="*/ 1212 w 5370"/>
                  <a:gd name="T23" fmla="*/ 5549 h 6544"/>
                  <a:gd name="T24" fmla="*/ 2685 w 5370"/>
                  <a:gd name="T25" fmla="*/ 6544 h 6544"/>
                  <a:gd name="T26" fmla="*/ 2685 w 5370"/>
                  <a:gd name="T27" fmla="*/ 5959 h 6544"/>
                  <a:gd name="T28" fmla="*/ 5370 w 5370"/>
                  <a:gd name="T29" fmla="*/ 3273 h 6544"/>
                  <a:gd name="T30" fmla="*/ 5370 w 5370"/>
                  <a:gd name="T31" fmla="*/ 2865 h 6544"/>
                  <a:gd name="T32" fmla="*/ 860 w 5370"/>
                  <a:gd name="T33" fmla="*/ 2865 h 6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70" h="6544">
                    <a:moveTo>
                      <a:pt x="860" y="2865"/>
                    </a:moveTo>
                    <a:cubicBezTo>
                      <a:pt x="1046" y="2029"/>
                      <a:pt x="1794" y="1404"/>
                      <a:pt x="2685" y="1404"/>
                    </a:cubicBezTo>
                    <a:lnTo>
                      <a:pt x="2685" y="1989"/>
                    </a:lnTo>
                    <a:lnTo>
                      <a:pt x="4158" y="995"/>
                    </a:lnTo>
                    <a:lnTo>
                      <a:pt x="2685" y="0"/>
                    </a:lnTo>
                    <a:lnTo>
                      <a:pt x="2685" y="585"/>
                    </a:lnTo>
                    <a:cubicBezTo>
                      <a:pt x="1204" y="587"/>
                      <a:pt x="0" y="1791"/>
                      <a:pt x="0" y="3272"/>
                    </a:cubicBezTo>
                    <a:lnTo>
                      <a:pt x="0" y="3680"/>
                    </a:lnTo>
                    <a:lnTo>
                      <a:pt x="4510" y="3680"/>
                    </a:lnTo>
                    <a:cubicBezTo>
                      <a:pt x="4324" y="4516"/>
                      <a:pt x="3576" y="5141"/>
                      <a:pt x="2685" y="5141"/>
                    </a:cubicBezTo>
                    <a:lnTo>
                      <a:pt x="2685" y="4556"/>
                    </a:lnTo>
                    <a:lnTo>
                      <a:pt x="1212" y="5549"/>
                    </a:lnTo>
                    <a:lnTo>
                      <a:pt x="2685" y="6544"/>
                    </a:lnTo>
                    <a:lnTo>
                      <a:pt x="2685" y="5959"/>
                    </a:lnTo>
                    <a:cubicBezTo>
                      <a:pt x="4166" y="5959"/>
                      <a:pt x="5370" y="4753"/>
                      <a:pt x="5370" y="3273"/>
                    </a:cubicBezTo>
                    <a:lnTo>
                      <a:pt x="5370" y="2865"/>
                    </a:lnTo>
                    <a:lnTo>
                      <a:pt x="860" y="286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71" name="矩形 170"/>
            <p:cNvSpPr/>
            <p:nvPr/>
          </p:nvSpPr>
          <p:spPr>
            <a:xfrm>
              <a:off x="1707930" y="2952600"/>
              <a:ext cx="1150641" cy="276679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20000"/>
                </a:lnSpc>
              </a:pPr>
              <a:r>
                <a:rPr lang="zh-CN" altLang="en-US" sz="1600" dirty="0"/>
                <a:t>导览图</a:t>
              </a:r>
            </a:p>
          </p:txBody>
        </p:sp>
      </p:grpSp>
      <p:sp>
        <p:nvSpPr>
          <p:cNvPr id="237" name="矩形: 圆角 236"/>
          <p:cNvSpPr/>
          <p:nvPr/>
        </p:nvSpPr>
        <p:spPr>
          <a:xfrm>
            <a:off x="1202841" y="1851561"/>
            <a:ext cx="1750392" cy="387746"/>
          </a:xfrm>
          <a:prstGeom prst="roundRect">
            <a:avLst>
              <a:gd name="adj" fmla="val 50000"/>
            </a:avLst>
          </a:prstGeom>
          <a:solidFill>
            <a:schemeClr val="accent1">
              <a:alpha val="20000"/>
            </a:schemeClr>
          </a:solidFill>
          <a:ln w="12700" cap="flat" cmpd="sng" algn="ctr"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农村微旅</a:t>
            </a:r>
            <a:r>
              <a:rPr lang="en-US" altLang="zh-CN" sz="1600" dirty="0"/>
              <a:t>20%</a:t>
            </a:r>
            <a:endParaRPr lang="zh-CN" altLang="en-US" sz="1600" dirty="0"/>
          </a:p>
        </p:txBody>
      </p:sp>
      <p:sp>
        <p:nvSpPr>
          <p:cNvPr id="238" name="矩形: 圆角 237"/>
          <p:cNvSpPr/>
          <p:nvPr/>
        </p:nvSpPr>
        <p:spPr>
          <a:xfrm>
            <a:off x="3237248" y="1851561"/>
            <a:ext cx="1750392" cy="387746"/>
          </a:xfrm>
          <a:prstGeom prst="roundRect">
            <a:avLst>
              <a:gd name="adj" fmla="val 50000"/>
            </a:avLst>
          </a:prstGeom>
          <a:solidFill>
            <a:schemeClr val="accent1">
              <a:alpha val="20000"/>
            </a:schemeClr>
          </a:solidFill>
          <a:ln w="12700" cap="flat" cmpd="sng" algn="ctr"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旅游公司</a:t>
            </a:r>
            <a:r>
              <a:rPr lang="en-US" altLang="zh-CN" sz="1600" dirty="0"/>
              <a:t>10%</a:t>
            </a:r>
          </a:p>
        </p:txBody>
      </p:sp>
      <p:sp>
        <p:nvSpPr>
          <p:cNvPr id="239" name="矩形: 圆角 238"/>
          <p:cNvSpPr/>
          <p:nvPr/>
        </p:nvSpPr>
        <p:spPr>
          <a:xfrm>
            <a:off x="1202841" y="2392606"/>
            <a:ext cx="1750392" cy="387746"/>
          </a:xfrm>
          <a:prstGeom prst="roundRect">
            <a:avLst>
              <a:gd name="adj" fmla="val 50000"/>
            </a:avLst>
          </a:prstGeom>
          <a:solidFill>
            <a:schemeClr val="accent1">
              <a:alpha val="20000"/>
            </a:schemeClr>
          </a:solidFill>
          <a:ln w="12700" cap="flat" cmpd="sng" algn="ctr"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农户</a:t>
            </a:r>
            <a:r>
              <a:rPr lang="en-US" altLang="zh-CN" sz="1600" dirty="0"/>
              <a:t>65%</a:t>
            </a:r>
          </a:p>
        </p:txBody>
      </p:sp>
      <p:sp>
        <p:nvSpPr>
          <p:cNvPr id="240" name="矩形: 圆角 239"/>
          <p:cNvSpPr/>
          <p:nvPr/>
        </p:nvSpPr>
        <p:spPr>
          <a:xfrm>
            <a:off x="3237248" y="2392606"/>
            <a:ext cx="1750392" cy="387746"/>
          </a:xfrm>
          <a:prstGeom prst="roundRect">
            <a:avLst>
              <a:gd name="adj" fmla="val 50000"/>
            </a:avLst>
          </a:prstGeom>
          <a:solidFill>
            <a:schemeClr val="accent1">
              <a:alpha val="20000"/>
            </a:schemeClr>
          </a:solidFill>
          <a:ln w="12700" cap="flat" cmpd="sng" algn="ctr"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乡村管理</a:t>
            </a:r>
            <a:r>
              <a:rPr lang="en-US" altLang="zh-CN" sz="1600" dirty="0"/>
              <a:t>5%</a:t>
            </a:r>
            <a:endParaRPr lang="zh-CN" altLang="en-US" sz="1600" dirty="0"/>
          </a:p>
        </p:txBody>
      </p:sp>
      <p:sp>
        <p:nvSpPr>
          <p:cNvPr id="241" name="矩形: 圆角 240"/>
          <p:cNvSpPr/>
          <p:nvPr/>
        </p:nvSpPr>
        <p:spPr>
          <a:xfrm>
            <a:off x="6514839" y="1851561"/>
            <a:ext cx="1513621" cy="387746"/>
          </a:xfrm>
          <a:prstGeom prst="roundRect">
            <a:avLst>
              <a:gd name="adj" fmla="val 50000"/>
            </a:avLst>
          </a:prstGeom>
          <a:solidFill>
            <a:schemeClr val="accent1">
              <a:alpha val="20000"/>
            </a:schemeClr>
          </a:solidFill>
          <a:ln w="12700" cap="flat" cmpd="sng" algn="ctr"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 dirty="0"/>
              <a:t>牧场特色描述</a:t>
            </a:r>
            <a:endParaRPr lang="en-US" altLang="zh-CN" sz="1400" dirty="0"/>
          </a:p>
        </p:txBody>
      </p:sp>
      <p:sp>
        <p:nvSpPr>
          <p:cNvPr id="242" name="矩形: 圆角 241"/>
          <p:cNvSpPr/>
          <p:nvPr/>
        </p:nvSpPr>
        <p:spPr>
          <a:xfrm>
            <a:off x="8202155" y="1851561"/>
            <a:ext cx="1513621" cy="387746"/>
          </a:xfrm>
          <a:prstGeom prst="roundRect">
            <a:avLst>
              <a:gd name="adj" fmla="val 50000"/>
            </a:avLst>
          </a:prstGeom>
          <a:solidFill>
            <a:schemeClr val="accent1">
              <a:alpha val="20000"/>
            </a:schemeClr>
          </a:solidFill>
          <a:ln w="12700" cap="flat" cmpd="sng" algn="ctr"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 dirty="0"/>
              <a:t>景点地图</a:t>
            </a:r>
            <a:r>
              <a:rPr lang="en-US" altLang="zh-CN" sz="1400" dirty="0"/>
              <a:t>/AR</a:t>
            </a:r>
            <a:r>
              <a:rPr lang="zh-CN" altLang="en-US" sz="1400" dirty="0"/>
              <a:t>导览</a:t>
            </a:r>
            <a:endParaRPr lang="en-US" altLang="zh-CN" sz="1400" dirty="0"/>
          </a:p>
        </p:txBody>
      </p:sp>
      <p:sp>
        <p:nvSpPr>
          <p:cNvPr id="243" name="矩形: 圆角 242"/>
          <p:cNvSpPr/>
          <p:nvPr/>
        </p:nvSpPr>
        <p:spPr>
          <a:xfrm>
            <a:off x="9889472" y="1851561"/>
            <a:ext cx="1513621" cy="387746"/>
          </a:xfrm>
          <a:prstGeom prst="roundRect">
            <a:avLst>
              <a:gd name="adj" fmla="val 50000"/>
            </a:avLst>
          </a:prstGeom>
          <a:solidFill>
            <a:schemeClr val="accent1">
              <a:alpha val="20000"/>
            </a:schemeClr>
          </a:solidFill>
          <a:ln w="12700" cap="flat" cmpd="sng" algn="ctr"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 dirty="0"/>
              <a:t>景点购票</a:t>
            </a:r>
            <a:endParaRPr lang="en-US" altLang="zh-CN" sz="1400" dirty="0"/>
          </a:p>
        </p:txBody>
      </p:sp>
      <p:sp>
        <p:nvSpPr>
          <p:cNvPr id="244" name="矩形: 圆角 243"/>
          <p:cNvSpPr/>
          <p:nvPr/>
        </p:nvSpPr>
        <p:spPr>
          <a:xfrm>
            <a:off x="6514839" y="2392606"/>
            <a:ext cx="1513621" cy="387746"/>
          </a:xfrm>
          <a:prstGeom prst="roundRect">
            <a:avLst>
              <a:gd name="adj" fmla="val 50000"/>
            </a:avLst>
          </a:prstGeom>
          <a:solidFill>
            <a:schemeClr val="accent1">
              <a:alpha val="20000"/>
            </a:schemeClr>
          </a:solidFill>
          <a:ln w="12700" cap="flat" cmpd="sng" algn="ctr"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 dirty="0"/>
              <a:t>景点停车</a:t>
            </a:r>
          </a:p>
        </p:txBody>
      </p:sp>
      <p:sp>
        <p:nvSpPr>
          <p:cNvPr id="245" name="矩形: 圆角 244"/>
          <p:cNvSpPr/>
          <p:nvPr/>
        </p:nvSpPr>
        <p:spPr>
          <a:xfrm>
            <a:off x="8202156" y="2392606"/>
            <a:ext cx="1513621" cy="387746"/>
          </a:xfrm>
          <a:prstGeom prst="roundRect">
            <a:avLst>
              <a:gd name="adj" fmla="val 50000"/>
            </a:avLst>
          </a:prstGeom>
          <a:solidFill>
            <a:schemeClr val="accent1">
              <a:alpha val="20000"/>
            </a:schemeClr>
          </a:solidFill>
          <a:ln w="12700" cap="flat" cmpd="sng" algn="ctr"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400" dirty="0"/>
          </a:p>
          <a:p>
            <a:pPr algn="ctr"/>
            <a:r>
              <a:rPr lang="zh-CN" altLang="en-US" sz="1400" dirty="0"/>
              <a:t>下地点菜</a:t>
            </a:r>
          </a:p>
          <a:p>
            <a:pPr algn="ctr"/>
            <a:endParaRPr lang="en-US" altLang="zh-CN" sz="1400" dirty="0"/>
          </a:p>
        </p:txBody>
      </p:sp>
      <p:sp>
        <p:nvSpPr>
          <p:cNvPr id="246" name="矩形: 圆角 245"/>
          <p:cNvSpPr/>
          <p:nvPr/>
        </p:nvSpPr>
        <p:spPr>
          <a:xfrm>
            <a:off x="9889472" y="2392606"/>
            <a:ext cx="1513621" cy="387746"/>
          </a:xfrm>
          <a:prstGeom prst="roundRect">
            <a:avLst>
              <a:gd name="adj" fmla="val 50000"/>
            </a:avLst>
          </a:prstGeom>
          <a:solidFill>
            <a:schemeClr val="accent1">
              <a:alpha val="20000"/>
            </a:schemeClr>
          </a:solidFill>
          <a:ln w="12700" cap="flat" cmpd="sng" algn="ctr"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 dirty="0"/>
              <a:t>线上放羊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10915611" y="4688688"/>
            <a:ext cx="0" cy="624128"/>
          </a:xfrm>
          <a:prstGeom prst="line">
            <a:avLst/>
          </a:prstGeom>
          <a:ln w="12700" cap="rnd">
            <a:gradFill flip="none" rotWithShape="1">
              <a:gsLst>
                <a:gs pos="0">
                  <a:schemeClr val="accent3"/>
                </a:gs>
                <a:gs pos="14000">
                  <a:schemeClr val="accent1"/>
                </a:gs>
                <a:gs pos="100000">
                  <a:schemeClr val="accent2"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连接符 265"/>
          <p:cNvCxnSpPr/>
          <p:nvPr/>
        </p:nvCxnSpPr>
        <p:spPr>
          <a:xfrm>
            <a:off x="10934622" y="3721889"/>
            <a:ext cx="0" cy="624128"/>
          </a:xfrm>
          <a:prstGeom prst="line">
            <a:avLst/>
          </a:prstGeom>
          <a:ln w="12700" cap="rnd">
            <a:gradFill flip="none" rotWithShape="1">
              <a:gsLst>
                <a:gs pos="0">
                  <a:schemeClr val="accent3"/>
                </a:gs>
                <a:gs pos="14000">
                  <a:schemeClr val="accent1"/>
                </a:gs>
                <a:gs pos="100000">
                  <a:schemeClr val="accent2"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连接符 267"/>
          <p:cNvCxnSpPr/>
          <p:nvPr/>
        </p:nvCxnSpPr>
        <p:spPr>
          <a:xfrm>
            <a:off x="8412267" y="5388445"/>
            <a:ext cx="0" cy="624128"/>
          </a:xfrm>
          <a:prstGeom prst="line">
            <a:avLst/>
          </a:prstGeom>
          <a:ln w="12700" cap="rnd">
            <a:gradFill flip="none" rotWithShape="1">
              <a:gsLst>
                <a:gs pos="0">
                  <a:schemeClr val="accent3"/>
                </a:gs>
                <a:gs pos="14000">
                  <a:schemeClr val="accent1"/>
                </a:gs>
                <a:gs pos="100000">
                  <a:schemeClr val="accent2"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/>
          <p:nvPr/>
        </p:nvCxnSpPr>
        <p:spPr>
          <a:xfrm>
            <a:off x="7287485" y="5113989"/>
            <a:ext cx="0" cy="624128"/>
          </a:xfrm>
          <a:prstGeom prst="line">
            <a:avLst/>
          </a:prstGeom>
          <a:ln w="12700" cap="rnd">
            <a:gradFill flip="none" rotWithShape="1">
              <a:gsLst>
                <a:gs pos="0">
                  <a:schemeClr val="accent3"/>
                </a:gs>
                <a:gs pos="14000">
                  <a:schemeClr val="accent1"/>
                </a:gs>
                <a:gs pos="100000">
                  <a:schemeClr val="accent2"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连接符 269"/>
          <p:cNvCxnSpPr/>
          <p:nvPr/>
        </p:nvCxnSpPr>
        <p:spPr>
          <a:xfrm>
            <a:off x="7043814" y="4892328"/>
            <a:ext cx="0" cy="1307872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accent3"/>
                </a:gs>
                <a:gs pos="14000">
                  <a:schemeClr val="accent1"/>
                </a:gs>
                <a:gs pos="100000">
                  <a:schemeClr val="accent2"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连接符 270"/>
          <p:cNvCxnSpPr/>
          <p:nvPr/>
        </p:nvCxnSpPr>
        <p:spPr>
          <a:xfrm>
            <a:off x="6867737" y="5576072"/>
            <a:ext cx="0" cy="624128"/>
          </a:xfrm>
          <a:prstGeom prst="line">
            <a:avLst/>
          </a:prstGeom>
          <a:ln w="12700" cap="rnd">
            <a:gradFill flip="none" rotWithShape="1">
              <a:gsLst>
                <a:gs pos="0">
                  <a:schemeClr val="accent3"/>
                </a:gs>
                <a:gs pos="14000">
                  <a:schemeClr val="accent1"/>
                </a:gs>
                <a:gs pos="100000">
                  <a:schemeClr val="accent2"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连接符 271"/>
          <p:cNvCxnSpPr/>
          <p:nvPr/>
        </p:nvCxnSpPr>
        <p:spPr>
          <a:xfrm>
            <a:off x="11328594" y="5190716"/>
            <a:ext cx="0" cy="1058479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accent3"/>
                </a:gs>
                <a:gs pos="14000">
                  <a:schemeClr val="accent1"/>
                </a:gs>
                <a:gs pos="100000">
                  <a:schemeClr val="accent2"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连接符 273"/>
          <p:cNvCxnSpPr/>
          <p:nvPr/>
        </p:nvCxnSpPr>
        <p:spPr>
          <a:xfrm>
            <a:off x="11152517" y="4548962"/>
            <a:ext cx="0" cy="1662734"/>
          </a:xfrm>
          <a:prstGeom prst="line">
            <a:avLst/>
          </a:prstGeom>
          <a:ln w="12700" cap="rnd">
            <a:gradFill flip="none" rotWithShape="1">
              <a:gsLst>
                <a:gs pos="0">
                  <a:schemeClr val="accent3"/>
                </a:gs>
                <a:gs pos="14000">
                  <a:schemeClr val="accent1"/>
                </a:gs>
                <a:gs pos="100000">
                  <a:schemeClr val="accent2"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/>
          <p:cNvGrpSpPr/>
          <p:nvPr/>
        </p:nvGrpSpPr>
        <p:grpSpPr>
          <a:xfrm>
            <a:off x="6867737" y="5750879"/>
            <a:ext cx="4460857" cy="525957"/>
            <a:chOff x="7285485" y="4838301"/>
            <a:chExt cx="4460857" cy="682374"/>
          </a:xfrm>
        </p:grpSpPr>
        <p:sp>
          <p:nvSpPr>
            <p:cNvPr id="24" name="椭圆 23"/>
            <p:cNvSpPr/>
            <p:nvPr/>
          </p:nvSpPr>
          <p:spPr>
            <a:xfrm>
              <a:off x="7461562" y="4838301"/>
              <a:ext cx="4108703" cy="583316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alpha val="18000"/>
                  </a:schemeClr>
                </a:gs>
                <a:gs pos="100000">
                  <a:schemeClr val="accent2">
                    <a:lumMod val="60000"/>
                    <a:lumOff val="40000"/>
                    <a:alpha val="0"/>
                  </a:schemeClr>
                </a:gs>
              </a:gsLst>
              <a:lin ang="16200000" scaled="1"/>
              <a:tileRect/>
            </a:gradFill>
            <a:ln w="12700" cap="flat" cmpd="sng" algn="ctr">
              <a:gradFill flip="none" rotWithShape="1">
                <a:gsLst>
                  <a:gs pos="100000">
                    <a:schemeClr val="accent2">
                      <a:lumMod val="60000"/>
                      <a:lumOff val="40000"/>
                    </a:schemeClr>
                  </a:gs>
                  <a:gs pos="0">
                    <a:srgbClr val="4448F3">
                      <a:alpha val="0"/>
                    </a:srgb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阿里巴巴普惠体 R" panose="00020600040101010101" charset="-122"/>
              </a:endParaRPr>
            </a:p>
          </p:txBody>
        </p:sp>
        <p:sp>
          <p:nvSpPr>
            <p:cNvPr id="264" name="椭圆 263"/>
            <p:cNvSpPr/>
            <p:nvPr/>
          </p:nvSpPr>
          <p:spPr>
            <a:xfrm>
              <a:off x="7285485" y="4878551"/>
              <a:ext cx="4460857" cy="642124"/>
            </a:xfrm>
            <a:prstGeom prst="ellipse">
              <a:avLst/>
            </a:prstGeom>
            <a:gradFill flip="none" rotWithShape="1">
              <a:gsLst>
                <a:gs pos="0">
                  <a:srgbClr val="4448F3">
                    <a:alpha val="20000"/>
                  </a:srgbClr>
                </a:gs>
                <a:gs pos="100000">
                  <a:schemeClr val="accent2">
                    <a:lumMod val="60000"/>
                    <a:lumOff val="40000"/>
                    <a:alpha val="0"/>
                  </a:schemeClr>
                </a:gs>
              </a:gsLst>
              <a:lin ang="16200000" scaled="1"/>
              <a:tileRect/>
            </a:gradFill>
            <a:ln w="12700" cap="flat" cmpd="sng" algn="ctr">
              <a:gradFill flip="none" rotWithShape="1">
                <a:gsLst>
                  <a:gs pos="100000">
                    <a:schemeClr val="accent2">
                      <a:lumMod val="60000"/>
                      <a:lumOff val="40000"/>
                    </a:schemeClr>
                  </a:gs>
                  <a:gs pos="0">
                    <a:srgbClr val="4448F3">
                      <a:alpha val="0"/>
                    </a:srgb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Arial" panose="020B0604020202020204" pitchFamily="34" charset="0"/>
                <a:ea typeface="阿里巴巴普惠体 R" panose="00020600040101010101" charset="-122"/>
              </a:endParaRPr>
            </a:p>
          </p:txBody>
        </p:sp>
      </p:grpSp>
      <p:pic>
        <p:nvPicPr>
          <p:cNvPr id="256" name="图片 25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08653" y="5080087"/>
            <a:ext cx="796709" cy="796709"/>
          </a:xfrm>
          <a:prstGeom prst="ellipse">
            <a:avLst/>
          </a:prstGeom>
          <a:solidFill>
            <a:srgbClr val="0E0A55"/>
          </a:solidFill>
          <a:ln w="12700" cap="flat" cmpd="sng" algn="ctr"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279400" dist="38100" dir="16200000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257" name="图片 25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71788" y="4927111"/>
            <a:ext cx="1052754" cy="1052754"/>
          </a:xfrm>
          <a:prstGeom prst="ellipse">
            <a:avLst/>
          </a:prstGeom>
          <a:solidFill>
            <a:srgbClr val="0E0A55"/>
          </a:solidFill>
          <a:ln w="12700" cap="flat" cmpd="sng" algn="ctr"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279400" dist="38100" dir="16200000" rotWithShape="0">
              <a:prstClr val="black">
                <a:alpha val="40000"/>
              </a:prstClr>
            </a:outerShdw>
            <a:reflection blurRad="6350" stA="52000" endA="300" endPos="27000" dir="5400000" sy="-100000" algn="bl" rotWithShape="0"/>
          </a:effectLst>
        </p:spPr>
      </p:pic>
      <p:pic>
        <p:nvPicPr>
          <p:cNvPr id="254" name="图片 253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90968" y="5080087"/>
            <a:ext cx="796709" cy="796709"/>
          </a:xfrm>
          <a:prstGeom prst="ellipse">
            <a:avLst/>
          </a:prstGeom>
          <a:solidFill>
            <a:srgbClr val="0E0A55"/>
          </a:solidFill>
          <a:ln w="12700" cap="flat" cmpd="sng" algn="ctr"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279400" dist="38100" dir="16200000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grpSp>
        <p:nvGrpSpPr>
          <p:cNvPr id="284" name="组合 283"/>
          <p:cNvGrpSpPr/>
          <p:nvPr/>
        </p:nvGrpSpPr>
        <p:grpSpPr>
          <a:xfrm>
            <a:off x="6867737" y="4093767"/>
            <a:ext cx="4460857" cy="525957"/>
            <a:chOff x="7285485" y="4838301"/>
            <a:chExt cx="4460857" cy="682374"/>
          </a:xfrm>
        </p:grpSpPr>
        <p:sp>
          <p:nvSpPr>
            <p:cNvPr id="289" name="椭圆 288"/>
            <p:cNvSpPr/>
            <p:nvPr/>
          </p:nvSpPr>
          <p:spPr>
            <a:xfrm>
              <a:off x="7461562" y="4838301"/>
              <a:ext cx="4108703" cy="583316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alpha val="18000"/>
                  </a:schemeClr>
                </a:gs>
                <a:gs pos="100000">
                  <a:schemeClr val="accent2">
                    <a:lumMod val="60000"/>
                    <a:lumOff val="40000"/>
                    <a:alpha val="0"/>
                  </a:schemeClr>
                </a:gs>
              </a:gsLst>
              <a:lin ang="16200000" scaled="1"/>
              <a:tileRect/>
            </a:gradFill>
            <a:ln w="12700" cap="flat" cmpd="sng" algn="ctr">
              <a:gradFill flip="none" rotWithShape="1">
                <a:gsLst>
                  <a:gs pos="100000">
                    <a:schemeClr val="accent2">
                      <a:lumMod val="60000"/>
                      <a:lumOff val="40000"/>
                    </a:schemeClr>
                  </a:gs>
                  <a:gs pos="0">
                    <a:srgbClr val="4448F3">
                      <a:alpha val="0"/>
                    </a:srgb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阿里巴巴普惠体 R" panose="00020600040101010101" charset="-122"/>
              </a:endParaRPr>
            </a:p>
          </p:txBody>
        </p:sp>
        <p:sp>
          <p:nvSpPr>
            <p:cNvPr id="290" name="椭圆 289"/>
            <p:cNvSpPr/>
            <p:nvPr/>
          </p:nvSpPr>
          <p:spPr>
            <a:xfrm>
              <a:off x="7285485" y="4878551"/>
              <a:ext cx="4460857" cy="642124"/>
            </a:xfrm>
            <a:prstGeom prst="ellipse">
              <a:avLst/>
            </a:prstGeom>
            <a:gradFill flip="none" rotWithShape="1">
              <a:gsLst>
                <a:gs pos="0">
                  <a:srgbClr val="4448F3">
                    <a:alpha val="20000"/>
                  </a:srgbClr>
                </a:gs>
                <a:gs pos="100000">
                  <a:schemeClr val="accent2">
                    <a:lumMod val="60000"/>
                    <a:lumOff val="40000"/>
                    <a:alpha val="0"/>
                  </a:schemeClr>
                </a:gs>
              </a:gsLst>
              <a:lin ang="16200000" scaled="1"/>
              <a:tileRect/>
            </a:gradFill>
            <a:ln w="12700" cap="flat" cmpd="sng" algn="ctr">
              <a:gradFill flip="none" rotWithShape="1">
                <a:gsLst>
                  <a:gs pos="100000">
                    <a:schemeClr val="accent2">
                      <a:lumMod val="60000"/>
                      <a:lumOff val="40000"/>
                    </a:schemeClr>
                  </a:gs>
                  <a:gs pos="0">
                    <a:srgbClr val="4448F3">
                      <a:alpha val="0"/>
                    </a:srgb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Arial" panose="020B0604020202020204" pitchFamily="34" charset="0"/>
                <a:ea typeface="阿里巴巴普惠体 R" panose="00020600040101010101" charset="-122"/>
              </a:endParaRPr>
            </a:p>
          </p:txBody>
        </p:sp>
      </p:grpSp>
      <p:pic>
        <p:nvPicPr>
          <p:cNvPr id="255" name="图片 254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08653" y="3422975"/>
            <a:ext cx="796709" cy="796709"/>
          </a:xfrm>
          <a:prstGeom prst="ellipse">
            <a:avLst/>
          </a:prstGeom>
          <a:solidFill>
            <a:srgbClr val="0E0A55"/>
          </a:solidFill>
          <a:ln w="12700" cap="flat" cmpd="sng" algn="ctr"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279400" dist="38100" dir="16200000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252" name="Picture 4"/>
          <p:cNvPicPr>
            <a:picLocks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788" y="3269999"/>
            <a:ext cx="1052754" cy="1052754"/>
          </a:xfrm>
          <a:prstGeom prst="ellipse">
            <a:avLst/>
          </a:prstGeom>
          <a:solidFill>
            <a:srgbClr val="0E0A55"/>
          </a:solidFill>
          <a:ln w="12700" cap="flat" cmpd="sng" algn="ctr"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279400" dist="38100" dir="16200000" rotWithShape="0">
              <a:prstClr val="black">
                <a:alpha val="40000"/>
              </a:prstClr>
            </a:outerShdw>
            <a:reflection blurRad="6350" stA="52000" endA="300" endPos="27000" dir="5400000" sy="-100000" algn="bl" rotWithShape="0"/>
          </a:effectLst>
        </p:spPr>
      </p:pic>
      <p:pic>
        <p:nvPicPr>
          <p:cNvPr id="253" name="Picture 8"/>
          <p:cNvPicPr>
            <a:picLocks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0968" y="3422975"/>
            <a:ext cx="796709" cy="796709"/>
          </a:xfrm>
          <a:prstGeom prst="ellipse">
            <a:avLst/>
          </a:prstGeom>
          <a:solidFill>
            <a:srgbClr val="0E0A55"/>
          </a:solidFill>
          <a:ln w="12700" cap="flat" cmpd="sng" algn="ctr"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279400" dist="38100" dir="16200000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cxnSp>
        <p:nvCxnSpPr>
          <p:cNvPr id="291" name="直接连接符 290"/>
          <p:cNvCxnSpPr/>
          <p:nvPr/>
        </p:nvCxnSpPr>
        <p:spPr>
          <a:xfrm>
            <a:off x="7194744" y="3396034"/>
            <a:ext cx="0" cy="1058479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accent3"/>
                </a:gs>
                <a:gs pos="14000">
                  <a:schemeClr val="accent1"/>
                </a:gs>
                <a:gs pos="100000">
                  <a:schemeClr val="accent2"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直接连接符 291"/>
          <p:cNvCxnSpPr/>
          <p:nvPr/>
        </p:nvCxnSpPr>
        <p:spPr>
          <a:xfrm>
            <a:off x="7043814" y="3821329"/>
            <a:ext cx="0" cy="624128"/>
          </a:xfrm>
          <a:prstGeom prst="line">
            <a:avLst/>
          </a:prstGeom>
          <a:ln w="12700" cap="rnd">
            <a:gradFill flip="none" rotWithShape="1">
              <a:gsLst>
                <a:gs pos="0">
                  <a:schemeClr val="accent3"/>
                </a:gs>
                <a:gs pos="14000">
                  <a:schemeClr val="accent1"/>
                </a:gs>
                <a:gs pos="100000">
                  <a:schemeClr val="accent2"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直接连接符 292"/>
          <p:cNvCxnSpPr/>
          <p:nvPr/>
        </p:nvCxnSpPr>
        <p:spPr>
          <a:xfrm>
            <a:off x="11152517" y="3167393"/>
            <a:ext cx="0" cy="1307872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accent3"/>
                </a:gs>
                <a:gs pos="14000">
                  <a:schemeClr val="accent1"/>
                </a:gs>
                <a:gs pos="100000">
                  <a:schemeClr val="accent2"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直接连接符 293"/>
          <p:cNvCxnSpPr/>
          <p:nvPr/>
        </p:nvCxnSpPr>
        <p:spPr>
          <a:xfrm>
            <a:off x="6849547" y="3844046"/>
            <a:ext cx="0" cy="624128"/>
          </a:xfrm>
          <a:prstGeom prst="line">
            <a:avLst/>
          </a:prstGeom>
          <a:ln w="12700" cap="rnd">
            <a:gradFill flip="none" rotWithShape="1">
              <a:gsLst>
                <a:gs pos="0">
                  <a:schemeClr val="accent3"/>
                </a:gs>
                <a:gs pos="14000">
                  <a:schemeClr val="accent1"/>
                </a:gs>
                <a:gs pos="100000">
                  <a:schemeClr val="accent2"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229639" y="371695"/>
            <a:ext cx="8070357" cy="448008"/>
          </a:xfrm>
        </p:spPr>
        <p:txBody>
          <a:bodyPr/>
          <a:lstStyle/>
          <a:p>
            <a:r>
              <a:rPr lang="zh-CN" altLang="en-US" dirty="0"/>
              <a:t>智慧金融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609600" y="317500"/>
            <a:ext cx="409878" cy="498598"/>
          </a:xfrm>
        </p:spPr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949039" y="2552700"/>
            <a:ext cx="2434939" cy="4989512"/>
            <a:chOff x="949039" y="2349500"/>
            <a:chExt cx="2434939" cy="4989512"/>
          </a:xfrm>
          <a:effectLst>
            <a:outerShdw blurRad="457200" dist="38100" dir="10800000" algn="r" rotWithShape="0">
              <a:prstClr val="black">
                <a:alpha val="42000"/>
              </a:prstClr>
            </a:outerShdw>
          </a:effectLst>
        </p:grpSpPr>
        <p:pic>
          <p:nvPicPr>
            <p:cNvPr id="6" name="图片 5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348" y="2450879"/>
              <a:ext cx="2307899" cy="4786753"/>
            </a:xfrm>
            <a:prstGeom prst="rect">
              <a:avLst/>
            </a:prstGeom>
          </p:spPr>
        </p:pic>
        <p:pic>
          <p:nvPicPr>
            <p:cNvPr id="15" name="图片 14" descr="电脑萤幕&#10;&#10;描述已自动生成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039" y="2349500"/>
              <a:ext cx="2434939" cy="4989512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/>
        </p:nvGrpSpPr>
        <p:grpSpPr>
          <a:xfrm>
            <a:off x="2034889" y="3073400"/>
            <a:ext cx="2434939" cy="4989512"/>
            <a:chOff x="1888839" y="2781300"/>
            <a:chExt cx="2434939" cy="4989512"/>
          </a:xfrm>
          <a:effectLst>
            <a:outerShdw blurRad="457200" dist="38100" dir="10800000" algn="r" rotWithShape="0">
              <a:prstClr val="black">
                <a:alpha val="42000"/>
              </a:prstClr>
            </a:outerShdw>
          </a:effectLst>
        </p:grpSpPr>
        <p:pic>
          <p:nvPicPr>
            <p:cNvPr id="7" name="图片 6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148" y="2882679"/>
              <a:ext cx="2307899" cy="4786753"/>
            </a:xfrm>
            <a:prstGeom prst="rect">
              <a:avLst/>
            </a:prstGeom>
          </p:spPr>
        </p:pic>
        <p:pic>
          <p:nvPicPr>
            <p:cNvPr id="12" name="图片 11" descr="电脑萤幕&#10;&#10;描述已自动生成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8839" y="2781300"/>
              <a:ext cx="2434939" cy="4989512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3120739" y="3594100"/>
            <a:ext cx="2434939" cy="4989512"/>
            <a:chOff x="2066018" y="2394857"/>
            <a:chExt cx="2747482" cy="5629955"/>
          </a:xfrm>
          <a:effectLst>
            <a:outerShdw blurRad="457200" dist="38100" dir="10800000" algn="r" rotWithShape="0">
              <a:prstClr val="black">
                <a:alpha val="42000"/>
              </a:prstClr>
            </a:outerShdw>
          </a:effectLst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6324" y="2509249"/>
              <a:ext cx="2604135" cy="5401170"/>
            </a:xfrm>
            <a:prstGeom prst="roundRect">
              <a:avLst>
                <a:gd name="adj" fmla="val 3325"/>
              </a:avLst>
            </a:prstGeom>
          </p:spPr>
        </p:pic>
        <p:pic>
          <p:nvPicPr>
            <p:cNvPr id="5" name="图片 4" descr="电脑萤幕&#10;&#10;描述已自动生成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6018" y="2394857"/>
              <a:ext cx="2747482" cy="5629955"/>
            </a:xfrm>
            <a:prstGeom prst="rect">
              <a:avLst/>
            </a:prstGeom>
          </p:spPr>
        </p:pic>
      </p:grpSp>
      <p:sp>
        <p:nvSpPr>
          <p:cNvPr id="19" name="文本框 18"/>
          <p:cNvSpPr txBox="1"/>
          <p:nvPr/>
        </p:nvSpPr>
        <p:spPr>
          <a:xfrm>
            <a:off x="924112" y="1500346"/>
            <a:ext cx="5190924" cy="646331"/>
          </a:xfrm>
          <a:prstGeom prst="rect">
            <a:avLst/>
          </a:prstGeom>
          <a:effectLst>
            <a:outerShdw blurRad="317500" algn="ctr" rotWithShape="0">
              <a:srgbClr val="011231"/>
            </a:outerShdw>
          </a:effec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ctr">
              <a:defRPr sz="1200">
                <a:latin typeface="+mn-ea"/>
              </a:defRPr>
            </a:lvl1pPr>
          </a:lstStyle>
          <a:p>
            <a:pPr marL="93980" indent="-93980" algn="l"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+mj-ea"/>
                <a:ea typeface="+mj-ea"/>
              </a:rPr>
              <a:t> 个人普惠金融已建设</a:t>
            </a:r>
          </a:p>
          <a:p>
            <a:pPr marL="93980" indent="-93980" algn="l"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+mj-ea"/>
                <a:ea typeface="+mj-ea"/>
              </a:rPr>
              <a:t> 金农易贷：</a:t>
            </a:r>
            <a:r>
              <a:rPr lang="en-US" altLang="zh-CN" sz="2400" i="1" dirty="0"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j-ea"/>
              </a:rPr>
              <a:t>XX</a:t>
            </a:r>
            <a:r>
              <a:rPr lang="zh-CN" altLang="en-US" sz="1800" dirty="0">
                <a:latin typeface="+mj-ea"/>
                <a:ea typeface="+mj-ea"/>
              </a:rPr>
              <a:t>人下载，累计贷款额度</a:t>
            </a:r>
            <a:r>
              <a:rPr lang="zh-CN" altLang="en-US" sz="2400" i="1" dirty="0"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j-ea"/>
              </a:rPr>
              <a:t>**</a:t>
            </a:r>
            <a:r>
              <a:rPr lang="zh-CN" altLang="en-US" sz="1800" dirty="0">
                <a:latin typeface="+mj-ea"/>
                <a:ea typeface="+mj-ea"/>
              </a:rPr>
              <a:t>万元</a:t>
            </a:r>
          </a:p>
        </p:txBody>
      </p:sp>
      <p:sp>
        <p:nvSpPr>
          <p:cNvPr id="21" name="TextBox 16"/>
          <p:cNvSpPr txBox="1">
            <a:spLocks noChangeArrowheads="1"/>
          </p:cNvSpPr>
          <p:nvPr/>
        </p:nvSpPr>
        <p:spPr bwMode="auto">
          <a:xfrm>
            <a:off x="6500625" y="1575533"/>
            <a:ext cx="47672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j-ea"/>
                <a:sym typeface="Gill Sans" pitchFamily="3" charset="0"/>
              </a:rPr>
              <a:t>融资难，融资慢，融资贵，体验差</a:t>
            </a:r>
          </a:p>
        </p:txBody>
      </p:sp>
      <p:sp>
        <p:nvSpPr>
          <p:cNvPr id="22" name="矩形: 圆角 21"/>
          <p:cNvSpPr/>
          <p:nvPr/>
        </p:nvSpPr>
        <p:spPr>
          <a:xfrm>
            <a:off x="6500624" y="977148"/>
            <a:ext cx="1936279" cy="4480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中小微企业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6500624" y="2024771"/>
            <a:ext cx="4422949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500624" y="3784991"/>
            <a:ext cx="4422949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6500624" y="2214501"/>
            <a:ext cx="4422950" cy="50065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依托</a:t>
            </a:r>
            <a:r>
              <a:rPr lang="zh-CN" altLang="en-US" sz="1400">
                <a:solidFill>
                  <a:schemeClr val="accent2"/>
                </a:solidFill>
                <a:latin typeface="Arial" panose="020B0604020202020204" pitchFamily="34" charset="0"/>
                <a:ea typeface="+mj-ea"/>
              </a:rPr>
              <a:t>城市大</a:t>
            </a:r>
            <a:r>
              <a:rPr lang="zh-CN" altLang="en-US" sz="14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</a:rPr>
              <a:t>数据中心</a:t>
            </a:r>
            <a:r>
              <a:rPr lang="zh-CN" altLang="en-US" sz="1400" dirty="0"/>
              <a:t>，搭建全县统一的金融信用信息平台，为中小企业融资交易中的参与各方提供服务</a:t>
            </a:r>
          </a:p>
        </p:txBody>
      </p:sp>
      <p:sp>
        <p:nvSpPr>
          <p:cNvPr id="29" name="矩形 28"/>
          <p:cNvSpPr/>
          <p:nvPr/>
        </p:nvSpPr>
        <p:spPr>
          <a:xfrm>
            <a:off x="6500623" y="3094611"/>
            <a:ext cx="4422950" cy="50065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</a:rPr>
              <a:t>企业金融信用信息平台</a:t>
            </a:r>
            <a:r>
              <a:rPr lang="zh-CN" altLang="en-US" sz="1400" dirty="0">
                <a:solidFill>
                  <a:prstClr val="white"/>
                </a:solidFill>
              </a:rPr>
              <a:t>包括：企业信用数据中心、企业信用服务系统、融资撮合系统、追踪问效系统</a:t>
            </a:r>
            <a:endParaRPr lang="zh-CN" altLang="en-US" sz="1400" dirty="0"/>
          </a:p>
        </p:txBody>
      </p:sp>
      <p:sp>
        <p:nvSpPr>
          <p:cNvPr id="186" name="椭圆 185"/>
          <p:cNvSpPr/>
          <p:nvPr/>
        </p:nvSpPr>
        <p:spPr>
          <a:xfrm flipH="1">
            <a:off x="6391082" y="4408717"/>
            <a:ext cx="1528370" cy="152836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12700" cap="flat" cmpd="sng" algn="ctr"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endParaRPr lang="zh-CN" altLang="en-US" sz="1600" dirty="0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169" name="椭圆 168"/>
          <p:cNvSpPr/>
          <p:nvPr/>
        </p:nvSpPr>
        <p:spPr>
          <a:xfrm flipH="1">
            <a:off x="6259452" y="4255770"/>
            <a:ext cx="1794138" cy="1794136"/>
          </a:xfrm>
          <a:prstGeom prst="ellipse">
            <a:avLst/>
          </a:prstGeom>
          <a:noFill/>
          <a:ln w="12700">
            <a:gradFill flip="none" rotWithShape="1">
              <a:gsLst>
                <a:gs pos="100000">
                  <a:schemeClr val="accent3"/>
                </a:gs>
                <a:gs pos="39000">
                  <a:schemeClr val="accent3">
                    <a:alpha val="0"/>
                  </a:schemeClr>
                </a:gs>
              </a:gsLst>
              <a:lin ang="10800000" scaled="1"/>
              <a:tileRect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思源黑体 CN Regular" panose="020B0500000000000000" charset="-122"/>
            </a:endParaRPr>
          </a:p>
        </p:txBody>
      </p:sp>
      <p:cxnSp>
        <p:nvCxnSpPr>
          <p:cNvPr id="184" name="直接连接符 183"/>
          <p:cNvCxnSpPr/>
          <p:nvPr/>
        </p:nvCxnSpPr>
        <p:spPr>
          <a:xfrm flipV="1">
            <a:off x="7789278" y="4430196"/>
            <a:ext cx="90204" cy="90203"/>
          </a:xfrm>
          <a:prstGeom prst="lin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接连接符 181"/>
          <p:cNvCxnSpPr/>
          <p:nvPr/>
        </p:nvCxnSpPr>
        <p:spPr>
          <a:xfrm>
            <a:off x="7789275" y="5794402"/>
            <a:ext cx="90203" cy="90203"/>
          </a:xfrm>
          <a:prstGeom prst="lin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接连接符 184"/>
          <p:cNvCxnSpPr/>
          <p:nvPr/>
        </p:nvCxnSpPr>
        <p:spPr>
          <a:xfrm>
            <a:off x="7879484" y="4433131"/>
            <a:ext cx="52576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连接符 182"/>
          <p:cNvCxnSpPr/>
          <p:nvPr/>
        </p:nvCxnSpPr>
        <p:spPr>
          <a:xfrm>
            <a:off x="7879477" y="5881670"/>
            <a:ext cx="50767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/>
          <p:nvPr/>
        </p:nvCxnSpPr>
        <p:spPr>
          <a:xfrm>
            <a:off x="8029575" y="4946849"/>
            <a:ext cx="40732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/>
          <p:nvPr/>
        </p:nvCxnSpPr>
        <p:spPr>
          <a:xfrm>
            <a:off x="8029575" y="5366479"/>
            <a:ext cx="40732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矩形 187"/>
          <p:cNvSpPr/>
          <p:nvPr/>
        </p:nvSpPr>
        <p:spPr>
          <a:xfrm>
            <a:off x="6541847" y="4890281"/>
            <a:ext cx="1226840" cy="5721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sz="1600" dirty="0">
                <a:latin typeface="Arial" panose="020B0604020202020204" pitchFamily="34" charset="0"/>
                <a:ea typeface="阿里巴巴普惠体 B" panose="00020600040101010101" charset="-122"/>
              </a:rPr>
              <a:t>企业金融</a:t>
            </a:r>
            <a:endParaRPr lang="en-US" altLang="zh-CN" sz="1600" dirty="0">
              <a:latin typeface="Arial" panose="020B0604020202020204" pitchFamily="34" charset="0"/>
              <a:ea typeface="阿里巴巴普惠体 B" panose="00020600040101010101" charset="-122"/>
            </a:endParaRPr>
          </a:p>
          <a:p>
            <a:pPr lvl="0" algn="ctr">
              <a:lnSpc>
                <a:spcPct val="120000"/>
              </a:lnSpc>
            </a:pPr>
            <a:r>
              <a:rPr lang="zh-CN" altLang="en-US" sz="1600" dirty="0">
                <a:latin typeface="Arial" panose="020B0604020202020204" pitchFamily="34" charset="0"/>
                <a:ea typeface="阿里巴巴普惠体 B" panose="00020600040101010101" charset="-122"/>
              </a:rPr>
              <a:t>信用信息平台</a:t>
            </a:r>
            <a:endParaRPr lang="zh-CN" altLang="en-US" dirty="0"/>
          </a:p>
        </p:txBody>
      </p:sp>
      <p:sp>
        <p:nvSpPr>
          <p:cNvPr id="193" name="TextBox 16"/>
          <p:cNvSpPr txBox="1">
            <a:spLocks noChangeArrowheads="1"/>
          </p:cNvSpPr>
          <p:nvPr/>
        </p:nvSpPr>
        <p:spPr bwMode="auto">
          <a:xfrm>
            <a:off x="8535858" y="4309421"/>
            <a:ext cx="216071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dirty="0"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j-ea"/>
                <a:sym typeface="Gill Sans" pitchFamily="3" charset="0"/>
              </a:rPr>
              <a:t>信用展示：</a:t>
            </a:r>
            <a:r>
              <a:rPr lang="en-US" altLang="zh-CN" sz="1200" dirty="0">
                <a:latin typeface="+mn-lt"/>
                <a:ea typeface="+mn-ea"/>
              </a:rPr>
              <a:t>360</a:t>
            </a:r>
            <a:r>
              <a:rPr lang="zh-CN" altLang="en-US" sz="1200" dirty="0">
                <a:latin typeface="+mn-lt"/>
                <a:ea typeface="+mn-ea"/>
              </a:rPr>
              <a:t>度全景数据</a:t>
            </a:r>
          </a:p>
        </p:txBody>
      </p:sp>
      <p:sp>
        <p:nvSpPr>
          <p:cNvPr id="170" name="椭圆 169"/>
          <p:cNvSpPr/>
          <p:nvPr/>
        </p:nvSpPr>
        <p:spPr>
          <a:xfrm flipH="1">
            <a:off x="7758905" y="4492675"/>
            <a:ext cx="60749" cy="60749"/>
          </a:xfrm>
          <a:prstGeom prst="ellipse">
            <a:avLst/>
          </a:prstGeom>
          <a:solidFill>
            <a:schemeClr val="accent2"/>
          </a:solidFill>
          <a:ln w="88900">
            <a:solidFill>
              <a:schemeClr val="accent1"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思源黑体 CN Regular" panose="020B0500000000000000" charset="-122"/>
            </a:endParaRPr>
          </a:p>
        </p:txBody>
      </p:sp>
      <p:sp>
        <p:nvSpPr>
          <p:cNvPr id="171" name="椭圆 170"/>
          <p:cNvSpPr/>
          <p:nvPr/>
        </p:nvSpPr>
        <p:spPr>
          <a:xfrm flipH="1">
            <a:off x="8000329" y="4916475"/>
            <a:ext cx="60749" cy="60749"/>
          </a:xfrm>
          <a:prstGeom prst="ellipse">
            <a:avLst/>
          </a:prstGeom>
          <a:solidFill>
            <a:schemeClr val="accent2"/>
          </a:solidFill>
          <a:ln w="88900">
            <a:solidFill>
              <a:schemeClr val="accent1"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Calibri" panose="020F0502020204030204"/>
              <a:ea typeface="思源黑体 CN Regular" panose="020B0500000000000000" charset="-122"/>
            </a:endParaRPr>
          </a:p>
        </p:txBody>
      </p:sp>
      <p:sp>
        <p:nvSpPr>
          <p:cNvPr id="172" name="椭圆 171"/>
          <p:cNvSpPr/>
          <p:nvPr/>
        </p:nvSpPr>
        <p:spPr>
          <a:xfrm flipH="1">
            <a:off x="7758905" y="5764075"/>
            <a:ext cx="60749" cy="60749"/>
          </a:xfrm>
          <a:prstGeom prst="ellipse">
            <a:avLst/>
          </a:prstGeom>
          <a:solidFill>
            <a:schemeClr val="accent2"/>
          </a:solidFill>
          <a:ln w="88900">
            <a:solidFill>
              <a:schemeClr val="accent1"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思源黑体 CN Regular" panose="020B0500000000000000" charset="-122"/>
            </a:endParaRPr>
          </a:p>
        </p:txBody>
      </p:sp>
      <p:sp>
        <p:nvSpPr>
          <p:cNvPr id="173" name="椭圆 172"/>
          <p:cNvSpPr/>
          <p:nvPr/>
        </p:nvSpPr>
        <p:spPr>
          <a:xfrm flipH="1">
            <a:off x="8000329" y="5340275"/>
            <a:ext cx="60749" cy="60749"/>
          </a:xfrm>
          <a:prstGeom prst="ellipse">
            <a:avLst/>
          </a:prstGeom>
          <a:solidFill>
            <a:schemeClr val="accent2"/>
          </a:solidFill>
          <a:ln w="88900">
            <a:solidFill>
              <a:schemeClr val="accent1"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思源黑体 CN Regular" panose="020B0500000000000000" charset="-122"/>
            </a:endParaRPr>
          </a:p>
        </p:txBody>
      </p:sp>
      <p:sp>
        <p:nvSpPr>
          <p:cNvPr id="197" name="TextBox 16"/>
          <p:cNvSpPr txBox="1">
            <a:spLocks noChangeArrowheads="1"/>
          </p:cNvSpPr>
          <p:nvPr/>
        </p:nvSpPr>
        <p:spPr bwMode="auto">
          <a:xfrm>
            <a:off x="8535858" y="4823738"/>
            <a:ext cx="305924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dirty="0"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j-ea"/>
                <a:sym typeface="Gill Sans" pitchFamily="3" charset="0"/>
              </a:rPr>
              <a:t>信息发布：</a:t>
            </a:r>
            <a:r>
              <a:rPr lang="zh-CN" altLang="en-US" sz="1200" dirty="0">
                <a:latin typeface="+mn-lt"/>
                <a:ea typeface="+mn-ea"/>
              </a:rPr>
              <a:t>政策、融资产品、融资需求</a:t>
            </a:r>
          </a:p>
        </p:txBody>
      </p:sp>
      <p:sp>
        <p:nvSpPr>
          <p:cNvPr id="198" name="TextBox 16"/>
          <p:cNvSpPr txBox="1">
            <a:spLocks noChangeArrowheads="1"/>
          </p:cNvSpPr>
          <p:nvPr/>
        </p:nvSpPr>
        <p:spPr bwMode="auto">
          <a:xfrm>
            <a:off x="8535858" y="5243368"/>
            <a:ext cx="216071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dirty="0"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j-ea"/>
                <a:sym typeface="Gill Sans" pitchFamily="3" charset="0"/>
              </a:rPr>
              <a:t>信贷撮合：</a:t>
            </a:r>
            <a:r>
              <a:rPr lang="zh-CN" altLang="en-US" sz="1200" dirty="0">
                <a:latin typeface="+mn-lt"/>
                <a:ea typeface="+mn-ea"/>
              </a:rPr>
              <a:t>线上交易签约</a:t>
            </a:r>
          </a:p>
        </p:txBody>
      </p:sp>
      <p:sp>
        <p:nvSpPr>
          <p:cNvPr id="199" name="TextBox 16"/>
          <p:cNvSpPr txBox="1">
            <a:spLocks noChangeArrowheads="1"/>
          </p:cNvSpPr>
          <p:nvPr/>
        </p:nvSpPr>
        <p:spPr bwMode="auto">
          <a:xfrm>
            <a:off x="8535858" y="5754676"/>
            <a:ext cx="264479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dirty="0"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j-ea"/>
                <a:sym typeface="Gill Sans" pitchFamily="3" charset="0"/>
              </a:rPr>
              <a:t>跟踪问效：</a:t>
            </a:r>
            <a:r>
              <a:rPr lang="zh-CN" altLang="en-US" sz="1200" dirty="0">
                <a:latin typeface="+mn-lt"/>
                <a:ea typeface="+mn-ea"/>
              </a:rPr>
              <a:t>运营、统计、预警、信用</a:t>
            </a:r>
          </a:p>
        </p:txBody>
      </p:sp>
      <p:cxnSp>
        <p:nvCxnSpPr>
          <p:cNvPr id="200" name="直接连接符 199"/>
          <p:cNvCxnSpPr/>
          <p:nvPr/>
        </p:nvCxnSpPr>
        <p:spPr>
          <a:xfrm>
            <a:off x="6500624" y="2904881"/>
            <a:ext cx="4422949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组合 139"/>
          <p:cNvGrpSpPr/>
          <p:nvPr/>
        </p:nvGrpSpPr>
        <p:grpSpPr>
          <a:xfrm>
            <a:off x="1208767" y="1700109"/>
            <a:ext cx="6632180" cy="4079557"/>
            <a:chOff x="1208767" y="1700109"/>
            <a:chExt cx="6632180" cy="4079557"/>
          </a:xfrm>
        </p:grpSpPr>
        <p:grpSp>
          <p:nvGrpSpPr>
            <p:cNvPr id="30" name="组合 29"/>
            <p:cNvGrpSpPr/>
            <p:nvPr/>
          </p:nvGrpSpPr>
          <p:grpSpPr>
            <a:xfrm>
              <a:off x="2223550" y="1700109"/>
              <a:ext cx="543480" cy="4079557"/>
              <a:chOff x="2415641" y="1609161"/>
              <a:chExt cx="492322" cy="4079557"/>
            </a:xfrm>
          </p:grpSpPr>
          <p:grpSp>
            <p:nvGrpSpPr>
              <p:cNvPr id="118" name="组合 117"/>
              <p:cNvGrpSpPr/>
              <p:nvPr/>
            </p:nvGrpSpPr>
            <p:grpSpPr>
              <a:xfrm>
                <a:off x="2415641" y="1609161"/>
                <a:ext cx="492322" cy="516950"/>
                <a:chOff x="1520982" y="1607470"/>
                <a:chExt cx="492322" cy="516950"/>
              </a:xfrm>
            </p:grpSpPr>
            <p:sp>
              <p:nvSpPr>
                <p:cNvPr id="119" name="椭圆 118"/>
                <p:cNvSpPr/>
                <p:nvPr/>
              </p:nvSpPr>
              <p:spPr>
                <a:xfrm>
                  <a:off x="1695143" y="1980420"/>
                  <a:ext cx="130445" cy="144000"/>
                </a:xfrm>
                <a:prstGeom prst="ellipse">
                  <a:avLst/>
                </a:prstGeom>
                <a:solidFill>
                  <a:schemeClr val="accent3"/>
                </a:solidFill>
                <a:ln w="127000" cap="flat" cmpd="sng" algn="ctr">
                  <a:solidFill>
                    <a:schemeClr val="accent3">
                      <a:alpha val="50000"/>
                    </a:schemeClr>
                  </a:solidFill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0" name="矩形 119"/>
                <p:cNvSpPr/>
                <p:nvPr/>
              </p:nvSpPr>
              <p:spPr>
                <a:xfrm>
                  <a:off x="1520982" y="1607470"/>
                  <a:ext cx="492322" cy="267253"/>
                </a:xfrm>
                <a:prstGeom prst="rect">
                  <a:avLst/>
                </a:prstGeom>
              </p:spPr>
              <p:txBody>
                <a:bodyPr wrap="square" lIns="0" tIns="0" rIns="0" bIns="0" anchor="t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zh-CN" sz="1600" dirty="0"/>
                    <a:t>2020</a:t>
                  </a:r>
                  <a:endParaRPr lang="zh-CN" altLang="en-US" sz="1600" dirty="0"/>
                </a:p>
              </p:txBody>
            </p:sp>
          </p:grpSp>
          <p:cxnSp>
            <p:nvCxnSpPr>
              <p:cNvPr id="138" name="直接连接符 137"/>
              <p:cNvCxnSpPr/>
              <p:nvPr/>
            </p:nvCxnSpPr>
            <p:spPr>
              <a:xfrm>
                <a:off x="2661802" y="2065155"/>
                <a:ext cx="0" cy="3623563"/>
              </a:xfrm>
              <a:prstGeom prst="line">
                <a:avLst/>
              </a:prstGeom>
              <a:ln>
                <a:solidFill>
                  <a:schemeClr val="tx1">
                    <a:alpha val="2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组合 30"/>
            <p:cNvGrpSpPr/>
            <p:nvPr/>
          </p:nvGrpSpPr>
          <p:grpSpPr>
            <a:xfrm>
              <a:off x="3238334" y="1700109"/>
              <a:ext cx="543480" cy="4079557"/>
              <a:chOff x="3334903" y="1609161"/>
              <a:chExt cx="492322" cy="4079557"/>
            </a:xfrm>
          </p:grpSpPr>
          <p:grpSp>
            <p:nvGrpSpPr>
              <p:cNvPr id="121" name="组合 120"/>
              <p:cNvGrpSpPr/>
              <p:nvPr/>
            </p:nvGrpSpPr>
            <p:grpSpPr>
              <a:xfrm>
                <a:off x="3334903" y="1609161"/>
                <a:ext cx="492322" cy="516950"/>
                <a:chOff x="1520982" y="1607470"/>
                <a:chExt cx="492322" cy="516950"/>
              </a:xfrm>
            </p:grpSpPr>
            <p:sp>
              <p:nvSpPr>
                <p:cNvPr id="122" name="椭圆 121"/>
                <p:cNvSpPr/>
                <p:nvPr/>
              </p:nvSpPr>
              <p:spPr>
                <a:xfrm>
                  <a:off x="1695143" y="1980420"/>
                  <a:ext cx="130445" cy="144000"/>
                </a:xfrm>
                <a:prstGeom prst="ellipse">
                  <a:avLst/>
                </a:prstGeom>
                <a:solidFill>
                  <a:schemeClr val="accent3"/>
                </a:solidFill>
                <a:ln w="127000" cap="flat" cmpd="sng" algn="ctr">
                  <a:solidFill>
                    <a:schemeClr val="accent3">
                      <a:alpha val="50000"/>
                    </a:schemeClr>
                  </a:solidFill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3" name="矩形 122"/>
                <p:cNvSpPr/>
                <p:nvPr/>
              </p:nvSpPr>
              <p:spPr>
                <a:xfrm>
                  <a:off x="1520982" y="1607470"/>
                  <a:ext cx="492322" cy="267253"/>
                </a:xfrm>
                <a:prstGeom prst="rect">
                  <a:avLst/>
                </a:prstGeom>
              </p:spPr>
              <p:txBody>
                <a:bodyPr wrap="square" lIns="0" tIns="0" rIns="0" bIns="0" anchor="t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zh-CN" sz="1600" dirty="0"/>
                    <a:t>2021</a:t>
                  </a:r>
                  <a:endParaRPr lang="zh-CN" altLang="en-US" sz="1600" dirty="0"/>
                </a:p>
              </p:txBody>
            </p:sp>
          </p:grpSp>
          <p:cxnSp>
            <p:nvCxnSpPr>
              <p:cNvPr id="141" name="直接连接符 140"/>
              <p:cNvCxnSpPr/>
              <p:nvPr/>
            </p:nvCxnSpPr>
            <p:spPr>
              <a:xfrm>
                <a:off x="3581064" y="2065155"/>
                <a:ext cx="0" cy="3623563"/>
              </a:xfrm>
              <a:prstGeom prst="line">
                <a:avLst/>
              </a:prstGeom>
              <a:ln>
                <a:solidFill>
                  <a:schemeClr val="tx1">
                    <a:alpha val="2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组合 31"/>
            <p:cNvGrpSpPr/>
            <p:nvPr/>
          </p:nvGrpSpPr>
          <p:grpSpPr>
            <a:xfrm>
              <a:off x="4253117" y="1700109"/>
              <a:ext cx="543480" cy="4079557"/>
              <a:chOff x="4254165" y="1609161"/>
              <a:chExt cx="492322" cy="4079557"/>
            </a:xfrm>
          </p:grpSpPr>
          <p:grpSp>
            <p:nvGrpSpPr>
              <p:cNvPr id="124" name="组合 123"/>
              <p:cNvGrpSpPr/>
              <p:nvPr/>
            </p:nvGrpSpPr>
            <p:grpSpPr>
              <a:xfrm>
                <a:off x="4254165" y="1609161"/>
                <a:ext cx="492322" cy="516950"/>
                <a:chOff x="1520982" y="1607470"/>
                <a:chExt cx="492322" cy="516950"/>
              </a:xfrm>
            </p:grpSpPr>
            <p:sp>
              <p:nvSpPr>
                <p:cNvPr id="125" name="椭圆 124"/>
                <p:cNvSpPr/>
                <p:nvPr/>
              </p:nvSpPr>
              <p:spPr>
                <a:xfrm>
                  <a:off x="1695143" y="1980420"/>
                  <a:ext cx="130445" cy="144000"/>
                </a:xfrm>
                <a:prstGeom prst="ellipse">
                  <a:avLst/>
                </a:prstGeom>
                <a:solidFill>
                  <a:schemeClr val="accent3"/>
                </a:solidFill>
                <a:ln w="127000" cap="flat" cmpd="sng" algn="ctr">
                  <a:solidFill>
                    <a:schemeClr val="accent3">
                      <a:alpha val="50000"/>
                    </a:schemeClr>
                  </a:solidFill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6" name="矩形 125"/>
                <p:cNvSpPr/>
                <p:nvPr/>
              </p:nvSpPr>
              <p:spPr>
                <a:xfrm>
                  <a:off x="1520982" y="1607470"/>
                  <a:ext cx="492322" cy="267253"/>
                </a:xfrm>
                <a:prstGeom prst="rect">
                  <a:avLst/>
                </a:prstGeom>
              </p:spPr>
              <p:txBody>
                <a:bodyPr wrap="square" lIns="0" tIns="0" rIns="0" bIns="0" anchor="t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zh-CN" sz="1600" dirty="0"/>
                    <a:t>2022</a:t>
                  </a:r>
                  <a:endParaRPr lang="zh-CN" altLang="en-US" sz="1600" dirty="0"/>
                </a:p>
              </p:txBody>
            </p:sp>
          </p:grpSp>
          <p:cxnSp>
            <p:nvCxnSpPr>
              <p:cNvPr id="142" name="直接连接符 141"/>
              <p:cNvCxnSpPr/>
              <p:nvPr/>
            </p:nvCxnSpPr>
            <p:spPr>
              <a:xfrm>
                <a:off x="4500326" y="2065155"/>
                <a:ext cx="0" cy="3623563"/>
              </a:xfrm>
              <a:prstGeom prst="line">
                <a:avLst/>
              </a:prstGeom>
              <a:ln>
                <a:solidFill>
                  <a:schemeClr val="tx1">
                    <a:alpha val="2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组合 32"/>
            <p:cNvGrpSpPr/>
            <p:nvPr/>
          </p:nvGrpSpPr>
          <p:grpSpPr>
            <a:xfrm>
              <a:off x="5267901" y="1700109"/>
              <a:ext cx="543480" cy="4079557"/>
              <a:chOff x="5173427" y="1609161"/>
              <a:chExt cx="492322" cy="4079557"/>
            </a:xfrm>
          </p:grpSpPr>
          <p:grpSp>
            <p:nvGrpSpPr>
              <p:cNvPr id="127" name="组合 126"/>
              <p:cNvGrpSpPr/>
              <p:nvPr/>
            </p:nvGrpSpPr>
            <p:grpSpPr>
              <a:xfrm>
                <a:off x="5173427" y="1609161"/>
                <a:ext cx="492322" cy="516950"/>
                <a:chOff x="1520982" y="1607470"/>
                <a:chExt cx="492322" cy="516950"/>
              </a:xfrm>
            </p:grpSpPr>
            <p:sp>
              <p:nvSpPr>
                <p:cNvPr id="128" name="椭圆 127"/>
                <p:cNvSpPr/>
                <p:nvPr/>
              </p:nvSpPr>
              <p:spPr>
                <a:xfrm>
                  <a:off x="1695143" y="1980420"/>
                  <a:ext cx="130445" cy="144000"/>
                </a:xfrm>
                <a:prstGeom prst="ellipse">
                  <a:avLst/>
                </a:prstGeom>
                <a:solidFill>
                  <a:schemeClr val="accent3"/>
                </a:solidFill>
                <a:ln w="127000" cap="flat" cmpd="sng" algn="ctr">
                  <a:solidFill>
                    <a:schemeClr val="accent3">
                      <a:alpha val="50000"/>
                    </a:schemeClr>
                  </a:solidFill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9" name="矩形 128"/>
                <p:cNvSpPr/>
                <p:nvPr/>
              </p:nvSpPr>
              <p:spPr>
                <a:xfrm>
                  <a:off x="1520982" y="1607470"/>
                  <a:ext cx="492322" cy="267253"/>
                </a:xfrm>
                <a:prstGeom prst="rect">
                  <a:avLst/>
                </a:prstGeom>
              </p:spPr>
              <p:txBody>
                <a:bodyPr wrap="square" lIns="0" tIns="0" rIns="0" bIns="0" anchor="t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zh-CN" sz="1600" dirty="0"/>
                    <a:t>2023</a:t>
                  </a:r>
                  <a:endParaRPr lang="zh-CN" altLang="en-US" sz="1600" dirty="0"/>
                </a:p>
              </p:txBody>
            </p:sp>
          </p:grpSp>
          <p:cxnSp>
            <p:nvCxnSpPr>
              <p:cNvPr id="143" name="直接连接符 142"/>
              <p:cNvCxnSpPr/>
              <p:nvPr/>
            </p:nvCxnSpPr>
            <p:spPr>
              <a:xfrm>
                <a:off x="5419588" y="2065155"/>
                <a:ext cx="0" cy="3623563"/>
              </a:xfrm>
              <a:prstGeom prst="line">
                <a:avLst/>
              </a:prstGeom>
              <a:ln>
                <a:solidFill>
                  <a:schemeClr val="tx1">
                    <a:alpha val="2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组合 33"/>
            <p:cNvGrpSpPr/>
            <p:nvPr/>
          </p:nvGrpSpPr>
          <p:grpSpPr>
            <a:xfrm>
              <a:off x="6282684" y="1700109"/>
              <a:ext cx="543480" cy="4079557"/>
              <a:chOff x="6092689" y="1609161"/>
              <a:chExt cx="492322" cy="4079557"/>
            </a:xfrm>
          </p:grpSpPr>
          <p:grpSp>
            <p:nvGrpSpPr>
              <p:cNvPr id="130" name="组合 129"/>
              <p:cNvGrpSpPr/>
              <p:nvPr/>
            </p:nvGrpSpPr>
            <p:grpSpPr>
              <a:xfrm>
                <a:off x="6092689" y="1609161"/>
                <a:ext cx="492322" cy="516950"/>
                <a:chOff x="1520982" y="1607470"/>
                <a:chExt cx="492322" cy="516950"/>
              </a:xfrm>
            </p:grpSpPr>
            <p:sp>
              <p:nvSpPr>
                <p:cNvPr id="131" name="椭圆 130"/>
                <p:cNvSpPr/>
                <p:nvPr/>
              </p:nvSpPr>
              <p:spPr>
                <a:xfrm>
                  <a:off x="1695143" y="1980420"/>
                  <a:ext cx="130445" cy="144000"/>
                </a:xfrm>
                <a:prstGeom prst="ellipse">
                  <a:avLst/>
                </a:prstGeom>
                <a:solidFill>
                  <a:schemeClr val="accent3"/>
                </a:solidFill>
                <a:ln w="127000" cap="flat" cmpd="sng" algn="ctr">
                  <a:solidFill>
                    <a:schemeClr val="accent3">
                      <a:alpha val="50000"/>
                    </a:schemeClr>
                  </a:solidFill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2" name="矩形 131"/>
                <p:cNvSpPr/>
                <p:nvPr/>
              </p:nvSpPr>
              <p:spPr>
                <a:xfrm>
                  <a:off x="1520982" y="1607470"/>
                  <a:ext cx="492322" cy="267253"/>
                </a:xfrm>
                <a:prstGeom prst="rect">
                  <a:avLst/>
                </a:prstGeom>
              </p:spPr>
              <p:txBody>
                <a:bodyPr wrap="square" lIns="0" tIns="0" rIns="0" bIns="0" anchor="t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zh-CN" sz="1600" dirty="0"/>
                    <a:t>2024</a:t>
                  </a:r>
                  <a:endParaRPr lang="zh-CN" altLang="en-US" sz="1600" dirty="0"/>
                </a:p>
              </p:txBody>
            </p:sp>
          </p:grpSp>
          <p:cxnSp>
            <p:nvCxnSpPr>
              <p:cNvPr id="144" name="直接连接符 143"/>
              <p:cNvCxnSpPr/>
              <p:nvPr/>
            </p:nvCxnSpPr>
            <p:spPr>
              <a:xfrm>
                <a:off x="6338850" y="2065155"/>
                <a:ext cx="0" cy="3623563"/>
              </a:xfrm>
              <a:prstGeom prst="line">
                <a:avLst/>
              </a:prstGeom>
              <a:ln>
                <a:solidFill>
                  <a:schemeClr val="tx1">
                    <a:alpha val="2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组合 34"/>
            <p:cNvGrpSpPr/>
            <p:nvPr/>
          </p:nvGrpSpPr>
          <p:grpSpPr>
            <a:xfrm>
              <a:off x="7297467" y="1700109"/>
              <a:ext cx="543480" cy="4079557"/>
              <a:chOff x="7011951" y="1609161"/>
              <a:chExt cx="492322" cy="4079557"/>
            </a:xfrm>
          </p:grpSpPr>
          <p:grpSp>
            <p:nvGrpSpPr>
              <p:cNvPr id="133" name="组合 132"/>
              <p:cNvGrpSpPr/>
              <p:nvPr/>
            </p:nvGrpSpPr>
            <p:grpSpPr>
              <a:xfrm>
                <a:off x="7011951" y="1609161"/>
                <a:ext cx="492322" cy="516950"/>
                <a:chOff x="1520982" y="1607470"/>
                <a:chExt cx="492322" cy="516950"/>
              </a:xfrm>
            </p:grpSpPr>
            <p:sp>
              <p:nvSpPr>
                <p:cNvPr id="134" name="椭圆 133"/>
                <p:cNvSpPr/>
                <p:nvPr/>
              </p:nvSpPr>
              <p:spPr>
                <a:xfrm>
                  <a:off x="1695143" y="1980420"/>
                  <a:ext cx="130445" cy="144000"/>
                </a:xfrm>
                <a:prstGeom prst="ellipse">
                  <a:avLst/>
                </a:prstGeom>
                <a:solidFill>
                  <a:schemeClr val="accent3"/>
                </a:solidFill>
                <a:ln w="127000" cap="flat" cmpd="sng" algn="ctr">
                  <a:solidFill>
                    <a:schemeClr val="accent3">
                      <a:alpha val="50000"/>
                    </a:schemeClr>
                  </a:solidFill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5" name="矩形 134"/>
                <p:cNvSpPr/>
                <p:nvPr/>
              </p:nvSpPr>
              <p:spPr>
                <a:xfrm>
                  <a:off x="1520982" y="1607470"/>
                  <a:ext cx="492322" cy="267253"/>
                </a:xfrm>
                <a:prstGeom prst="rect">
                  <a:avLst/>
                </a:prstGeom>
              </p:spPr>
              <p:txBody>
                <a:bodyPr wrap="square" lIns="0" tIns="0" rIns="0" bIns="0" anchor="t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zh-CN" sz="1600" dirty="0"/>
                    <a:t>2025</a:t>
                  </a:r>
                  <a:endParaRPr lang="zh-CN" altLang="en-US" sz="1600" dirty="0"/>
                </a:p>
              </p:txBody>
            </p:sp>
          </p:grpSp>
          <p:cxnSp>
            <p:nvCxnSpPr>
              <p:cNvPr id="145" name="直接连接符 144"/>
              <p:cNvCxnSpPr/>
              <p:nvPr/>
            </p:nvCxnSpPr>
            <p:spPr>
              <a:xfrm>
                <a:off x="7258112" y="2065155"/>
                <a:ext cx="0" cy="3623563"/>
              </a:xfrm>
              <a:prstGeom prst="line">
                <a:avLst/>
              </a:prstGeom>
              <a:ln>
                <a:solidFill>
                  <a:schemeClr val="tx1">
                    <a:alpha val="2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/>
            <p:cNvGrpSpPr/>
            <p:nvPr/>
          </p:nvGrpSpPr>
          <p:grpSpPr>
            <a:xfrm>
              <a:off x="1208767" y="1700109"/>
              <a:ext cx="543480" cy="4079557"/>
              <a:chOff x="1496379" y="1609161"/>
              <a:chExt cx="492322" cy="4079557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1496379" y="1609161"/>
                <a:ext cx="492322" cy="516950"/>
                <a:chOff x="1520982" y="1607470"/>
                <a:chExt cx="492322" cy="516950"/>
              </a:xfrm>
            </p:grpSpPr>
            <p:sp>
              <p:nvSpPr>
                <p:cNvPr id="106" name="椭圆 105"/>
                <p:cNvSpPr/>
                <p:nvPr/>
              </p:nvSpPr>
              <p:spPr>
                <a:xfrm>
                  <a:off x="1695143" y="1980420"/>
                  <a:ext cx="130445" cy="144000"/>
                </a:xfrm>
                <a:prstGeom prst="ellipse">
                  <a:avLst/>
                </a:prstGeom>
                <a:solidFill>
                  <a:schemeClr val="accent3"/>
                </a:solidFill>
                <a:ln w="127000" cap="flat" cmpd="sng" algn="ctr">
                  <a:solidFill>
                    <a:schemeClr val="accent3">
                      <a:alpha val="50000"/>
                    </a:schemeClr>
                  </a:solidFill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16" name="矩形 115"/>
                <p:cNvSpPr/>
                <p:nvPr/>
              </p:nvSpPr>
              <p:spPr>
                <a:xfrm>
                  <a:off x="1520982" y="1607470"/>
                  <a:ext cx="492322" cy="267253"/>
                </a:xfrm>
                <a:prstGeom prst="rect">
                  <a:avLst/>
                </a:prstGeom>
              </p:spPr>
              <p:txBody>
                <a:bodyPr wrap="square" lIns="0" tIns="0" rIns="0" bIns="0" anchor="t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zh-CN" sz="1600" dirty="0"/>
                    <a:t>2019</a:t>
                  </a:r>
                  <a:endParaRPr lang="zh-CN" altLang="en-US" sz="1600" dirty="0"/>
                </a:p>
              </p:txBody>
            </p:sp>
          </p:grpSp>
          <p:cxnSp>
            <p:nvCxnSpPr>
              <p:cNvPr id="146" name="直接连接符 145"/>
              <p:cNvCxnSpPr/>
              <p:nvPr/>
            </p:nvCxnSpPr>
            <p:spPr>
              <a:xfrm>
                <a:off x="1742540" y="2065155"/>
                <a:ext cx="0" cy="3623563"/>
              </a:xfrm>
              <a:prstGeom prst="line">
                <a:avLst/>
              </a:prstGeom>
              <a:ln>
                <a:solidFill>
                  <a:schemeClr val="tx1">
                    <a:alpha val="2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1" name="梯形 200"/>
          <p:cNvSpPr/>
          <p:nvPr/>
        </p:nvSpPr>
        <p:spPr>
          <a:xfrm flipV="1">
            <a:off x="1413699" y="1321020"/>
            <a:ext cx="2576561" cy="314866"/>
          </a:xfrm>
          <a:prstGeom prst="trapezoid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3">
                  <a:alpha val="50000"/>
                </a:schemeClr>
              </a:gs>
            </a:gsLst>
            <a:lin ang="5400000" scaled="1"/>
            <a:tileRect/>
          </a:gradFill>
          <a:ln w="9525" cap="flat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3"/>
                </a:gs>
              </a:gsLst>
              <a:lin ang="5400000" scaled="1"/>
              <a:tileRect/>
            </a:gra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00" dirty="0"/>
          </a:p>
        </p:txBody>
      </p:sp>
      <p:sp>
        <p:nvSpPr>
          <p:cNvPr id="205" name="梯形 204"/>
          <p:cNvSpPr/>
          <p:nvPr/>
        </p:nvSpPr>
        <p:spPr>
          <a:xfrm flipV="1">
            <a:off x="4237862" y="1321020"/>
            <a:ext cx="3266401" cy="314866"/>
          </a:xfrm>
          <a:prstGeom prst="trapezoid">
            <a:avLst>
              <a:gd name="adj" fmla="val 0"/>
            </a:avLst>
          </a:prstGeom>
          <a:gradFill flip="none" rotWithShape="1">
            <a:gsLst>
              <a:gs pos="100000">
                <a:schemeClr val="accent5">
                  <a:alpha val="50000"/>
                </a:schemeClr>
              </a:gs>
              <a:gs pos="0">
                <a:srgbClr val="F89D77">
                  <a:alpha val="0"/>
                </a:srgbClr>
              </a:gs>
            </a:gsLst>
            <a:lin ang="5400000" scaled="1"/>
            <a:tileRect/>
          </a:gradFill>
          <a:ln w="9525" cap="flat"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5"/>
                </a:gs>
              </a:gsLst>
              <a:lin ang="5400000" scaled="1"/>
              <a:tileRect/>
            </a:gradFill>
            <a:prstDash val="solid"/>
            <a:miter/>
          </a:ln>
        </p:spPr>
        <p:txBody>
          <a:bodyPr lIns="0" tIns="0" rIns="0" bIns="0" rtlCol="0" anchor="ctr"/>
          <a:lstStyle/>
          <a:p>
            <a:pPr algn="ctr"/>
            <a:endParaRPr lang="zh-CN" altLang="en-US" sz="1000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实施计划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grpSp>
        <p:nvGrpSpPr>
          <p:cNvPr id="103" name="组合 102"/>
          <p:cNvGrpSpPr/>
          <p:nvPr/>
        </p:nvGrpSpPr>
        <p:grpSpPr>
          <a:xfrm>
            <a:off x="920750" y="6095718"/>
            <a:ext cx="6583513" cy="253382"/>
            <a:chOff x="920750" y="6037661"/>
            <a:chExt cx="6583513" cy="253382"/>
          </a:xfrm>
        </p:grpSpPr>
        <p:sp>
          <p:nvSpPr>
            <p:cNvPr id="38" name="箭头: 五边形 37"/>
            <p:cNvSpPr/>
            <p:nvPr/>
          </p:nvSpPr>
          <p:spPr>
            <a:xfrm>
              <a:off x="1487702" y="6037661"/>
              <a:ext cx="1413152" cy="253382"/>
            </a:xfrm>
            <a:prstGeom prst="homePlate">
              <a:avLst/>
            </a:prstGeom>
            <a:gradFill flip="none" rotWithShape="1">
              <a:gsLst>
                <a:gs pos="100000">
                  <a:schemeClr val="accent5">
                    <a:alpha val="50000"/>
                  </a:schemeClr>
                </a:gs>
                <a:gs pos="0">
                  <a:srgbClr val="F89D77">
                    <a:alpha val="0"/>
                  </a:srgbClr>
                </a:gs>
              </a:gsLst>
              <a:lin ang="600000" scaled="0"/>
              <a:tileRect/>
            </a:gradFill>
            <a:ln w="9525" cap="flat">
              <a:gradFill flip="none" rotWithShape="1">
                <a:gsLst>
                  <a:gs pos="0">
                    <a:schemeClr val="accent4">
                      <a:alpha val="36000"/>
                    </a:schemeClr>
                  </a:gs>
                  <a:gs pos="100000">
                    <a:schemeClr val="accent5"/>
                  </a:gs>
                </a:gsLst>
                <a:lin ang="1200000" scaled="0"/>
                <a:tileRect/>
              </a:gradFill>
              <a:prstDash val="solid"/>
              <a:miter/>
            </a:ln>
          </p:spPr>
          <p:txBody>
            <a:bodyPr lIns="0" tIns="0" rIns="0" bIns="0" rtlCol="0" anchor="ctr"/>
            <a:lstStyle/>
            <a:p>
              <a:pPr algn="ctr"/>
              <a:r>
                <a:rPr lang="zh-CN" altLang="en-US" sz="1000" dirty="0">
                  <a:sym typeface="+mn-lt"/>
                </a:rPr>
                <a:t>基础设施类</a:t>
              </a:r>
              <a:endParaRPr lang="zh-CN" altLang="en-US" sz="1000" dirty="0"/>
            </a:p>
          </p:txBody>
        </p:sp>
        <p:sp>
          <p:nvSpPr>
            <p:cNvPr id="39" name="箭头: 五边形 38"/>
            <p:cNvSpPr/>
            <p:nvPr/>
          </p:nvSpPr>
          <p:spPr>
            <a:xfrm>
              <a:off x="4556642" y="6037661"/>
              <a:ext cx="1413152" cy="253382"/>
            </a:xfrm>
            <a:prstGeom prst="homePlate">
              <a:avLst/>
            </a:prstGeom>
            <a:noFill/>
            <a:ln w="9525" cap="flat">
              <a:gradFill flip="none" rotWithShape="1">
                <a:gsLst>
                  <a:gs pos="0">
                    <a:schemeClr val="accent4">
                      <a:alpha val="36000"/>
                    </a:schemeClr>
                  </a:gs>
                  <a:gs pos="100000">
                    <a:schemeClr val="accent5"/>
                  </a:gs>
                </a:gsLst>
                <a:lin ang="1200000" scaled="0"/>
                <a:tileRect/>
              </a:gradFill>
              <a:prstDash val="solid"/>
              <a:miter/>
            </a:ln>
          </p:spPr>
          <p:txBody>
            <a:bodyPr lIns="0" tIns="0" rIns="0" bIns="0" rtlCol="0" anchor="ctr"/>
            <a:lstStyle/>
            <a:p>
              <a:pPr algn="ctr"/>
              <a:r>
                <a:rPr lang="zh-CN" altLang="en-US" sz="1000" dirty="0">
                  <a:gradFill>
                    <a:gsLst>
                      <a:gs pos="0">
                        <a:schemeClr val="accent5"/>
                      </a:gs>
                      <a:gs pos="100000">
                        <a:schemeClr val="accent4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+mj-ea"/>
                  <a:sym typeface="+mn-lt"/>
                </a:rPr>
                <a:t>对接智慧应用类</a:t>
              </a:r>
            </a:p>
          </p:txBody>
        </p:sp>
        <p:sp>
          <p:nvSpPr>
            <p:cNvPr id="40" name="箭头: 五边形 39"/>
            <p:cNvSpPr/>
            <p:nvPr/>
          </p:nvSpPr>
          <p:spPr>
            <a:xfrm>
              <a:off x="3022172" y="6037661"/>
              <a:ext cx="1413152" cy="253382"/>
            </a:xfrm>
            <a:prstGeom prst="homePlate">
              <a:avLst/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3">
                    <a:alpha val="50000"/>
                  </a:schemeClr>
                </a:gs>
              </a:gsLst>
              <a:lin ang="0" scaled="1"/>
              <a:tileRect/>
            </a:gradFill>
            <a:ln w="9525" cap="flat">
              <a:gradFill flip="none" rotWithShape="1">
                <a:gsLst>
                  <a:gs pos="0">
                    <a:schemeClr val="accent1">
                      <a:alpha val="45000"/>
                    </a:schemeClr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1000" dirty="0">
                  <a:sym typeface="+mn-lt"/>
                </a:rPr>
                <a:t>新建智慧应用类</a:t>
              </a:r>
            </a:p>
          </p:txBody>
        </p:sp>
        <p:sp>
          <p:nvSpPr>
            <p:cNvPr id="41" name="箭头: 五边形 40"/>
            <p:cNvSpPr/>
            <p:nvPr/>
          </p:nvSpPr>
          <p:spPr>
            <a:xfrm>
              <a:off x="6091111" y="6037661"/>
              <a:ext cx="1413152" cy="253382"/>
            </a:xfrm>
            <a:prstGeom prst="homePlate">
              <a:avLst/>
            </a:prstGeom>
            <a:noFill/>
            <a:ln w="9525" cap="flat">
              <a:gradFill flip="none" rotWithShape="1">
                <a:gsLst>
                  <a:gs pos="0">
                    <a:schemeClr val="accent1">
                      <a:alpha val="45000"/>
                    </a:schemeClr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1000" dirty="0">
                  <a:solidFill>
                    <a:schemeClr val="accent3"/>
                  </a:solidFill>
                  <a:sym typeface="+mn-lt"/>
                </a:rPr>
                <a:t>产业支撑类</a:t>
              </a:r>
              <a:endParaRPr lang="zh-CN" altLang="en-US" sz="1000" dirty="0">
                <a:solidFill>
                  <a:schemeClr val="accent3"/>
                </a:solidFill>
              </a:endParaRPr>
            </a:p>
          </p:txBody>
        </p:sp>
        <p:sp>
          <p:nvSpPr>
            <p:cNvPr id="101" name="TextBox 16"/>
            <p:cNvSpPr txBox="1">
              <a:spLocks noChangeArrowheads="1"/>
            </p:cNvSpPr>
            <p:nvPr/>
          </p:nvSpPr>
          <p:spPr bwMode="auto">
            <a:xfrm>
              <a:off x="920750" y="6056630"/>
              <a:ext cx="445325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/>
              <a:r>
                <a:rPr lang="zh-CN" altLang="en-US" sz="1400" dirty="0">
                  <a:latin typeface="+mn-ea"/>
                  <a:ea typeface="+mn-ea"/>
                  <a:sym typeface="Gill Sans" pitchFamily="3" charset="0"/>
                </a:rPr>
                <a:t>图例</a:t>
              </a:r>
            </a:p>
          </p:txBody>
        </p:sp>
      </p:grpSp>
      <p:cxnSp>
        <p:nvCxnSpPr>
          <p:cNvPr id="11" name="直接连接符 10"/>
          <p:cNvCxnSpPr/>
          <p:nvPr/>
        </p:nvCxnSpPr>
        <p:spPr>
          <a:xfrm>
            <a:off x="1416702" y="2143368"/>
            <a:ext cx="9708497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2497464" y="2422438"/>
            <a:ext cx="3610340" cy="230054"/>
            <a:chOff x="2663770" y="2401120"/>
            <a:chExt cx="3270499" cy="230054"/>
          </a:xfrm>
        </p:grpSpPr>
        <p:sp>
          <p:nvSpPr>
            <p:cNvPr id="155" name="箭头: 五边形 154"/>
            <p:cNvSpPr/>
            <p:nvPr/>
          </p:nvSpPr>
          <p:spPr>
            <a:xfrm>
              <a:off x="2663770" y="2401120"/>
              <a:ext cx="904661" cy="230054"/>
            </a:xfrm>
            <a:prstGeom prst="homePlate">
              <a:avLst/>
            </a:prstGeom>
            <a:gradFill flip="none" rotWithShape="1">
              <a:gsLst>
                <a:gs pos="100000">
                  <a:schemeClr val="accent5">
                    <a:alpha val="50000"/>
                  </a:schemeClr>
                </a:gs>
                <a:gs pos="0">
                  <a:srgbClr val="F89D77">
                    <a:alpha val="0"/>
                  </a:srgbClr>
                </a:gs>
              </a:gsLst>
              <a:lin ang="600000" scaled="0"/>
              <a:tileRect/>
            </a:gradFill>
            <a:ln w="9525" cap="flat">
              <a:gradFill flip="none" rotWithShape="1">
                <a:gsLst>
                  <a:gs pos="0">
                    <a:schemeClr val="accent4">
                      <a:alpha val="36000"/>
                    </a:schemeClr>
                  </a:gs>
                  <a:gs pos="100000">
                    <a:schemeClr val="accent5"/>
                  </a:gs>
                </a:gsLst>
                <a:lin ang="1200000" scaled="0"/>
                <a:tileRect/>
              </a:gradFill>
              <a:prstDash val="solid"/>
              <a:miter/>
            </a:ln>
          </p:spPr>
          <p:txBody>
            <a:bodyPr lIns="0" tIns="0" rIns="0" bIns="0" rtlCol="0" anchor="ctr"/>
            <a:lstStyle/>
            <a:p>
              <a:pPr algn="ctr"/>
              <a:r>
                <a:rPr lang="zh-CN" altLang="en-US" sz="1000" dirty="0">
                  <a:sym typeface="+mn-lt"/>
                </a:rPr>
                <a:t>基础网络扩容</a:t>
              </a:r>
            </a:p>
          </p:txBody>
        </p:sp>
        <p:sp>
          <p:nvSpPr>
            <p:cNvPr id="156" name="箭头: 五边形 155"/>
            <p:cNvSpPr/>
            <p:nvPr/>
          </p:nvSpPr>
          <p:spPr>
            <a:xfrm>
              <a:off x="3580255" y="2401120"/>
              <a:ext cx="902492" cy="230054"/>
            </a:xfrm>
            <a:prstGeom prst="homePlate">
              <a:avLst/>
            </a:prstGeom>
            <a:gradFill flip="none" rotWithShape="1">
              <a:gsLst>
                <a:gs pos="100000">
                  <a:schemeClr val="accent5">
                    <a:alpha val="50000"/>
                  </a:schemeClr>
                </a:gs>
                <a:gs pos="0">
                  <a:srgbClr val="F89D77">
                    <a:alpha val="0"/>
                  </a:srgbClr>
                </a:gs>
              </a:gsLst>
              <a:lin ang="600000" scaled="0"/>
              <a:tileRect/>
            </a:gradFill>
            <a:ln w="9525" cap="flat">
              <a:gradFill flip="none" rotWithShape="1">
                <a:gsLst>
                  <a:gs pos="0">
                    <a:schemeClr val="accent4">
                      <a:alpha val="36000"/>
                    </a:schemeClr>
                  </a:gs>
                  <a:gs pos="100000">
                    <a:schemeClr val="accent5"/>
                  </a:gs>
                </a:gsLst>
                <a:lin ang="1200000" scaled="0"/>
                <a:tileRect/>
              </a:gradFill>
              <a:prstDash val="solid"/>
              <a:miter/>
            </a:ln>
          </p:spPr>
          <p:txBody>
            <a:bodyPr lIns="0" tIns="0" rIns="0" bIns="0" rtlCol="0" anchor="ctr"/>
            <a:lstStyle/>
            <a:p>
              <a:pPr algn="ctr"/>
              <a:r>
                <a:rPr lang="zh-CN" altLang="en-US" sz="1000" dirty="0">
                  <a:sym typeface="+mn-lt"/>
                </a:rPr>
                <a:t>感知网络</a:t>
              </a:r>
            </a:p>
          </p:txBody>
        </p:sp>
        <p:sp>
          <p:nvSpPr>
            <p:cNvPr id="157" name="箭头: 五边形 156"/>
            <p:cNvSpPr/>
            <p:nvPr/>
          </p:nvSpPr>
          <p:spPr>
            <a:xfrm>
              <a:off x="4503501" y="2401120"/>
              <a:ext cx="1430768" cy="230054"/>
            </a:xfrm>
            <a:prstGeom prst="homePlate">
              <a:avLst/>
            </a:prstGeom>
            <a:gradFill flip="none" rotWithShape="1">
              <a:gsLst>
                <a:gs pos="100000">
                  <a:schemeClr val="accent5">
                    <a:alpha val="50000"/>
                  </a:schemeClr>
                </a:gs>
                <a:gs pos="0">
                  <a:srgbClr val="F89D77">
                    <a:alpha val="0"/>
                  </a:srgbClr>
                </a:gs>
              </a:gsLst>
              <a:lin ang="600000" scaled="0"/>
              <a:tileRect/>
            </a:gradFill>
            <a:ln w="9525" cap="flat">
              <a:gradFill flip="none" rotWithShape="1">
                <a:gsLst>
                  <a:gs pos="0">
                    <a:schemeClr val="accent4">
                      <a:alpha val="36000"/>
                    </a:schemeClr>
                  </a:gs>
                  <a:gs pos="100000">
                    <a:schemeClr val="accent5"/>
                  </a:gs>
                </a:gsLst>
                <a:lin ang="1200000" scaled="0"/>
                <a:tileRect/>
              </a:gradFill>
              <a:prstDash val="solid"/>
              <a:miter/>
            </a:ln>
          </p:spPr>
          <p:txBody>
            <a:bodyPr lIns="0" tIns="0" rIns="0" bIns="0" rtlCol="0" anchor="ctr"/>
            <a:lstStyle/>
            <a:p>
              <a:pPr algn="ctr"/>
              <a:r>
                <a:rPr lang="zh-CN" altLang="en-US" sz="1000" dirty="0">
                  <a:sym typeface="+mn-lt"/>
                </a:rPr>
                <a:t>水下通信网</a:t>
              </a:r>
            </a:p>
          </p:txBody>
        </p:sp>
      </p:grpSp>
      <p:sp>
        <p:nvSpPr>
          <p:cNvPr id="158" name="箭头: 五边形 157"/>
          <p:cNvSpPr/>
          <p:nvPr/>
        </p:nvSpPr>
        <p:spPr>
          <a:xfrm>
            <a:off x="2497940" y="2705065"/>
            <a:ext cx="4852560" cy="230054"/>
          </a:xfrm>
          <a:prstGeom prst="homePlate">
            <a:avLst/>
          </a:prstGeom>
          <a:gradFill flip="none" rotWithShape="1">
            <a:gsLst>
              <a:gs pos="100000">
                <a:schemeClr val="accent5">
                  <a:alpha val="50000"/>
                </a:schemeClr>
              </a:gs>
              <a:gs pos="0">
                <a:srgbClr val="F89D77">
                  <a:alpha val="0"/>
                </a:srgbClr>
              </a:gs>
            </a:gsLst>
            <a:lin ang="600000" scaled="0"/>
            <a:tileRect/>
          </a:gradFill>
          <a:ln w="9525" cap="flat">
            <a:gradFill flip="none" rotWithShape="1">
              <a:gsLst>
                <a:gs pos="0">
                  <a:schemeClr val="accent4">
                    <a:alpha val="36000"/>
                  </a:schemeClr>
                </a:gs>
                <a:gs pos="100000">
                  <a:schemeClr val="accent5"/>
                </a:gs>
              </a:gsLst>
              <a:lin ang="1200000" scaled="0"/>
              <a:tileRect/>
            </a:gradFill>
            <a:prstDash val="solid"/>
            <a:miter/>
          </a:ln>
        </p:spPr>
        <p:txBody>
          <a:bodyPr lIns="0" tIns="0" rIns="0" bIns="0" rtlCol="0" anchor="ctr"/>
          <a:lstStyle/>
          <a:p>
            <a:pPr algn="ctr"/>
            <a:r>
              <a:rPr lang="zh-CN" altLang="en-US" sz="1000" dirty="0">
                <a:sym typeface="+mn-lt"/>
              </a:rPr>
              <a:t>物联网感知网络和物联感知平台平台</a:t>
            </a:r>
          </a:p>
        </p:txBody>
      </p:sp>
      <p:sp>
        <p:nvSpPr>
          <p:cNvPr id="159" name="箭头: 五边形 158"/>
          <p:cNvSpPr/>
          <p:nvPr/>
        </p:nvSpPr>
        <p:spPr>
          <a:xfrm>
            <a:off x="2497464" y="2989597"/>
            <a:ext cx="2023888" cy="230054"/>
          </a:xfrm>
          <a:prstGeom prst="homePlate">
            <a:avLst/>
          </a:prstGeom>
          <a:gradFill flip="none" rotWithShape="1">
            <a:gsLst>
              <a:gs pos="100000">
                <a:schemeClr val="accent5">
                  <a:alpha val="50000"/>
                </a:schemeClr>
              </a:gs>
              <a:gs pos="0">
                <a:srgbClr val="F89D77">
                  <a:alpha val="0"/>
                </a:srgbClr>
              </a:gs>
            </a:gsLst>
            <a:lin ang="600000" scaled="0"/>
            <a:tileRect/>
          </a:gradFill>
          <a:ln w="9525" cap="flat">
            <a:gradFill flip="none" rotWithShape="1">
              <a:gsLst>
                <a:gs pos="0">
                  <a:schemeClr val="accent4">
                    <a:alpha val="36000"/>
                  </a:schemeClr>
                </a:gs>
                <a:gs pos="100000">
                  <a:schemeClr val="accent5"/>
                </a:gs>
              </a:gsLst>
              <a:lin ang="1200000" scaled="0"/>
              <a:tileRect/>
            </a:gradFill>
            <a:prstDash val="solid"/>
            <a:miter/>
          </a:ln>
        </p:spPr>
        <p:txBody>
          <a:bodyPr lIns="0" tIns="0" rIns="0" bIns="0" rtlCol="0" anchor="ctr"/>
          <a:lstStyle/>
          <a:p>
            <a:pPr algn="ctr"/>
            <a:r>
              <a:rPr lang="zh-CN" altLang="en-US" sz="1000" dirty="0">
                <a:sym typeface="+mn-lt"/>
              </a:rPr>
              <a:t>无线</a:t>
            </a:r>
            <a:r>
              <a:rPr lang="en-US" altLang="zh-CN" sz="1000" dirty="0" err="1">
                <a:sym typeface="+mn-lt"/>
              </a:rPr>
              <a:t>WiFi</a:t>
            </a:r>
            <a:endParaRPr lang="en-US" altLang="zh-CN" sz="1000" dirty="0">
              <a:sym typeface="+mn-lt"/>
            </a:endParaRPr>
          </a:p>
        </p:txBody>
      </p:sp>
      <p:sp>
        <p:nvSpPr>
          <p:cNvPr id="160" name="箭头: 五边形 159"/>
          <p:cNvSpPr/>
          <p:nvPr/>
        </p:nvSpPr>
        <p:spPr>
          <a:xfrm>
            <a:off x="3509182" y="3274129"/>
            <a:ext cx="996271" cy="230054"/>
          </a:xfrm>
          <a:prstGeom prst="homePlate">
            <a:avLst/>
          </a:prstGeom>
          <a:gradFill flip="none" rotWithShape="1">
            <a:gsLst>
              <a:gs pos="100000">
                <a:schemeClr val="accent5">
                  <a:alpha val="50000"/>
                </a:schemeClr>
              </a:gs>
              <a:gs pos="0">
                <a:srgbClr val="F89D77">
                  <a:alpha val="0"/>
                </a:srgbClr>
              </a:gs>
            </a:gsLst>
            <a:lin ang="600000" scaled="0"/>
            <a:tileRect/>
          </a:gradFill>
          <a:ln w="9525" cap="flat">
            <a:gradFill flip="none" rotWithShape="1">
              <a:gsLst>
                <a:gs pos="0">
                  <a:schemeClr val="accent4">
                    <a:alpha val="36000"/>
                  </a:schemeClr>
                </a:gs>
                <a:gs pos="100000">
                  <a:schemeClr val="accent5"/>
                </a:gs>
              </a:gsLst>
              <a:lin ang="1200000" scaled="0"/>
              <a:tileRect/>
            </a:gradFill>
            <a:prstDash val="solid"/>
            <a:miter/>
          </a:ln>
        </p:spPr>
        <p:txBody>
          <a:bodyPr lIns="0" tIns="0" rIns="0" bIns="0" rtlCol="0" anchor="ctr"/>
          <a:lstStyle/>
          <a:p>
            <a:pPr algn="ctr"/>
            <a:r>
              <a:rPr lang="en-US" altLang="zh-CN" sz="1000" dirty="0">
                <a:sym typeface="+mn-lt"/>
              </a:rPr>
              <a:t>5G</a:t>
            </a:r>
            <a:r>
              <a:rPr lang="zh-CN" altLang="en-US" sz="1000" dirty="0">
                <a:sym typeface="+mn-lt"/>
              </a:rPr>
              <a:t>试点</a:t>
            </a:r>
          </a:p>
        </p:txBody>
      </p:sp>
      <p:sp>
        <p:nvSpPr>
          <p:cNvPr id="162" name="箭头: 五边形 161"/>
          <p:cNvSpPr/>
          <p:nvPr/>
        </p:nvSpPr>
        <p:spPr>
          <a:xfrm>
            <a:off x="2497940" y="3558661"/>
            <a:ext cx="5071266" cy="230054"/>
          </a:xfrm>
          <a:prstGeom prst="homePlate">
            <a:avLst/>
          </a:prstGeom>
          <a:gradFill flip="none" rotWithShape="1">
            <a:gsLst>
              <a:gs pos="100000">
                <a:schemeClr val="accent5">
                  <a:alpha val="50000"/>
                </a:schemeClr>
              </a:gs>
              <a:gs pos="0">
                <a:srgbClr val="F89D77">
                  <a:alpha val="0"/>
                </a:srgbClr>
              </a:gs>
            </a:gsLst>
            <a:lin ang="600000" scaled="0"/>
            <a:tileRect/>
          </a:gradFill>
          <a:ln w="9525" cap="flat">
            <a:gradFill flip="none" rotWithShape="1">
              <a:gsLst>
                <a:gs pos="0">
                  <a:schemeClr val="accent4">
                    <a:alpha val="36000"/>
                  </a:schemeClr>
                </a:gs>
                <a:gs pos="100000">
                  <a:schemeClr val="accent5"/>
                </a:gs>
              </a:gsLst>
              <a:lin ang="1200000" scaled="0"/>
              <a:tileRect/>
            </a:gradFill>
            <a:prstDash val="solid"/>
            <a:miter/>
          </a:ln>
        </p:spPr>
        <p:txBody>
          <a:bodyPr lIns="0" tIns="0" rIns="0" bIns="0" rtlCol="0" anchor="ctr"/>
          <a:lstStyle/>
          <a:p>
            <a:pPr algn="ctr"/>
            <a:r>
              <a:rPr lang="zh-CN" altLang="en-US" sz="1000" dirty="0">
                <a:sym typeface="+mn-lt"/>
              </a:rPr>
              <a:t>物联网传感器部署，与基建同步</a:t>
            </a:r>
          </a:p>
        </p:txBody>
      </p:sp>
      <p:sp>
        <p:nvSpPr>
          <p:cNvPr id="163" name="箭头: 五边形 162"/>
          <p:cNvSpPr/>
          <p:nvPr/>
        </p:nvSpPr>
        <p:spPr>
          <a:xfrm>
            <a:off x="2497464" y="3843193"/>
            <a:ext cx="2023888" cy="230054"/>
          </a:xfrm>
          <a:prstGeom prst="homePlate">
            <a:avLst/>
          </a:prstGeom>
          <a:gradFill flip="none" rotWithShape="1">
            <a:gsLst>
              <a:gs pos="100000">
                <a:schemeClr val="accent5">
                  <a:alpha val="50000"/>
                </a:schemeClr>
              </a:gs>
              <a:gs pos="0">
                <a:srgbClr val="F89D77">
                  <a:alpha val="0"/>
                </a:srgbClr>
              </a:gs>
            </a:gsLst>
            <a:lin ang="600000" scaled="0"/>
            <a:tileRect/>
          </a:gradFill>
          <a:ln w="9525" cap="flat">
            <a:gradFill flip="none" rotWithShape="1">
              <a:gsLst>
                <a:gs pos="0">
                  <a:schemeClr val="accent4">
                    <a:alpha val="36000"/>
                  </a:schemeClr>
                </a:gs>
                <a:gs pos="100000">
                  <a:schemeClr val="accent5"/>
                </a:gs>
              </a:gsLst>
              <a:lin ang="1200000" scaled="0"/>
              <a:tileRect/>
            </a:gradFill>
            <a:prstDash val="solid"/>
            <a:miter/>
          </a:ln>
        </p:spPr>
        <p:txBody>
          <a:bodyPr lIns="0" tIns="0" rIns="0" bIns="0" rtlCol="0" anchor="ctr"/>
          <a:lstStyle/>
          <a:p>
            <a:pPr algn="ctr"/>
            <a:r>
              <a:rPr lang="zh-CN" altLang="en-US" sz="1000" dirty="0">
                <a:sym typeface="+mn-lt"/>
              </a:rPr>
              <a:t>云计算中心升级</a:t>
            </a:r>
          </a:p>
        </p:txBody>
      </p:sp>
      <p:sp>
        <p:nvSpPr>
          <p:cNvPr id="164" name="箭头: 五边形 163"/>
          <p:cNvSpPr/>
          <p:nvPr/>
        </p:nvSpPr>
        <p:spPr>
          <a:xfrm>
            <a:off x="1477003" y="4127725"/>
            <a:ext cx="4969579" cy="230054"/>
          </a:xfrm>
          <a:prstGeom prst="homePlate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3">
                  <a:alpha val="50000"/>
                </a:schemeClr>
              </a:gs>
            </a:gsLst>
            <a:lin ang="0" scaled="1"/>
            <a:tileRect/>
          </a:gradFill>
          <a:ln w="9525" cap="flat">
            <a:gradFill flip="none" rotWithShape="1">
              <a:gsLst>
                <a:gs pos="0">
                  <a:schemeClr val="accent1">
                    <a:alpha val="4500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000" dirty="0">
                <a:sym typeface="+mn-lt"/>
              </a:rPr>
              <a:t>城市运营中心</a:t>
            </a:r>
          </a:p>
        </p:txBody>
      </p:sp>
      <p:sp>
        <p:nvSpPr>
          <p:cNvPr id="165" name="箭头: 五边形 164"/>
          <p:cNvSpPr/>
          <p:nvPr/>
        </p:nvSpPr>
        <p:spPr>
          <a:xfrm>
            <a:off x="2497464" y="4412257"/>
            <a:ext cx="4037191" cy="230054"/>
          </a:xfrm>
          <a:prstGeom prst="homePlate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3">
                  <a:alpha val="50000"/>
                </a:schemeClr>
              </a:gs>
            </a:gsLst>
            <a:lin ang="0" scaled="1"/>
            <a:tileRect/>
          </a:gradFill>
          <a:ln w="9525" cap="flat">
            <a:gradFill flip="none" rotWithShape="1">
              <a:gsLst>
                <a:gs pos="0">
                  <a:schemeClr val="accent1">
                    <a:alpha val="4500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000" dirty="0">
                <a:sym typeface="+mn-lt"/>
              </a:rPr>
              <a:t>智慧医疗、智慧教育、智慧社区与基建同步</a:t>
            </a:r>
          </a:p>
        </p:txBody>
      </p:sp>
      <p:sp>
        <p:nvSpPr>
          <p:cNvPr id="166" name="箭头: 五边形 165"/>
          <p:cNvSpPr/>
          <p:nvPr/>
        </p:nvSpPr>
        <p:spPr>
          <a:xfrm>
            <a:off x="2497464" y="4696789"/>
            <a:ext cx="5071266" cy="230054"/>
          </a:xfrm>
          <a:prstGeom prst="homePlate">
            <a:avLst/>
          </a:prstGeom>
          <a:noFill/>
          <a:ln w="9525" cap="flat">
            <a:gradFill flip="none" rotWithShape="1">
              <a:gsLst>
                <a:gs pos="0">
                  <a:schemeClr val="accent1">
                    <a:alpha val="4500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000" dirty="0">
                <a:solidFill>
                  <a:schemeClr val="accent3"/>
                </a:solidFill>
                <a:sym typeface="+mn-lt"/>
              </a:rPr>
              <a:t>智慧农业、智慧旅游、智慧金融、智慧园区等</a:t>
            </a:r>
          </a:p>
        </p:txBody>
      </p:sp>
      <p:sp>
        <p:nvSpPr>
          <p:cNvPr id="167" name="箭头: 五边形 166"/>
          <p:cNvSpPr/>
          <p:nvPr/>
        </p:nvSpPr>
        <p:spPr>
          <a:xfrm>
            <a:off x="1484012" y="4981321"/>
            <a:ext cx="6068001" cy="230054"/>
          </a:xfrm>
          <a:prstGeom prst="homePlate">
            <a:avLst/>
          </a:prstGeom>
          <a:noFill/>
          <a:ln w="9525" cap="flat">
            <a:gradFill flip="none" rotWithShape="1">
              <a:gsLst>
                <a:gs pos="0">
                  <a:schemeClr val="accent4">
                    <a:alpha val="36000"/>
                  </a:schemeClr>
                </a:gs>
                <a:gs pos="100000">
                  <a:schemeClr val="accent5"/>
                </a:gs>
              </a:gsLst>
              <a:lin ang="1200000" scaled="0"/>
              <a:tileRect/>
            </a:gradFill>
            <a:prstDash val="solid"/>
            <a:miter/>
          </a:ln>
        </p:spPr>
        <p:txBody>
          <a:bodyPr lIns="0" tIns="0" rIns="0" bIns="0" rtlCol="0" anchor="ctr"/>
          <a:lstStyle/>
          <a:p>
            <a:pPr algn="ctr"/>
            <a:r>
              <a:rPr lang="zh-CN" altLang="en-US" sz="1000" dirty="0"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j-ea"/>
                <a:sym typeface="+mn-lt"/>
              </a:rPr>
              <a:t>智慧政务、智慧交通、智慧城管、智慧水务</a:t>
            </a:r>
          </a:p>
        </p:txBody>
      </p:sp>
      <p:sp>
        <p:nvSpPr>
          <p:cNvPr id="168" name="箭头: 五边形 167"/>
          <p:cNvSpPr/>
          <p:nvPr/>
        </p:nvSpPr>
        <p:spPr>
          <a:xfrm>
            <a:off x="2491793" y="5265853"/>
            <a:ext cx="5076936" cy="230054"/>
          </a:xfrm>
          <a:prstGeom prst="homePlate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3">
                  <a:alpha val="50000"/>
                </a:schemeClr>
              </a:gs>
            </a:gsLst>
            <a:lin ang="0" scaled="1"/>
            <a:tileRect/>
          </a:gradFill>
          <a:ln w="9525" cap="flat">
            <a:gradFill flip="none" rotWithShape="1">
              <a:gsLst>
                <a:gs pos="0">
                  <a:schemeClr val="accent1">
                    <a:alpha val="4500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000" dirty="0">
                <a:sym typeface="+mn-lt"/>
              </a:rPr>
              <a:t>智慧应急、智慧园区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2491793" y="5550385"/>
            <a:ext cx="4069421" cy="230054"/>
            <a:chOff x="2658633" y="5584803"/>
            <a:chExt cx="3686367" cy="230054"/>
          </a:xfrm>
        </p:grpSpPr>
        <p:sp>
          <p:nvSpPr>
            <p:cNvPr id="174" name="箭头: 五边形 173"/>
            <p:cNvSpPr/>
            <p:nvPr/>
          </p:nvSpPr>
          <p:spPr>
            <a:xfrm>
              <a:off x="2658633" y="5584803"/>
              <a:ext cx="1838517" cy="230054"/>
            </a:xfrm>
            <a:prstGeom prst="homePlate">
              <a:avLst/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3">
                    <a:alpha val="50000"/>
                  </a:schemeClr>
                </a:gs>
              </a:gsLst>
              <a:lin ang="0" scaled="1"/>
              <a:tileRect/>
            </a:gradFill>
            <a:ln w="9525" cap="flat">
              <a:gradFill flip="none" rotWithShape="1">
                <a:gsLst>
                  <a:gs pos="0">
                    <a:schemeClr val="accent1">
                      <a:alpha val="45000"/>
                    </a:schemeClr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1000" dirty="0">
                  <a:sym typeface="+mn-lt"/>
                </a:rPr>
                <a:t>展示大厅</a:t>
              </a:r>
            </a:p>
          </p:txBody>
        </p:sp>
        <p:sp>
          <p:nvSpPr>
            <p:cNvPr id="175" name="箭头: 五边形 174"/>
            <p:cNvSpPr/>
            <p:nvPr/>
          </p:nvSpPr>
          <p:spPr>
            <a:xfrm>
              <a:off x="4506483" y="5584803"/>
              <a:ext cx="1838517" cy="230054"/>
            </a:xfrm>
            <a:prstGeom prst="homePlate">
              <a:avLst/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3">
                    <a:alpha val="50000"/>
                  </a:schemeClr>
                </a:gs>
              </a:gsLst>
              <a:lin ang="0" scaled="1"/>
              <a:tileRect/>
            </a:gradFill>
            <a:ln w="9525" cap="flat">
              <a:gradFill flip="none" rotWithShape="1">
                <a:gsLst>
                  <a:gs pos="0">
                    <a:schemeClr val="accent1">
                      <a:alpha val="45000"/>
                    </a:schemeClr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1000" dirty="0">
                  <a:sym typeface="+mn-lt"/>
                </a:rPr>
                <a:t>体验中心</a:t>
              </a: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8193587" y="3981013"/>
            <a:ext cx="3303088" cy="2375141"/>
            <a:chOff x="8110400" y="2649138"/>
            <a:chExt cx="3303088" cy="2375141"/>
          </a:xfrm>
        </p:grpSpPr>
        <p:sp>
          <p:nvSpPr>
            <p:cNvPr id="176" name="PA-矩形 57"/>
            <p:cNvSpPr/>
            <p:nvPr>
              <p:custDataLst>
                <p:tags r:id="rId1"/>
              </p:custDataLst>
            </p:nvPr>
          </p:nvSpPr>
          <p:spPr>
            <a:xfrm>
              <a:off x="8153573" y="2670722"/>
              <a:ext cx="3232775" cy="2300734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alpha val="20000"/>
                  </a:schemeClr>
                </a:gs>
                <a:gs pos="44000">
                  <a:schemeClr val="accent2">
                    <a:alpha val="1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3206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7" name="矩形 176"/>
            <p:cNvSpPr/>
            <p:nvPr/>
          </p:nvSpPr>
          <p:spPr>
            <a:xfrm>
              <a:off x="8329225" y="3101052"/>
              <a:ext cx="2889258" cy="144007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600" dirty="0"/>
                <a:t>智能新城与物理新城同步建设</a:t>
              </a:r>
            </a:p>
            <a:p>
              <a:pPr marL="285750" indent="-285750" algn="just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zh-CN" sz="1600" dirty="0"/>
                <a:t>1~2</a:t>
              </a:r>
              <a:r>
                <a:rPr lang="zh-CN" altLang="en-US" sz="1600" dirty="0"/>
                <a:t>年期间演示初步城市智慧</a:t>
              </a:r>
            </a:p>
            <a:p>
              <a:pPr marL="285750" indent="-285750" algn="just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zh-CN" sz="1600" dirty="0"/>
                <a:t>3</a:t>
              </a:r>
              <a:r>
                <a:rPr lang="zh-CN" altLang="en-US" sz="1600" dirty="0"/>
                <a:t>年加载主要智能应用</a:t>
              </a:r>
            </a:p>
            <a:p>
              <a:pPr marL="285750" indent="-285750" algn="just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zh-CN" sz="1600" dirty="0"/>
                <a:t>5</a:t>
              </a:r>
              <a:r>
                <a:rPr lang="zh-CN" altLang="en-US" sz="1600" dirty="0"/>
                <a:t>年智慧城市初现端倪</a:t>
              </a:r>
            </a:p>
          </p:txBody>
        </p:sp>
        <p:sp>
          <p:nvSpPr>
            <p:cNvPr id="181" name="PA-任意多边形 58"/>
            <p:cNvSpPr/>
            <p:nvPr>
              <p:custDataLst>
                <p:tags r:id="rId2"/>
              </p:custDataLst>
            </p:nvPr>
          </p:nvSpPr>
          <p:spPr>
            <a:xfrm>
              <a:off x="8110400" y="3946018"/>
              <a:ext cx="1330165" cy="1078261"/>
            </a:xfrm>
            <a:custGeom>
              <a:avLst/>
              <a:gdLst>
                <a:gd name="connsiteX0" fmla="*/ 1807054 w 3501373"/>
                <a:gd name="connsiteY0" fmla="*/ 2895918 h 3013872"/>
                <a:gd name="connsiteX1" fmla="*/ 3459987 w 3501373"/>
                <a:gd name="connsiteY1" fmla="*/ 2895918 h 3013872"/>
                <a:gd name="connsiteX2" fmla="*/ 3490455 w 3501373"/>
                <a:gd name="connsiteY2" fmla="*/ 2896426 h 3013872"/>
                <a:gd name="connsiteX3" fmla="*/ 3502897 w 3501373"/>
                <a:gd name="connsiteY3" fmla="*/ 2903281 h 3013872"/>
                <a:gd name="connsiteX4" fmla="*/ 3497565 w 3501373"/>
                <a:gd name="connsiteY4" fmla="*/ 2916738 h 3013872"/>
                <a:gd name="connsiteX5" fmla="*/ 3464557 w 3501373"/>
                <a:gd name="connsiteY5" fmla="*/ 2933242 h 3013872"/>
                <a:gd name="connsiteX6" fmla="*/ 3416315 w 3501373"/>
                <a:gd name="connsiteY6" fmla="*/ 2933750 h 3013872"/>
                <a:gd name="connsiteX7" fmla="*/ 1798929 w 3501373"/>
                <a:gd name="connsiteY7" fmla="*/ 2933496 h 3013872"/>
                <a:gd name="connsiteX8" fmla="*/ 1745608 w 3501373"/>
                <a:gd name="connsiteY8" fmla="*/ 2933496 h 3013872"/>
                <a:gd name="connsiteX9" fmla="*/ 1687464 w 3501373"/>
                <a:gd name="connsiteY9" fmla="*/ 2958633 h 3013872"/>
                <a:gd name="connsiteX10" fmla="*/ 1656487 w 3501373"/>
                <a:gd name="connsiteY10" fmla="*/ 2992148 h 3013872"/>
                <a:gd name="connsiteX11" fmla="*/ 1602659 w 3501373"/>
                <a:gd name="connsiteY11" fmla="*/ 3014492 h 3013872"/>
                <a:gd name="connsiteX12" fmla="*/ 1224338 w 3501373"/>
                <a:gd name="connsiteY12" fmla="*/ 3013984 h 3013872"/>
                <a:gd name="connsiteX13" fmla="*/ 51289 w 3501373"/>
                <a:gd name="connsiteY13" fmla="*/ 3013730 h 3013872"/>
                <a:gd name="connsiteX14" fmla="*/ 23359 w 3501373"/>
                <a:gd name="connsiteY14" fmla="*/ 3012968 h 3013872"/>
                <a:gd name="connsiteX15" fmla="*/ 1269 w 3501373"/>
                <a:gd name="connsiteY15" fmla="*/ 2990371 h 3013872"/>
                <a:gd name="connsiteX16" fmla="*/ 761 w 3501373"/>
                <a:gd name="connsiteY16" fmla="*/ 2970058 h 3013872"/>
                <a:gd name="connsiteX17" fmla="*/ 508 w 3501373"/>
                <a:gd name="connsiteY17" fmla="*/ 2175330 h 3013872"/>
                <a:gd name="connsiteX18" fmla="*/ 27422 w 3501373"/>
                <a:gd name="connsiteY18" fmla="*/ 2110330 h 3013872"/>
                <a:gd name="connsiteX19" fmla="*/ 67285 w 3501373"/>
                <a:gd name="connsiteY19" fmla="*/ 2013338 h 3013872"/>
                <a:gd name="connsiteX20" fmla="*/ 66523 w 3501373"/>
                <a:gd name="connsiteY20" fmla="*/ 65873 h 3013872"/>
                <a:gd name="connsiteX21" fmla="*/ 80488 w 3501373"/>
                <a:gd name="connsiteY21" fmla="*/ 7983 h 3013872"/>
                <a:gd name="connsiteX22" fmla="*/ 92676 w 3501373"/>
                <a:gd name="connsiteY22" fmla="*/ 873 h 3013872"/>
                <a:gd name="connsiteX23" fmla="*/ 99023 w 3501373"/>
                <a:gd name="connsiteY23" fmla="*/ 13569 h 3013872"/>
                <a:gd name="connsiteX24" fmla="*/ 99531 w 3501373"/>
                <a:gd name="connsiteY24" fmla="*/ 38959 h 3013872"/>
                <a:gd name="connsiteX25" fmla="*/ 98516 w 3501373"/>
                <a:gd name="connsiteY25" fmla="*/ 2057518 h 3013872"/>
                <a:gd name="connsiteX26" fmla="*/ 98769 w 3501373"/>
                <a:gd name="connsiteY26" fmla="*/ 2821777 h 3013872"/>
                <a:gd name="connsiteX27" fmla="*/ 99531 w 3501373"/>
                <a:gd name="connsiteY27" fmla="*/ 2867480 h 3013872"/>
                <a:gd name="connsiteX28" fmla="*/ 129492 w 3501373"/>
                <a:gd name="connsiteY28" fmla="*/ 2895918 h 3013872"/>
                <a:gd name="connsiteX29" fmla="*/ 167578 w 3501373"/>
                <a:gd name="connsiteY29" fmla="*/ 2896171 h 3013872"/>
                <a:gd name="connsiteX30" fmla="*/ 1807816 w 3501373"/>
                <a:gd name="connsiteY30" fmla="*/ 2896171 h 3013872"/>
                <a:gd name="connsiteX31" fmla="*/ 1807054 w 3501373"/>
                <a:gd name="connsiteY31" fmla="*/ 2895918 h 3013872"/>
                <a:gd name="connsiteX32" fmla="*/ 175195 w 3501373"/>
                <a:gd name="connsiteY32" fmla="*/ 2997480 h 3013872"/>
                <a:gd name="connsiteX33" fmla="*/ 189160 w 3501373"/>
                <a:gd name="connsiteY33" fmla="*/ 2988086 h 3013872"/>
                <a:gd name="connsiteX34" fmla="*/ 229785 w 3501373"/>
                <a:gd name="connsiteY34" fmla="*/ 2936035 h 3013872"/>
                <a:gd name="connsiteX35" fmla="*/ 241719 w 3501373"/>
                <a:gd name="connsiteY35" fmla="*/ 2919531 h 3013872"/>
                <a:gd name="connsiteX36" fmla="*/ 241465 w 3501373"/>
                <a:gd name="connsiteY36" fmla="*/ 2912675 h 3013872"/>
                <a:gd name="connsiteX37" fmla="*/ 234863 w 3501373"/>
                <a:gd name="connsiteY37" fmla="*/ 2911406 h 3013872"/>
                <a:gd name="connsiteX38" fmla="*/ 221152 w 3501373"/>
                <a:gd name="connsiteY38" fmla="*/ 2922324 h 3013872"/>
                <a:gd name="connsiteX39" fmla="*/ 177481 w 3501373"/>
                <a:gd name="connsiteY39" fmla="*/ 2978437 h 3013872"/>
                <a:gd name="connsiteX40" fmla="*/ 171133 w 3501373"/>
                <a:gd name="connsiteY40" fmla="*/ 2989355 h 3013872"/>
                <a:gd name="connsiteX41" fmla="*/ 175195 w 3501373"/>
                <a:gd name="connsiteY41" fmla="*/ 2997480 h 3013872"/>
                <a:gd name="connsiteX42" fmla="*/ 75918 w 3501373"/>
                <a:gd name="connsiteY42" fmla="*/ 2997734 h 3013872"/>
                <a:gd name="connsiteX43" fmla="*/ 83281 w 3501373"/>
                <a:gd name="connsiteY43" fmla="*/ 2993418 h 3013872"/>
                <a:gd name="connsiteX44" fmla="*/ 140410 w 3501373"/>
                <a:gd name="connsiteY44" fmla="*/ 2922832 h 3013872"/>
                <a:gd name="connsiteX45" fmla="*/ 140410 w 3501373"/>
                <a:gd name="connsiteY45" fmla="*/ 2913691 h 3013872"/>
                <a:gd name="connsiteX46" fmla="*/ 129238 w 3501373"/>
                <a:gd name="connsiteY46" fmla="*/ 2915722 h 3013872"/>
                <a:gd name="connsiteX47" fmla="*/ 70332 w 3501373"/>
                <a:gd name="connsiteY47" fmla="*/ 2988340 h 3013872"/>
                <a:gd name="connsiteX48" fmla="*/ 69316 w 3501373"/>
                <a:gd name="connsiteY48" fmla="*/ 2993164 h 3013872"/>
                <a:gd name="connsiteX49" fmla="*/ 75918 w 3501373"/>
                <a:gd name="connsiteY49" fmla="*/ 2997734 h 3013872"/>
                <a:gd name="connsiteX50" fmla="*/ 593126 w 3501373"/>
                <a:gd name="connsiteY50" fmla="*/ 2912168 h 3013872"/>
                <a:gd name="connsiteX51" fmla="*/ 524317 w 3501373"/>
                <a:gd name="connsiteY51" fmla="*/ 2987832 h 3013872"/>
                <a:gd name="connsiteX52" fmla="*/ 527364 w 3501373"/>
                <a:gd name="connsiteY52" fmla="*/ 2996211 h 3013872"/>
                <a:gd name="connsiteX53" fmla="*/ 538282 w 3501373"/>
                <a:gd name="connsiteY53" fmla="*/ 2991641 h 3013872"/>
                <a:gd name="connsiteX54" fmla="*/ 586778 w 3501373"/>
                <a:gd name="connsiteY54" fmla="*/ 2930449 h 3013872"/>
                <a:gd name="connsiteX55" fmla="*/ 593126 w 3501373"/>
                <a:gd name="connsiteY55" fmla="*/ 2912168 h 3013872"/>
                <a:gd name="connsiteX56" fmla="*/ 227754 w 3501373"/>
                <a:gd name="connsiteY56" fmla="*/ 2997480 h 3013872"/>
                <a:gd name="connsiteX57" fmla="*/ 241465 w 3501373"/>
                <a:gd name="connsiteY57" fmla="*/ 2987070 h 3013872"/>
                <a:gd name="connsiteX58" fmla="*/ 289707 w 3501373"/>
                <a:gd name="connsiteY58" fmla="*/ 2925117 h 3013872"/>
                <a:gd name="connsiteX59" fmla="*/ 293262 w 3501373"/>
                <a:gd name="connsiteY59" fmla="*/ 2918515 h 3013872"/>
                <a:gd name="connsiteX60" fmla="*/ 293008 w 3501373"/>
                <a:gd name="connsiteY60" fmla="*/ 2913691 h 3013872"/>
                <a:gd name="connsiteX61" fmla="*/ 286407 w 3501373"/>
                <a:gd name="connsiteY61" fmla="*/ 2911660 h 3013872"/>
                <a:gd name="connsiteX62" fmla="*/ 270918 w 3501373"/>
                <a:gd name="connsiteY62" fmla="*/ 2924355 h 3013872"/>
                <a:gd name="connsiteX63" fmla="*/ 226231 w 3501373"/>
                <a:gd name="connsiteY63" fmla="*/ 2982500 h 3013872"/>
                <a:gd name="connsiteX64" fmla="*/ 221660 w 3501373"/>
                <a:gd name="connsiteY64" fmla="*/ 2991386 h 3013872"/>
                <a:gd name="connsiteX65" fmla="*/ 227754 w 3501373"/>
                <a:gd name="connsiteY65" fmla="*/ 2997480 h 3013872"/>
                <a:gd name="connsiteX66" fmla="*/ 191445 w 3501373"/>
                <a:gd name="connsiteY66" fmla="*/ 2913437 h 3013872"/>
                <a:gd name="connsiteX67" fmla="*/ 174941 w 3501373"/>
                <a:gd name="connsiteY67" fmla="*/ 2921562 h 3013872"/>
                <a:gd name="connsiteX68" fmla="*/ 148281 w 3501373"/>
                <a:gd name="connsiteY68" fmla="*/ 2952285 h 3013872"/>
                <a:gd name="connsiteX69" fmla="*/ 125937 w 3501373"/>
                <a:gd name="connsiteY69" fmla="*/ 2983008 h 3013872"/>
                <a:gd name="connsiteX70" fmla="*/ 125684 w 3501373"/>
                <a:gd name="connsiteY70" fmla="*/ 2996465 h 3013872"/>
                <a:gd name="connsiteX71" fmla="*/ 138633 w 3501373"/>
                <a:gd name="connsiteY71" fmla="*/ 2991894 h 3013872"/>
                <a:gd name="connsiteX72" fmla="*/ 141934 w 3501373"/>
                <a:gd name="connsiteY72" fmla="*/ 2988086 h 3013872"/>
                <a:gd name="connsiteX73" fmla="*/ 187891 w 3501373"/>
                <a:gd name="connsiteY73" fmla="*/ 2927402 h 3013872"/>
                <a:gd name="connsiteX74" fmla="*/ 191445 w 3501373"/>
                <a:gd name="connsiteY74" fmla="*/ 2913437 h 3013872"/>
                <a:gd name="connsiteX75" fmla="*/ 490801 w 3501373"/>
                <a:gd name="connsiteY75" fmla="*/ 2912675 h 3013872"/>
                <a:gd name="connsiteX76" fmla="*/ 467950 w 3501373"/>
                <a:gd name="connsiteY76" fmla="*/ 2928672 h 3013872"/>
                <a:gd name="connsiteX77" fmla="*/ 432403 w 3501373"/>
                <a:gd name="connsiteY77" fmla="*/ 2974629 h 3013872"/>
                <a:gd name="connsiteX78" fmla="*/ 424278 w 3501373"/>
                <a:gd name="connsiteY78" fmla="*/ 2987324 h 3013872"/>
                <a:gd name="connsiteX79" fmla="*/ 425801 w 3501373"/>
                <a:gd name="connsiteY79" fmla="*/ 2996211 h 3013872"/>
                <a:gd name="connsiteX80" fmla="*/ 432911 w 3501373"/>
                <a:gd name="connsiteY80" fmla="*/ 2995703 h 3013872"/>
                <a:gd name="connsiteX81" fmla="*/ 444083 w 3501373"/>
                <a:gd name="connsiteY81" fmla="*/ 2985801 h 3013872"/>
                <a:gd name="connsiteX82" fmla="*/ 487247 w 3501373"/>
                <a:gd name="connsiteY82" fmla="*/ 2929687 h 3013872"/>
                <a:gd name="connsiteX83" fmla="*/ 490801 w 3501373"/>
                <a:gd name="connsiteY83" fmla="*/ 2912675 h 3013872"/>
                <a:gd name="connsiteX84" fmla="*/ 439004 w 3501373"/>
                <a:gd name="connsiteY84" fmla="*/ 2912929 h 3013872"/>
                <a:gd name="connsiteX85" fmla="*/ 364864 w 3501373"/>
                <a:gd name="connsiteY85" fmla="*/ 2998242 h 3013872"/>
                <a:gd name="connsiteX86" fmla="*/ 439004 w 3501373"/>
                <a:gd name="connsiteY86" fmla="*/ 2912929 h 3013872"/>
                <a:gd name="connsiteX87" fmla="*/ 275235 w 3501373"/>
                <a:gd name="connsiteY87" fmla="*/ 2997734 h 3013872"/>
                <a:gd name="connsiteX88" fmla="*/ 289199 w 3501373"/>
                <a:gd name="connsiteY88" fmla="*/ 2988593 h 3013872"/>
                <a:gd name="connsiteX89" fmla="*/ 326016 w 3501373"/>
                <a:gd name="connsiteY89" fmla="*/ 2940351 h 3013872"/>
                <a:gd name="connsiteX90" fmla="*/ 339981 w 3501373"/>
                <a:gd name="connsiteY90" fmla="*/ 2922578 h 3013872"/>
                <a:gd name="connsiteX91" fmla="*/ 339219 w 3501373"/>
                <a:gd name="connsiteY91" fmla="*/ 2913691 h 3013872"/>
                <a:gd name="connsiteX92" fmla="*/ 332364 w 3501373"/>
                <a:gd name="connsiteY92" fmla="*/ 2913437 h 3013872"/>
                <a:gd name="connsiteX93" fmla="*/ 271426 w 3501373"/>
                <a:gd name="connsiteY93" fmla="*/ 2990117 h 3013872"/>
                <a:gd name="connsiteX94" fmla="*/ 275235 w 3501373"/>
                <a:gd name="connsiteY94" fmla="*/ 2997734 h 3013872"/>
                <a:gd name="connsiteX95" fmla="*/ 642384 w 3501373"/>
                <a:gd name="connsiteY95" fmla="*/ 2914707 h 3013872"/>
                <a:gd name="connsiteX96" fmla="*/ 622325 w 3501373"/>
                <a:gd name="connsiteY96" fmla="*/ 2922070 h 3013872"/>
                <a:gd name="connsiteX97" fmla="*/ 589063 w 3501373"/>
                <a:gd name="connsiteY97" fmla="*/ 2963457 h 3013872"/>
                <a:gd name="connsiteX98" fmla="*/ 572052 w 3501373"/>
                <a:gd name="connsiteY98" fmla="*/ 2988593 h 3013872"/>
                <a:gd name="connsiteX99" fmla="*/ 572052 w 3501373"/>
                <a:gd name="connsiteY99" fmla="*/ 2995703 h 3013872"/>
                <a:gd name="connsiteX100" fmla="*/ 580938 w 3501373"/>
                <a:gd name="connsiteY100" fmla="*/ 2996211 h 3013872"/>
                <a:gd name="connsiteX101" fmla="*/ 642384 w 3501373"/>
                <a:gd name="connsiteY101" fmla="*/ 2914707 h 3013872"/>
                <a:gd name="connsiteX102" fmla="*/ 673360 w 3501373"/>
                <a:gd name="connsiteY102" fmla="*/ 2995703 h 3013872"/>
                <a:gd name="connsiteX103" fmla="*/ 683770 w 3501373"/>
                <a:gd name="connsiteY103" fmla="*/ 2992656 h 3013872"/>
                <a:gd name="connsiteX104" fmla="*/ 738107 w 3501373"/>
                <a:gd name="connsiteY104" fmla="*/ 2923340 h 3013872"/>
                <a:gd name="connsiteX105" fmla="*/ 738360 w 3501373"/>
                <a:gd name="connsiteY105" fmla="*/ 2912168 h 3013872"/>
                <a:gd name="connsiteX106" fmla="*/ 727189 w 3501373"/>
                <a:gd name="connsiteY106" fmla="*/ 2914961 h 3013872"/>
                <a:gd name="connsiteX107" fmla="*/ 675392 w 3501373"/>
                <a:gd name="connsiteY107" fmla="*/ 2983262 h 3013872"/>
                <a:gd name="connsiteX108" fmla="*/ 673360 w 3501373"/>
                <a:gd name="connsiteY108" fmla="*/ 2995703 h 3013872"/>
                <a:gd name="connsiteX109" fmla="*/ 790411 w 3501373"/>
                <a:gd name="connsiteY109" fmla="*/ 2913183 h 3013872"/>
                <a:gd name="connsiteX110" fmla="*/ 775939 w 3501373"/>
                <a:gd name="connsiteY110" fmla="*/ 2920293 h 3013872"/>
                <a:gd name="connsiteX111" fmla="*/ 726681 w 3501373"/>
                <a:gd name="connsiteY111" fmla="*/ 2984277 h 3013872"/>
                <a:gd name="connsiteX112" fmla="*/ 724649 w 3501373"/>
                <a:gd name="connsiteY112" fmla="*/ 2995703 h 3013872"/>
                <a:gd name="connsiteX113" fmla="*/ 737345 w 3501373"/>
                <a:gd name="connsiteY113" fmla="*/ 2992656 h 3013872"/>
                <a:gd name="connsiteX114" fmla="*/ 791173 w 3501373"/>
                <a:gd name="connsiteY114" fmla="*/ 2922578 h 3013872"/>
                <a:gd name="connsiteX115" fmla="*/ 790411 w 3501373"/>
                <a:gd name="connsiteY115" fmla="*/ 2913183 h 3013872"/>
                <a:gd name="connsiteX116" fmla="*/ 628927 w 3501373"/>
                <a:gd name="connsiteY116" fmla="*/ 2997480 h 3013872"/>
                <a:gd name="connsiteX117" fmla="*/ 635020 w 3501373"/>
                <a:gd name="connsiteY117" fmla="*/ 2993925 h 3013872"/>
                <a:gd name="connsiteX118" fmla="*/ 690626 w 3501373"/>
                <a:gd name="connsiteY118" fmla="*/ 2922832 h 3013872"/>
                <a:gd name="connsiteX119" fmla="*/ 689610 w 3501373"/>
                <a:gd name="connsiteY119" fmla="*/ 2913945 h 3013872"/>
                <a:gd name="connsiteX120" fmla="*/ 680470 w 3501373"/>
                <a:gd name="connsiteY120" fmla="*/ 2915722 h 3013872"/>
                <a:gd name="connsiteX121" fmla="*/ 639337 w 3501373"/>
                <a:gd name="connsiteY121" fmla="*/ 2966250 h 3013872"/>
                <a:gd name="connsiteX122" fmla="*/ 623595 w 3501373"/>
                <a:gd name="connsiteY122" fmla="*/ 2988847 h 3013872"/>
                <a:gd name="connsiteX123" fmla="*/ 628927 w 3501373"/>
                <a:gd name="connsiteY123" fmla="*/ 2997480 h 3013872"/>
                <a:gd name="connsiteX124" fmla="*/ 479883 w 3501373"/>
                <a:gd name="connsiteY124" fmla="*/ 2993164 h 3013872"/>
                <a:gd name="connsiteX125" fmla="*/ 490040 w 3501373"/>
                <a:gd name="connsiteY125" fmla="*/ 2986308 h 3013872"/>
                <a:gd name="connsiteX126" fmla="*/ 538282 w 3501373"/>
                <a:gd name="connsiteY126" fmla="*/ 2925117 h 3013872"/>
                <a:gd name="connsiteX127" fmla="*/ 539805 w 3501373"/>
                <a:gd name="connsiteY127" fmla="*/ 2912421 h 3013872"/>
                <a:gd name="connsiteX128" fmla="*/ 526602 w 3501373"/>
                <a:gd name="connsiteY128" fmla="*/ 2916992 h 3013872"/>
                <a:gd name="connsiteX129" fmla="*/ 490547 w 3501373"/>
                <a:gd name="connsiteY129" fmla="*/ 2962187 h 3013872"/>
                <a:gd name="connsiteX130" fmla="*/ 474805 w 3501373"/>
                <a:gd name="connsiteY130" fmla="*/ 2984785 h 3013872"/>
                <a:gd name="connsiteX131" fmla="*/ 479883 w 3501373"/>
                <a:gd name="connsiteY131" fmla="*/ 2993164 h 3013872"/>
                <a:gd name="connsiteX132" fmla="*/ 895275 w 3501373"/>
                <a:gd name="connsiteY132" fmla="*/ 2913183 h 3013872"/>
                <a:gd name="connsiteX133" fmla="*/ 886388 w 3501373"/>
                <a:gd name="connsiteY133" fmla="*/ 2913183 h 3013872"/>
                <a:gd name="connsiteX134" fmla="*/ 827482 w 3501373"/>
                <a:gd name="connsiteY134" fmla="*/ 2984785 h 3013872"/>
                <a:gd name="connsiteX135" fmla="*/ 828751 w 3501373"/>
                <a:gd name="connsiteY135" fmla="*/ 2993672 h 3013872"/>
                <a:gd name="connsiteX136" fmla="*/ 837892 w 3501373"/>
                <a:gd name="connsiteY136" fmla="*/ 2991641 h 3013872"/>
                <a:gd name="connsiteX137" fmla="*/ 866583 w 3501373"/>
                <a:gd name="connsiteY137" fmla="*/ 2956601 h 3013872"/>
                <a:gd name="connsiteX138" fmla="*/ 895275 w 3501373"/>
                <a:gd name="connsiteY138" fmla="*/ 2913183 h 3013872"/>
                <a:gd name="connsiteX139" fmla="*/ 321192 w 3501373"/>
                <a:gd name="connsiteY139" fmla="*/ 2998496 h 3013872"/>
                <a:gd name="connsiteX140" fmla="*/ 332110 w 3501373"/>
                <a:gd name="connsiteY140" fmla="*/ 2996465 h 3013872"/>
                <a:gd name="connsiteX141" fmla="*/ 391270 w 3501373"/>
                <a:gd name="connsiteY141" fmla="*/ 2921562 h 3013872"/>
                <a:gd name="connsiteX142" fmla="*/ 391016 w 3501373"/>
                <a:gd name="connsiteY142" fmla="*/ 2914707 h 3013872"/>
                <a:gd name="connsiteX143" fmla="*/ 382383 w 3501373"/>
                <a:gd name="connsiteY143" fmla="*/ 2915214 h 3013872"/>
                <a:gd name="connsiteX144" fmla="*/ 354454 w 3501373"/>
                <a:gd name="connsiteY144" fmla="*/ 2947461 h 3013872"/>
                <a:gd name="connsiteX145" fmla="*/ 321192 w 3501373"/>
                <a:gd name="connsiteY145" fmla="*/ 2998496 h 3013872"/>
                <a:gd name="connsiteX146" fmla="*/ 774669 w 3501373"/>
                <a:gd name="connsiteY146" fmla="*/ 2997480 h 3013872"/>
                <a:gd name="connsiteX147" fmla="*/ 788888 w 3501373"/>
                <a:gd name="connsiteY147" fmla="*/ 2988593 h 3013872"/>
                <a:gd name="connsiteX148" fmla="*/ 836115 w 3501373"/>
                <a:gd name="connsiteY148" fmla="*/ 2926640 h 3013872"/>
                <a:gd name="connsiteX149" fmla="*/ 838146 w 3501373"/>
                <a:gd name="connsiteY149" fmla="*/ 2915214 h 3013872"/>
                <a:gd name="connsiteX150" fmla="*/ 825704 w 3501373"/>
                <a:gd name="connsiteY150" fmla="*/ 2918515 h 3013872"/>
                <a:gd name="connsiteX151" fmla="*/ 772638 w 3501373"/>
                <a:gd name="connsiteY151" fmla="*/ 2985293 h 3013872"/>
                <a:gd name="connsiteX152" fmla="*/ 770099 w 3501373"/>
                <a:gd name="connsiteY152" fmla="*/ 2992148 h 3013872"/>
                <a:gd name="connsiteX153" fmla="*/ 774669 w 3501373"/>
                <a:gd name="connsiteY153" fmla="*/ 2997480 h 3013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3501373" h="3013872">
                  <a:moveTo>
                    <a:pt x="1807054" y="2895918"/>
                  </a:moveTo>
                  <a:cubicBezTo>
                    <a:pt x="2358032" y="2895918"/>
                    <a:pt x="2909009" y="2895918"/>
                    <a:pt x="3459987" y="2895918"/>
                  </a:cubicBezTo>
                  <a:cubicBezTo>
                    <a:pt x="3470143" y="2895918"/>
                    <a:pt x="3480299" y="2895918"/>
                    <a:pt x="3490455" y="2896426"/>
                  </a:cubicBezTo>
                  <a:cubicBezTo>
                    <a:pt x="3495534" y="2896679"/>
                    <a:pt x="3501120" y="2897441"/>
                    <a:pt x="3502897" y="2903281"/>
                  </a:cubicBezTo>
                  <a:cubicBezTo>
                    <a:pt x="3504674" y="2908867"/>
                    <a:pt x="3500866" y="2912929"/>
                    <a:pt x="3497565" y="2916738"/>
                  </a:cubicBezTo>
                  <a:cubicBezTo>
                    <a:pt x="3488678" y="2926386"/>
                    <a:pt x="3478014" y="2932988"/>
                    <a:pt x="3464557" y="2933242"/>
                  </a:cubicBezTo>
                  <a:cubicBezTo>
                    <a:pt x="3448561" y="2933496"/>
                    <a:pt x="3432311" y="2933750"/>
                    <a:pt x="3416315" y="2933750"/>
                  </a:cubicBezTo>
                  <a:cubicBezTo>
                    <a:pt x="2877271" y="2933750"/>
                    <a:pt x="2337973" y="2933750"/>
                    <a:pt x="1798929" y="2933496"/>
                  </a:cubicBezTo>
                  <a:cubicBezTo>
                    <a:pt x="1781155" y="2933496"/>
                    <a:pt x="1763382" y="2934512"/>
                    <a:pt x="1745608" y="2933496"/>
                  </a:cubicBezTo>
                  <a:cubicBezTo>
                    <a:pt x="1721487" y="2931972"/>
                    <a:pt x="1702952" y="2941367"/>
                    <a:pt x="1687464" y="2958633"/>
                  </a:cubicBezTo>
                  <a:cubicBezTo>
                    <a:pt x="1677308" y="2970058"/>
                    <a:pt x="1666390" y="2980722"/>
                    <a:pt x="1656487" y="2992148"/>
                  </a:cubicBezTo>
                  <a:cubicBezTo>
                    <a:pt x="1642015" y="3008906"/>
                    <a:pt x="1624495" y="3014746"/>
                    <a:pt x="1602659" y="3014492"/>
                  </a:cubicBezTo>
                  <a:cubicBezTo>
                    <a:pt x="1476467" y="3013730"/>
                    <a:pt x="1350530" y="3014238"/>
                    <a:pt x="1224338" y="3013984"/>
                  </a:cubicBezTo>
                  <a:cubicBezTo>
                    <a:pt x="833322" y="3013984"/>
                    <a:pt x="442305" y="3013730"/>
                    <a:pt x="51289" y="3013730"/>
                  </a:cubicBezTo>
                  <a:cubicBezTo>
                    <a:pt x="41894" y="3013730"/>
                    <a:pt x="32500" y="3013984"/>
                    <a:pt x="23359" y="3012968"/>
                  </a:cubicBezTo>
                  <a:cubicBezTo>
                    <a:pt x="8125" y="3011191"/>
                    <a:pt x="3047" y="3005859"/>
                    <a:pt x="1269" y="2990371"/>
                  </a:cubicBezTo>
                  <a:cubicBezTo>
                    <a:pt x="508" y="2983769"/>
                    <a:pt x="761" y="2976914"/>
                    <a:pt x="761" y="2970058"/>
                  </a:cubicBezTo>
                  <a:cubicBezTo>
                    <a:pt x="761" y="2705234"/>
                    <a:pt x="1015" y="2440155"/>
                    <a:pt x="508" y="2175330"/>
                  </a:cubicBezTo>
                  <a:cubicBezTo>
                    <a:pt x="508" y="2148670"/>
                    <a:pt x="8379" y="2128865"/>
                    <a:pt x="27422" y="2110330"/>
                  </a:cubicBezTo>
                  <a:cubicBezTo>
                    <a:pt x="72109" y="2066658"/>
                    <a:pt x="67285" y="2078338"/>
                    <a:pt x="67285" y="2013338"/>
                  </a:cubicBezTo>
                  <a:cubicBezTo>
                    <a:pt x="67031" y="1364098"/>
                    <a:pt x="66777" y="715113"/>
                    <a:pt x="66523" y="65873"/>
                  </a:cubicBezTo>
                  <a:cubicBezTo>
                    <a:pt x="66523" y="45307"/>
                    <a:pt x="66269" y="24994"/>
                    <a:pt x="80488" y="7983"/>
                  </a:cubicBezTo>
                  <a:cubicBezTo>
                    <a:pt x="83789" y="4174"/>
                    <a:pt x="86836" y="-904"/>
                    <a:pt x="92676" y="873"/>
                  </a:cubicBezTo>
                  <a:cubicBezTo>
                    <a:pt x="98516" y="2650"/>
                    <a:pt x="98769" y="8490"/>
                    <a:pt x="99023" y="13569"/>
                  </a:cubicBezTo>
                  <a:cubicBezTo>
                    <a:pt x="99531" y="21947"/>
                    <a:pt x="99531" y="30580"/>
                    <a:pt x="99531" y="38959"/>
                  </a:cubicBezTo>
                  <a:cubicBezTo>
                    <a:pt x="99277" y="711812"/>
                    <a:pt x="98769" y="1384665"/>
                    <a:pt x="98516" y="2057518"/>
                  </a:cubicBezTo>
                  <a:cubicBezTo>
                    <a:pt x="98516" y="2312186"/>
                    <a:pt x="98516" y="2567108"/>
                    <a:pt x="98769" y="2821777"/>
                  </a:cubicBezTo>
                  <a:cubicBezTo>
                    <a:pt x="98769" y="2837011"/>
                    <a:pt x="98769" y="2852246"/>
                    <a:pt x="99531" y="2867480"/>
                  </a:cubicBezTo>
                  <a:cubicBezTo>
                    <a:pt x="100801" y="2890078"/>
                    <a:pt x="105879" y="2894902"/>
                    <a:pt x="129492" y="2895918"/>
                  </a:cubicBezTo>
                  <a:cubicBezTo>
                    <a:pt x="142187" y="2896426"/>
                    <a:pt x="154883" y="2896171"/>
                    <a:pt x="167578" y="2896171"/>
                  </a:cubicBezTo>
                  <a:cubicBezTo>
                    <a:pt x="714239" y="2896171"/>
                    <a:pt x="1261154" y="2896171"/>
                    <a:pt x="1807816" y="2896171"/>
                  </a:cubicBezTo>
                  <a:cubicBezTo>
                    <a:pt x="1807054" y="2896171"/>
                    <a:pt x="1807054" y="2895918"/>
                    <a:pt x="1807054" y="2895918"/>
                  </a:cubicBezTo>
                  <a:close/>
                  <a:moveTo>
                    <a:pt x="175195" y="2997480"/>
                  </a:moveTo>
                  <a:cubicBezTo>
                    <a:pt x="181797" y="2997734"/>
                    <a:pt x="185606" y="2992910"/>
                    <a:pt x="189160" y="2988086"/>
                  </a:cubicBezTo>
                  <a:cubicBezTo>
                    <a:pt x="202871" y="2970820"/>
                    <a:pt x="216328" y="2953555"/>
                    <a:pt x="229785" y="2936035"/>
                  </a:cubicBezTo>
                  <a:cubicBezTo>
                    <a:pt x="233848" y="2930703"/>
                    <a:pt x="238164" y="2925371"/>
                    <a:pt x="241719" y="2919531"/>
                  </a:cubicBezTo>
                  <a:cubicBezTo>
                    <a:pt x="242735" y="2917753"/>
                    <a:pt x="242481" y="2914199"/>
                    <a:pt x="241465" y="2912675"/>
                  </a:cubicBezTo>
                  <a:cubicBezTo>
                    <a:pt x="240195" y="2911406"/>
                    <a:pt x="236895" y="2910898"/>
                    <a:pt x="234863" y="2911406"/>
                  </a:cubicBezTo>
                  <a:cubicBezTo>
                    <a:pt x="229024" y="2913183"/>
                    <a:pt x="224707" y="2917500"/>
                    <a:pt x="221152" y="2922324"/>
                  </a:cubicBezTo>
                  <a:cubicBezTo>
                    <a:pt x="206426" y="2940859"/>
                    <a:pt x="191953" y="2959648"/>
                    <a:pt x="177481" y="2978437"/>
                  </a:cubicBezTo>
                  <a:cubicBezTo>
                    <a:pt x="174941" y="2981738"/>
                    <a:pt x="172656" y="2985547"/>
                    <a:pt x="171133" y="2989355"/>
                  </a:cubicBezTo>
                  <a:cubicBezTo>
                    <a:pt x="169609" y="2993164"/>
                    <a:pt x="170879" y="2996211"/>
                    <a:pt x="175195" y="2997480"/>
                  </a:cubicBezTo>
                  <a:close/>
                  <a:moveTo>
                    <a:pt x="75918" y="2997734"/>
                  </a:moveTo>
                  <a:cubicBezTo>
                    <a:pt x="77695" y="2996719"/>
                    <a:pt x="80996" y="2995703"/>
                    <a:pt x="83281" y="2993418"/>
                  </a:cubicBezTo>
                  <a:cubicBezTo>
                    <a:pt x="104355" y="2971582"/>
                    <a:pt x="121875" y="2946699"/>
                    <a:pt x="140410" y="2922832"/>
                  </a:cubicBezTo>
                  <a:cubicBezTo>
                    <a:pt x="142441" y="2920293"/>
                    <a:pt x="143457" y="2916230"/>
                    <a:pt x="140410" y="2913691"/>
                  </a:cubicBezTo>
                  <a:cubicBezTo>
                    <a:pt x="136348" y="2910136"/>
                    <a:pt x="132285" y="2912929"/>
                    <a:pt x="129238" y="2915722"/>
                  </a:cubicBezTo>
                  <a:cubicBezTo>
                    <a:pt x="106641" y="2937304"/>
                    <a:pt x="89629" y="2963711"/>
                    <a:pt x="70332" y="2988340"/>
                  </a:cubicBezTo>
                  <a:cubicBezTo>
                    <a:pt x="69316" y="2989609"/>
                    <a:pt x="69062" y="2991641"/>
                    <a:pt x="69316" y="2993164"/>
                  </a:cubicBezTo>
                  <a:cubicBezTo>
                    <a:pt x="69570" y="2995703"/>
                    <a:pt x="71601" y="2997226"/>
                    <a:pt x="75918" y="2997734"/>
                  </a:cubicBezTo>
                  <a:close/>
                  <a:moveTo>
                    <a:pt x="593126" y="2912168"/>
                  </a:moveTo>
                  <a:cubicBezTo>
                    <a:pt x="576622" y="2919531"/>
                    <a:pt x="528126" y="2973613"/>
                    <a:pt x="524317" y="2987832"/>
                  </a:cubicBezTo>
                  <a:cubicBezTo>
                    <a:pt x="523301" y="2991386"/>
                    <a:pt x="523555" y="2994941"/>
                    <a:pt x="527364" y="2996211"/>
                  </a:cubicBezTo>
                  <a:cubicBezTo>
                    <a:pt x="531934" y="2997734"/>
                    <a:pt x="535489" y="2994941"/>
                    <a:pt x="538282" y="2991641"/>
                  </a:cubicBezTo>
                  <a:cubicBezTo>
                    <a:pt x="554532" y="2971328"/>
                    <a:pt x="570782" y="2951015"/>
                    <a:pt x="586778" y="2930449"/>
                  </a:cubicBezTo>
                  <a:cubicBezTo>
                    <a:pt x="590333" y="2925879"/>
                    <a:pt x="594649" y="2921308"/>
                    <a:pt x="593126" y="2912168"/>
                  </a:cubicBezTo>
                  <a:close/>
                  <a:moveTo>
                    <a:pt x="227754" y="2997480"/>
                  </a:moveTo>
                  <a:cubicBezTo>
                    <a:pt x="233848" y="2996211"/>
                    <a:pt x="237656" y="2991641"/>
                    <a:pt x="241465" y="2987070"/>
                  </a:cubicBezTo>
                  <a:cubicBezTo>
                    <a:pt x="257715" y="2966504"/>
                    <a:pt x="273711" y="2945937"/>
                    <a:pt x="289707" y="2925117"/>
                  </a:cubicBezTo>
                  <a:cubicBezTo>
                    <a:pt x="291231" y="2923086"/>
                    <a:pt x="292500" y="2920801"/>
                    <a:pt x="293262" y="2918515"/>
                  </a:cubicBezTo>
                  <a:cubicBezTo>
                    <a:pt x="293770" y="2916992"/>
                    <a:pt x="293770" y="2914961"/>
                    <a:pt x="293008" y="2913691"/>
                  </a:cubicBezTo>
                  <a:cubicBezTo>
                    <a:pt x="291485" y="2911152"/>
                    <a:pt x="288946" y="2910898"/>
                    <a:pt x="286407" y="2911660"/>
                  </a:cubicBezTo>
                  <a:cubicBezTo>
                    <a:pt x="279805" y="2913945"/>
                    <a:pt x="275235" y="2919277"/>
                    <a:pt x="270918" y="2924355"/>
                  </a:cubicBezTo>
                  <a:cubicBezTo>
                    <a:pt x="255684" y="2943652"/>
                    <a:pt x="240957" y="2962949"/>
                    <a:pt x="226231" y="2982500"/>
                  </a:cubicBezTo>
                  <a:cubicBezTo>
                    <a:pt x="224199" y="2985039"/>
                    <a:pt x="222422" y="2988340"/>
                    <a:pt x="221660" y="2991386"/>
                  </a:cubicBezTo>
                  <a:cubicBezTo>
                    <a:pt x="220899" y="2995449"/>
                    <a:pt x="223692" y="2997480"/>
                    <a:pt x="227754" y="2997480"/>
                  </a:cubicBezTo>
                  <a:close/>
                  <a:moveTo>
                    <a:pt x="191445" y="2913437"/>
                  </a:moveTo>
                  <a:cubicBezTo>
                    <a:pt x="183066" y="2910136"/>
                    <a:pt x="179004" y="2916992"/>
                    <a:pt x="174941" y="2921562"/>
                  </a:cubicBezTo>
                  <a:cubicBezTo>
                    <a:pt x="165801" y="2931464"/>
                    <a:pt x="156914" y="2941621"/>
                    <a:pt x="148281" y="2952285"/>
                  </a:cubicBezTo>
                  <a:cubicBezTo>
                    <a:pt x="140410" y="2962187"/>
                    <a:pt x="133047" y="2972598"/>
                    <a:pt x="125937" y="2983008"/>
                  </a:cubicBezTo>
                  <a:cubicBezTo>
                    <a:pt x="123144" y="2987324"/>
                    <a:pt x="120098" y="2992656"/>
                    <a:pt x="125684" y="2996465"/>
                  </a:cubicBezTo>
                  <a:cubicBezTo>
                    <a:pt x="131016" y="3000019"/>
                    <a:pt x="135078" y="2995195"/>
                    <a:pt x="138633" y="2991894"/>
                  </a:cubicBezTo>
                  <a:cubicBezTo>
                    <a:pt x="139902" y="2990625"/>
                    <a:pt x="140918" y="2989355"/>
                    <a:pt x="141934" y="2988086"/>
                  </a:cubicBezTo>
                  <a:cubicBezTo>
                    <a:pt x="157168" y="2967773"/>
                    <a:pt x="172656" y="2947715"/>
                    <a:pt x="187891" y="2927402"/>
                  </a:cubicBezTo>
                  <a:cubicBezTo>
                    <a:pt x="190684" y="2923593"/>
                    <a:pt x="195000" y="2919531"/>
                    <a:pt x="191445" y="2913437"/>
                  </a:cubicBezTo>
                  <a:close/>
                  <a:moveTo>
                    <a:pt x="490801" y="2912675"/>
                  </a:moveTo>
                  <a:cubicBezTo>
                    <a:pt x="479376" y="2912421"/>
                    <a:pt x="474044" y="2921054"/>
                    <a:pt x="467950" y="2928672"/>
                  </a:cubicBezTo>
                  <a:cubicBezTo>
                    <a:pt x="456016" y="2943906"/>
                    <a:pt x="444083" y="2959140"/>
                    <a:pt x="432403" y="2974629"/>
                  </a:cubicBezTo>
                  <a:cubicBezTo>
                    <a:pt x="429356" y="2978691"/>
                    <a:pt x="426563" y="2982754"/>
                    <a:pt x="424278" y="2987324"/>
                  </a:cubicBezTo>
                  <a:cubicBezTo>
                    <a:pt x="422754" y="2990371"/>
                    <a:pt x="421993" y="2994180"/>
                    <a:pt x="425801" y="2996211"/>
                  </a:cubicBezTo>
                  <a:cubicBezTo>
                    <a:pt x="427579" y="2997226"/>
                    <a:pt x="431133" y="2996719"/>
                    <a:pt x="432911" y="2995703"/>
                  </a:cubicBezTo>
                  <a:cubicBezTo>
                    <a:pt x="436973" y="2992910"/>
                    <a:pt x="441036" y="2989609"/>
                    <a:pt x="444083" y="2985801"/>
                  </a:cubicBezTo>
                  <a:cubicBezTo>
                    <a:pt x="458555" y="2967265"/>
                    <a:pt x="473028" y="2948730"/>
                    <a:pt x="487247" y="2929687"/>
                  </a:cubicBezTo>
                  <a:cubicBezTo>
                    <a:pt x="490547" y="2925117"/>
                    <a:pt x="495118" y="2920547"/>
                    <a:pt x="490801" y="2912675"/>
                  </a:cubicBezTo>
                  <a:close/>
                  <a:moveTo>
                    <a:pt x="439004" y="2912929"/>
                  </a:moveTo>
                  <a:cubicBezTo>
                    <a:pt x="406758" y="2932988"/>
                    <a:pt x="389493" y="2965488"/>
                    <a:pt x="364864" y="2998242"/>
                  </a:cubicBezTo>
                  <a:cubicBezTo>
                    <a:pt x="390000" y="2991386"/>
                    <a:pt x="428340" y="2947207"/>
                    <a:pt x="439004" y="2912929"/>
                  </a:cubicBezTo>
                  <a:close/>
                  <a:moveTo>
                    <a:pt x="275235" y="2997734"/>
                  </a:moveTo>
                  <a:cubicBezTo>
                    <a:pt x="281836" y="2997988"/>
                    <a:pt x="285645" y="2993164"/>
                    <a:pt x="289199" y="2988593"/>
                  </a:cubicBezTo>
                  <a:cubicBezTo>
                    <a:pt x="301641" y="2972598"/>
                    <a:pt x="313575" y="2956347"/>
                    <a:pt x="326016" y="2940351"/>
                  </a:cubicBezTo>
                  <a:cubicBezTo>
                    <a:pt x="330586" y="2934257"/>
                    <a:pt x="335664" y="2928672"/>
                    <a:pt x="339981" y="2922578"/>
                  </a:cubicBezTo>
                  <a:cubicBezTo>
                    <a:pt x="342012" y="2919785"/>
                    <a:pt x="342266" y="2915722"/>
                    <a:pt x="339219" y="2913691"/>
                  </a:cubicBezTo>
                  <a:cubicBezTo>
                    <a:pt x="337442" y="2912421"/>
                    <a:pt x="333633" y="2912168"/>
                    <a:pt x="332364" y="2913437"/>
                  </a:cubicBezTo>
                  <a:cubicBezTo>
                    <a:pt x="308242" y="2935781"/>
                    <a:pt x="289199" y="2962441"/>
                    <a:pt x="271426" y="2990117"/>
                  </a:cubicBezTo>
                  <a:cubicBezTo>
                    <a:pt x="269395" y="2992656"/>
                    <a:pt x="270918" y="2996211"/>
                    <a:pt x="275235" y="2997734"/>
                  </a:cubicBezTo>
                  <a:close/>
                  <a:moveTo>
                    <a:pt x="642384" y="2914707"/>
                  </a:moveTo>
                  <a:cubicBezTo>
                    <a:pt x="630196" y="2910644"/>
                    <a:pt x="626388" y="2917246"/>
                    <a:pt x="622325" y="2922070"/>
                  </a:cubicBezTo>
                  <a:cubicBezTo>
                    <a:pt x="610899" y="2935527"/>
                    <a:pt x="599727" y="2949492"/>
                    <a:pt x="589063" y="2963457"/>
                  </a:cubicBezTo>
                  <a:cubicBezTo>
                    <a:pt x="582970" y="2971582"/>
                    <a:pt x="577384" y="2979961"/>
                    <a:pt x="572052" y="2988593"/>
                  </a:cubicBezTo>
                  <a:cubicBezTo>
                    <a:pt x="571036" y="2990371"/>
                    <a:pt x="571036" y="2993925"/>
                    <a:pt x="572052" y="2995703"/>
                  </a:cubicBezTo>
                  <a:cubicBezTo>
                    <a:pt x="574337" y="2999004"/>
                    <a:pt x="578653" y="2998496"/>
                    <a:pt x="580938" y="2996211"/>
                  </a:cubicBezTo>
                  <a:cubicBezTo>
                    <a:pt x="604552" y="2971836"/>
                    <a:pt x="624610" y="2944922"/>
                    <a:pt x="642384" y="2914707"/>
                  </a:cubicBezTo>
                  <a:close/>
                  <a:moveTo>
                    <a:pt x="673360" y="2995703"/>
                  </a:moveTo>
                  <a:cubicBezTo>
                    <a:pt x="678692" y="2996973"/>
                    <a:pt x="681485" y="2994941"/>
                    <a:pt x="683770" y="2992656"/>
                  </a:cubicBezTo>
                  <a:cubicBezTo>
                    <a:pt x="703575" y="2970820"/>
                    <a:pt x="721857" y="2947968"/>
                    <a:pt x="738107" y="2923340"/>
                  </a:cubicBezTo>
                  <a:cubicBezTo>
                    <a:pt x="740392" y="2919785"/>
                    <a:pt x="742931" y="2915469"/>
                    <a:pt x="738360" y="2912168"/>
                  </a:cubicBezTo>
                  <a:cubicBezTo>
                    <a:pt x="734298" y="2909375"/>
                    <a:pt x="729728" y="2911660"/>
                    <a:pt x="727189" y="2914961"/>
                  </a:cubicBezTo>
                  <a:cubicBezTo>
                    <a:pt x="709161" y="2937051"/>
                    <a:pt x="691134" y="2959140"/>
                    <a:pt x="675392" y="2983262"/>
                  </a:cubicBezTo>
                  <a:cubicBezTo>
                    <a:pt x="673106" y="2986562"/>
                    <a:pt x="670567" y="2990371"/>
                    <a:pt x="673360" y="2995703"/>
                  </a:cubicBezTo>
                  <a:close/>
                  <a:moveTo>
                    <a:pt x="790411" y="2913183"/>
                  </a:moveTo>
                  <a:cubicBezTo>
                    <a:pt x="783302" y="2910644"/>
                    <a:pt x="779239" y="2915976"/>
                    <a:pt x="775939" y="2920293"/>
                  </a:cubicBezTo>
                  <a:cubicBezTo>
                    <a:pt x="759181" y="2941367"/>
                    <a:pt x="742931" y="2962949"/>
                    <a:pt x="726681" y="2984277"/>
                  </a:cubicBezTo>
                  <a:cubicBezTo>
                    <a:pt x="724142" y="2987578"/>
                    <a:pt x="721095" y="2992148"/>
                    <a:pt x="724649" y="2995703"/>
                  </a:cubicBezTo>
                  <a:cubicBezTo>
                    <a:pt x="729474" y="3000781"/>
                    <a:pt x="734298" y="2996211"/>
                    <a:pt x="737345" y="2992656"/>
                  </a:cubicBezTo>
                  <a:cubicBezTo>
                    <a:pt x="756388" y="2970312"/>
                    <a:pt x="774923" y="2947207"/>
                    <a:pt x="791173" y="2922578"/>
                  </a:cubicBezTo>
                  <a:cubicBezTo>
                    <a:pt x="792950" y="2919785"/>
                    <a:pt x="793712" y="2916484"/>
                    <a:pt x="790411" y="2913183"/>
                  </a:cubicBezTo>
                  <a:close/>
                  <a:moveTo>
                    <a:pt x="628927" y="2997480"/>
                  </a:moveTo>
                  <a:cubicBezTo>
                    <a:pt x="630704" y="2996465"/>
                    <a:pt x="633497" y="2995703"/>
                    <a:pt x="635020" y="2993925"/>
                  </a:cubicBezTo>
                  <a:cubicBezTo>
                    <a:pt x="654825" y="2971328"/>
                    <a:pt x="674376" y="2948222"/>
                    <a:pt x="690626" y="2922832"/>
                  </a:cubicBezTo>
                  <a:cubicBezTo>
                    <a:pt x="692403" y="2919785"/>
                    <a:pt x="692911" y="2916230"/>
                    <a:pt x="689610" y="2913945"/>
                  </a:cubicBezTo>
                  <a:cubicBezTo>
                    <a:pt x="686310" y="2911660"/>
                    <a:pt x="683009" y="2913437"/>
                    <a:pt x="680470" y="2915722"/>
                  </a:cubicBezTo>
                  <a:cubicBezTo>
                    <a:pt x="664474" y="2930703"/>
                    <a:pt x="653048" y="2949492"/>
                    <a:pt x="639337" y="2966250"/>
                  </a:cubicBezTo>
                  <a:cubicBezTo>
                    <a:pt x="633497" y="2973359"/>
                    <a:pt x="628165" y="2980976"/>
                    <a:pt x="623595" y="2988847"/>
                  </a:cubicBezTo>
                  <a:cubicBezTo>
                    <a:pt x="621056" y="2992910"/>
                    <a:pt x="622579" y="2996719"/>
                    <a:pt x="628927" y="2997480"/>
                  </a:cubicBezTo>
                  <a:close/>
                  <a:moveTo>
                    <a:pt x="479883" y="2993164"/>
                  </a:moveTo>
                  <a:cubicBezTo>
                    <a:pt x="484454" y="2992402"/>
                    <a:pt x="487501" y="2989609"/>
                    <a:pt x="490040" y="2986308"/>
                  </a:cubicBezTo>
                  <a:cubicBezTo>
                    <a:pt x="506036" y="2965996"/>
                    <a:pt x="522286" y="2945683"/>
                    <a:pt x="538282" y="2925117"/>
                  </a:cubicBezTo>
                  <a:cubicBezTo>
                    <a:pt x="541075" y="2921562"/>
                    <a:pt x="545899" y="2916484"/>
                    <a:pt x="539805" y="2912421"/>
                  </a:cubicBezTo>
                  <a:cubicBezTo>
                    <a:pt x="534981" y="2909121"/>
                    <a:pt x="529903" y="2913183"/>
                    <a:pt x="526602" y="2916992"/>
                  </a:cubicBezTo>
                  <a:cubicBezTo>
                    <a:pt x="514415" y="2931718"/>
                    <a:pt x="502481" y="2946953"/>
                    <a:pt x="490547" y="2962187"/>
                  </a:cubicBezTo>
                  <a:cubicBezTo>
                    <a:pt x="484962" y="2969550"/>
                    <a:pt x="479376" y="2976914"/>
                    <a:pt x="474805" y="2984785"/>
                  </a:cubicBezTo>
                  <a:cubicBezTo>
                    <a:pt x="472520" y="2988593"/>
                    <a:pt x="474297" y="2992656"/>
                    <a:pt x="479883" y="2993164"/>
                  </a:cubicBezTo>
                  <a:close/>
                  <a:moveTo>
                    <a:pt x="895275" y="2913183"/>
                  </a:moveTo>
                  <a:cubicBezTo>
                    <a:pt x="889435" y="2913183"/>
                    <a:pt x="887150" y="2912421"/>
                    <a:pt x="886388" y="2913183"/>
                  </a:cubicBezTo>
                  <a:cubicBezTo>
                    <a:pt x="863283" y="2934004"/>
                    <a:pt x="844240" y="2958379"/>
                    <a:pt x="827482" y="2984785"/>
                  </a:cubicBezTo>
                  <a:cubicBezTo>
                    <a:pt x="825704" y="2987832"/>
                    <a:pt x="824943" y="2991386"/>
                    <a:pt x="828751" y="2993672"/>
                  </a:cubicBezTo>
                  <a:cubicBezTo>
                    <a:pt x="832052" y="2995703"/>
                    <a:pt x="835861" y="2994180"/>
                    <a:pt x="837892" y="2991641"/>
                  </a:cubicBezTo>
                  <a:cubicBezTo>
                    <a:pt x="847794" y="2980215"/>
                    <a:pt x="857443" y="2968535"/>
                    <a:pt x="866583" y="2956601"/>
                  </a:cubicBezTo>
                  <a:cubicBezTo>
                    <a:pt x="876740" y="2943652"/>
                    <a:pt x="888419" y="2931718"/>
                    <a:pt x="895275" y="2913183"/>
                  </a:cubicBezTo>
                  <a:close/>
                  <a:moveTo>
                    <a:pt x="321192" y="2998496"/>
                  </a:moveTo>
                  <a:cubicBezTo>
                    <a:pt x="327539" y="2997480"/>
                    <a:pt x="330586" y="2997734"/>
                    <a:pt x="332110" y="2996465"/>
                  </a:cubicBezTo>
                  <a:cubicBezTo>
                    <a:pt x="355469" y="2974375"/>
                    <a:pt x="372989" y="2947715"/>
                    <a:pt x="391270" y="2921562"/>
                  </a:cubicBezTo>
                  <a:cubicBezTo>
                    <a:pt x="392286" y="2920039"/>
                    <a:pt x="392032" y="2916230"/>
                    <a:pt x="391016" y="2914707"/>
                  </a:cubicBezTo>
                  <a:cubicBezTo>
                    <a:pt x="388477" y="2911406"/>
                    <a:pt x="384414" y="2912675"/>
                    <a:pt x="382383" y="2915214"/>
                  </a:cubicBezTo>
                  <a:cubicBezTo>
                    <a:pt x="372735" y="2925879"/>
                    <a:pt x="362579" y="2936035"/>
                    <a:pt x="354454" y="2947461"/>
                  </a:cubicBezTo>
                  <a:cubicBezTo>
                    <a:pt x="343282" y="2962949"/>
                    <a:pt x="328047" y="2975898"/>
                    <a:pt x="321192" y="2998496"/>
                  </a:cubicBezTo>
                  <a:close/>
                  <a:moveTo>
                    <a:pt x="774669" y="2997480"/>
                  </a:moveTo>
                  <a:cubicBezTo>
                    <a:pt x="781017" y="2997480"/>
                    <a:pt x="785333" y="2993164"/>
                    <a:pt x="788888" y="2988593"/>
                  </a:cubicBezTo>
                  <a:cubicBezTo>
                    <a:pt x="804884" y="2968027"/>
                    <a:pt x="820372" y="2947461"/>
                    <a:pt x="836115" y="2926640"/>
                  </a:cubicBezTo>
                  <a:cubicBezTo>
                    <a:pt x="838654" y="2923340"/>
                    <a:pt x="841447" y="2918769"/>
                    <a:pt x="838146" y="2915214"/>
                  </a:cubicBezTo>
                  <a:cubicBezTo>
                    <a:pt x="833068" y="2910136"/>
                    <a:pt x="828751" y="2914707"/>
                    <a:pt x="825704" y="2918515"/>
                  </a:cubicBezTo>
                  <a:cubicBezTo>
                    <a:pt x="807677" y="2940605"/>
                    <a:pt x="790157" y="2962949"/>
                    <a:pt x="772638" y="2985293"/>
                  </a:cubicBezTo>
                  <a:cubicBezTo>
                    <a:pt x="771114" y="2987070"/>
                    <a:pt x="770353" y="2989863"/>
                    <a:pt x="770099" y="2992148"/>
                  </a:cubicBezTo>
                  <a:cubicBezTo>
                    <a:pt x="769845" y="2994941"/>
                    <a:pt x="771622" y="2996719"/>
                    <a:pt x="774669" y="299748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3206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7" name="PA-任意多边形 59"/>
            <p:cNvSpPr/>
            <p:nvPr>
              <p:custDataLst>
                <p:tags r:id="rId3"/>
              </p:custDataLst>
            </p:nvPr>
          </p:nvSpPr>
          <p:spPr>
            <a:xfrm>
              <a:off x="9605646" y="2649138"/>
              <a:ext cx="1807842" cy="1212576"/>
            </a:xfrm>
            <a:custGeom>
              <a:avLst/>
              <a:gdLst>
                <a:gd name="connsiteX0" fmla="*/ 4820633 w 4923251"/>
                <a:gd name="connsiteY0" fmla="*/ 548955 h 3506451"/>
                <a:gd name="connsiteX1" fmla="*/ 4822156 w 4923251"/>
                <a:gd name="connsiteY1" fmla="*/ 515947 h 3506451"/>
                <a:gd name="connsiteX2" fmla="*/ 4821648 w 4923251"/>
                <a:gd name="connsiteY2" fmla="*/ 163016 h 3506451"/>
                <a:gd name="connsiteX3" fmla="*/ 4780515 w 4923251"/>
                <a:gd name="connsiteY3" fmla="*/ 122391 h 3506451"/>
                <a:gd name="connsiteX4" fmla="*/ 1198653 w 4923251"/>
                <a:gd name="connsiteY4" fmla="*/ 122645 h 3506451"/>
                <a:gd name="connsiteX5" fmla="*/ 41092 w 4923251"/>
                <a:gd name="connsiteY5" fmla="*/ 122391 h 3506451"/>
                <a:gd name="connsiteX6" fmla="*/ 10623 w 4923251"/>
                <a:gd name="connsiteY6" fmla="*/ 121376 h 3506451"/>
                <a:gd name="connsiteX7" fmla="*/ 3768 w 4923251"/>
                <a:gd name="connsiteY7" fmla="*/ 105380 h 3506451"/>
                <a:gd name="connsiteX8" fmla="*/ 38553 w 4923251"/>
                <a:gd name="connsiteY8" fmla="*/ 82782 h 3506451"/>
                <a:gd name="connsiteX9" fmla="*/ 71561 w 4923251"/>
                <a:gd name="connsiteY9" fmla="*/ 82274 h 3506451"/>
                <a:gd name="connsiteX10" fmla="*/ 2429847 w 4923251"/>
                <a:gd name="connsiteY10" fmla="*/ 82528 h 3506451"/>
                <a:gd name="connsiteX11" fmla="*/ 2496624 w 4923251"/>
                <a:gd name="connsiteY11" fmla="*/ 54598 h 3506451"/>
                <a:gd name="connsiteX12" fmla="*/ 2530140 w 4923251"/>
                <a:gd name="connsiteY12" fmla="*/ 20067 h 3506451"/>
                <a:gd name="connsiteX13" fmla="*/ 2577367 w 4923251"/>
                <a:gd name="connsiteY13" fmla="*/ 516 h 3506451"/>
                <a:gd name="connsiteX14" fmla="*/ 2831273 w 4923251"/>
                <a:gd name="connsiteY14" fmla="*/ 770 h 3506451"/>
                <a:gd name="connsiteX15" fmla="*/ 4136100 w 4923251"/>
                <a:gd name="connsiteY15" fmla="*/ 1024 h 3506451"/>
                <a:gd name="connsiteX16" fmla="*/ 4864559 w 4923251"/>
                <a:gd name="connsiteY16" fmla="*/ 1278 h 3506451"/>
                <a:gd name="connsiteX17" fmla="*/ 4897567 w 4923251"/>
                <a:gd name="connsiteY17" fmla="*/ 1532 h 3506451"/>
                <a:gd name="connsiteX18" fmla="*/ 4922449 w 4923251"/>
                <a:gd name="connsiteY18" fmla="*/ 25907 h 3506451"/>
                <a:gd name="connsiteX19" fmla="*/ 4922703 w 4923251"/>
                <a:gd name="connsiteY19" fmla="*/ 56376 h 3506451"/>
                <a:gd name="connsiteX20" fmla="*/ 4922449 w 4923251"/>
                <a:gd name="connsiteY20" fmla="*/ 508330 h 3506451"/>
                <a:gd name="connsiteX21" fmla="*/ 4923973 w 4923251"/>
                <a:gd name="connsiteY21" fmla="*/ 548955 h 3506451"/>
                <a:gd name="connsiteX22" fmla="*/ 4923718 w 4923251"/>
                <a:gd name="connsiteY22" fmla="*/ 848565 h 3506451"/>
                <a:gd name="connsiteX23" fmla="*/ 4900359 w 4923251"/>
                <a:gd name="connsiteY23" fmla="*/ 904170 h 3506451"/>
                <a:gd name="connsiteX24" fmla="*/ 4878524 w 4923251"/>
                <a:gd name="connsiteY24" fmla="*/ 925244 h 3506451"/>
                <a:gd name="connsiteX25" fmla="*/ 4854402 w 4923251"/>
                <a:gd name="connsiteY25" fmla="*/ 982881 h 3506451"/>
                <a:gd name="connsiteX26" fmla="*/ 4853386 w 4923251"/>
                <a:gd name="connsiteY26" fmla="*/ 1868762 h 3506451"/>
                <a:gd name="connsiteX27" fmla="*/ 4851863 w 4923251"/>
                <a:gd name="connsiteY27" fmla="*/ 3452886 h 3506451"/>
                <a:gd name="connsiteX28" fmla="*/ 4830027 w 4923251"/>
                <a:gd name="connsiteY28" fmla="*/ 3506460 h 3506451"/>
                <a:gd name="connsiteX29" fmla="*/ 4824949 w 4923251"/>
                <a:gd name="connsiteY29" fmla="*/ 3478276 h 3506451"/>
                <a:gd name="connsiteX30" fmla="*/ 4822156 w 4923251"/>
                <a:gd name="connsiteY30" fmla="*/ 1698644 h 3506451"/>
                <a:gd name="connsiteX31" fmla="*/ 4820886 w 4923251"/>
                <a:gd name="connsiteY31" fmla="*/ 579170 h 3506451"/>
                <a:gd name="connsiteX32" fmla="*/ 4820633 w 4923251"/>
                <a:gd name="connsiteY32" fmla="*/ 548955 h 3506451"/>
                <a:gd name="connsiteX33" fmla="*/ 4699011 w 4923251"/>
                <a:gd name="connsiteY33" fmla="*/ 19051 h 3506451"/>
                <a:gd name="connsiteX34" fmla="*/ 4631218 w 4923251"/>
                <a:gd name="connsiteY34" fmla="*/ 104110 h 3506451"/>
                <a:gd name="connsiteX35" fmla="*/ 4699011 w 4923251"/>
                <a:gd name="connsiteY35" fmla="*/ 19051 h 3506451"/>
                <a:gd name="connsiteX36" fmla="*/ 4224460 w 4923251"/>
                <a:gd name="connsiteY36" fmla="*/ 103602 h 3506451"/>
                <a:gd name="connsiteX37" fmla="*/ 4233346 w 4923251"/>
                <a:gd name="connsiteY37" fmla="*/ 104618 h 3506451"/>
                <a:gd name="connsiteX38" fmla="*/ 4296569 w 4923251"/>
                <a:gd name="connsiteY38" fmla="*/ 27430 h 3506451"/>
                <a:gd name="connsiteX39" fmla="*/ 4294792 w 4923251"/>
                <a:gd name="connsiteY39" fmla="*/ 21336 h 3506451"/>
                <a:gd name="connsiteX40" fmla="*/ 4287936 w 4923251"/>
                <a:gd name="connsiteY40" fmla="*/ 22606 h 3506451"/>
                <a:gd name="connsiteX41" fmla="*/ 4264069 w 4923251"/>
                <a:gd name="connsiteY41" fmla="*/ 51805 h 3506451"/>
                <a:gd name="connsiteX42" fmla="*/ 4224460 w 4923251"/>
                <a:gd name="connsiteY42" fmla="*/ 103602 h 3506451"/>
                <a:gd name="connsiteX43" fmla="*/ 4751316 w 4923251"/>
                <a:gd name="connsiteY43" fmla="*/ 20321 h 3506451"/>
                <a:gd name="connsiteX44" fmla="*/ 4682507 w 4923251"/>
                <a:gd name="connsiteY44" fmla="*/ 104110 h 3506451"/>
                <a:gd name="connsiteX45" fmla="*/ 4751316 w 4923251"/>
                <a:gd name="connsiteY45" fmla="*/ 20321 h 3506451"/>
                <a:gd name="connsiteX46" fmla="*/ 4181803 w 4923251"/>
                <a:gd name="connsiteY46" fmla="*/ 104110 h 3506451"/>
                <a:gd name="connsiteX47" fmla="*/ 4188658 w 4923251"/>
                <a:gd name="connsiteY47" fmla="*/ 103602 h 3506451"/>
                <a:gd name="connsiteX48" fmla="*/ 4248835 w 4923251"/>
                <a:gd name="connsiteY48" fmla="*/ 29461 h 3506451"/>
                <a:gd name="connsiteX49" fmla="*/ 4248073 w 4923251"/>
                <a:gd name="connsiteY49" fmla="*/ 21083 h 3506451"/>
                <a:gd name="connsiteX50" fmla="*/ 4239186 w 4923251"/>
                <a:gd name="connsiteY50" fmla="*/ 23876 h 3506451"/>
                <a:gd name="connsiteX51" fmla="*/ 4193737 w 4923251"/>
                <a:gd name="connsiteY51" fmla="*/ 81005 h 3506451"/>
                <a:gd name="connsiteX52" fmla="*/ 4181803 w 4923251"/>
                <a:gd name="connsiteY52" fmla="*/ 104110 h 3506451"/>
                <a:gd name="connsiteX53" fmla="*/ 4598718 w 4923251"/>
                <a:gd name="connsiteY53" fmla="*/ 19813 h 3506451"/>
                <a:gd name="connsiteX54" fmla="*/ 4529910 w 4923251"/>
                <a:gd name="connsiteY54" fmla="*/ 104872 h 3506451"/>
                <a:gd name="connsiteX55" fmla="*/ 4598718 w 4923251"/>
                <a:gd name="connsiteY55" fmla="*/ 19813 h 3506451"/>
                <a:gd name="connsiteX56" fmla="*/ 4801336 w 4923251"/>
                <a:gd name="connsiteY56" fmla="*/ 21336 h 3506451"/>
                <a:gd name="connsiteX57" fmla="*/ 4792449 w 4923251"/>
                <a:gd name="connsiteY57" fmla="*/ 20321 h 3506451"/>
                <a:gd name="connsiteX58" fmla="*/ 4730496 w 4923251"/>
                <a:gd name="connsiteY58" fmla="*/ 96747 h 3506451"/>
                <a:gd name="connsiteX59" fmla="*/ 4731511 w 4923251"/>
                <a:gd name="connsiteY59" fmla="*/ 103602 h 3506451"/>
                <a:gd name="connsiteX60" fmla="*/ 4740398 w 4923251"/>
                <a:gd name="connsiteY60" fmla="*/ 101825 h 3506451"/>
                <a:gd name="connsiteX61" fmla="*/ 4801336 w 4923251"/>
                <a:gd name="connsiteY61" fmla="*/ 21336 h 3506451"/>
                <a:gd name="connsiteX62" fmla="*/ 4030729 w 4923251"/>
                <a:gd name="connsiteY62" fmla="*/ 103094 h 3506451"/>
                <a:gd name="connsiteX63" fmla="*/ 4095221 w 4923251"/>
                <a:gd name="connsiteY63" fmla="*/ 20829 h 3506451"/>
                <a:gd name="connsiteX64" fmla="*/ 4030729 w 4923251"/>
                <a:gd name="connsiteY64" fmla="*/ 103094 h 3506451"/>
                <a:gd name="connsiteX65" fmla="*/ 4382389 w 4923251"/>
                <a:gd name="connsiteY65" fmla="*/ 103348 h 3506451"/>
                <a:gd name="connsiteX66" fmla="*/ 4449167 w 4923251"/>
                <a:gd name="connsiteY66" fmla="*/ 20067 h 3506451"/>
                <a:gd name="connsiteX67" fmla="*/ 4382389 w 4923251"/>
                <a:gd name="connsiteY67" fmla="*/ 103348 h 3506451"/>
                <a:gd name="connsiteX68" fmla="*/ 4150827 w 4923251"/>
                <a:gd name="connsiteY68" fmla="*/ 19305 h 3506451"/>
                <a:gd name="connsiteX69" fmla="*/ 4083034 w 4923251"/>
                <a:gd name="connsiteY69" fmla="*/ 104110 h 3506451"/>
                <a:gd name="connsiteX70" fmla="*/ 4150827 w 4923251"/>
                <a:gd name="connsiteY70" fmla="*/ 19305 h 3506451"/>
                <a:gd name="connsiteX71" fmla="*/ 4851355 w 4923251"/>
                <a:gd name="connsiteY71" fmla="*/ 19051 h 3506451"/>
                <a:gd name="connsiteX72" fmla="*/ 4783562 w 4923251"/>
                <a:gd name="connsiteY72" fmla="*/ 104364 h 3506451"/>
                <a:gd name="connsiteX73" fmla="*/ 4851355 w 4923251"/>
                <a:gd name="connsiteY73" fmla="*/ 19051 h 3506451"/>
                <a:gd name="connsiteX74" fmla="*/ 4199577 w 4923251"/>
                <a:gd name="connsiteY74" fmla="*/ 18290 h 3506451"/>
                <a:gd name="connsiteX75" fmla="*/ 4132291 w 4923251"/>
                <a:gd name="connsiteY75" fmla="*/ 103348 h 3506451"/>
                <a:gd name="connsiteX76" fmla="*/ 4199577 w 4923251"/>
                <a:gd name="connsiteY76" fmla="*/ 18290 h 3506451"/>
                <a:gd name="connsiteX77" fmla="*/ 4283112 w 4923251"/>
                <a:gd name="connsiteY77" fmla="*/ 102841 h 3506451"/>
                <a:gd name="connsiteX78" fmla="*/ 4349636 w 4923251"/>
                <a:gd name="connsiteY78" fmla="*/ 21083 h 3506451"/>
                <a:gd name="connsiteX79" fmla="*/ 4283112 w 4923251"/>
                <a:gd name="connsiteY79" fmla="*/ 102841 h 3506451"/>
                <a:gd name="connsiteX80" fmla="*/ 4551492 w 4923251"/>
                <a:gd name="connsiteY80" fmla="*/ 19305 h 3506451"/>
                <a:gd name="connsiteX81" fmla="*/ 4482937 w 4923251"/>
                <a:gd name="connsiteY81" fmla="*/ 103856 h 3506451"/>
                <a:gd name="connsiteX82" fmla="*/ 4551492 w 4923251"/>
                <a:gd name="connsiteY82" fmla="*/ 19305 h 3506451"/>
                <a:gd name="connsiteX83" fmla="*/ 4580691 w 4923251"/>
                <a:gd name="connsiteY83" fmla="*/ 105126 h 3506451"/>
                <a:gd name="connsiteX84" fmla="*/ 4648484 w 4923251"/>
                <a:gd name="connsiteY84" fmla="*/ 20321 h 3506451"/>
                <a:gd name="connsiteX85" fmla="*/ 4580691 w 4923251"/>
                <a:gd name="connsiteY85" fmla="*/ 105126 h 3506451"/>
                <a:gd name="connsiteX86" fmla="*/ 4499441 w 4923251"/>
                <a:gd name="connsiteY86" fmla="*/ 18797 h 3506451"/>
                <a:gd name="connsiteX87" fmla="*/ 4431648 w 4923251"/>
                <a:gd name="connsiteY87" fmla="*/ 103856 h 3506451"/>
                <a:gd name="connsiteX88" fmla="*/ 4499441 w 4923251"/>
                <a:gd name="connsiteY88" fmla="*/ 18797 h 3506451"/>
                <a:gd name="connsiteX89" fmla="*/ 4397116 w 4923251"/>
                <a:gd name="connsiteY89" fmla="*/ 21844 h 3506451"/>
                <a:gd name="connsiteX90" fmla="*/ 4390261 w 4923251"/>
                <a:gd name="connsiteY90" fmla="*/ 21336 h 3506451"/>
                <a:gd name="connsiteX91" fmla="*/ 4333385 w 4923251"/>
                <a:gd name="connsiteY91" fmla="*/ 91415 h 3506451"/>
                <a:gd name="connsiteX92" fmla="*/ 4331862 w 4923251"/>
                <a:gd name="connsiteY92" fmla="*/ 102841 h 3506451"/>
                <a:gd name="connsiteX93" fmla="*/ 4397116 w 4923251"/>
                <a:gd name="connsiteY93" fmla="*/ 21844 h 350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4923251" h="3506451">
                  <a:moveTo>
                    <a:pt x="4820633" y="548955"/>
                  </a:moveTo>
                  <a:cubicBezTo>
                    <a:pt x="4821140" y="538037"/>
                    <a:pt x="4822156" y="527119"/>
                    <a:pt x="4822156" y="515947"/>
                  </a:cubicBezTo>
                  <a:cubicBezTo>
                    <a:pt x="4822156" y="398388"/>
                    <a:pt x="4821902" y="280575"/>
                    <a:pt x="4821648" y="163016"/>
                  </a:cubicBezTo>
                  <a:cubicBezTo>
                    <a:pt x="4821648" y="122645"/>
                    <a:pt x="4821395" y="122391"/>
                    <a:pt x="4780515" y="122391"/>
                  </a:cubicBezTo>
                  <a:cubicBezTo>
                    <a:pt x="3586646" y="122391"/>
                    <a:pt x="2392522" y="122645"/>
                    <a:pt x="1198653" y="122645"/>
                  </a:cubicBezTo>
                  <a:cubicBezTo>
                    <a:pt x="812715" y="122645"/>
                    <a:pt x="427031" y="122645"/>
                    <a:pt x="41092" y="122391"/>
                  </a:cubicBezTo>
                  <a:cubicBezTo>
                    <a:pt x="30936" y="122391"/>
                    <a:pt x="20780" y="122645"/>
                    <a:pt x="10623" y="121376"/>
                  </a:cubicBezTo>
                  <a:cubicBezTo>
                    <a:pt x="213" y="120106"/>
                    <a:pt x="-2326" y="113759"/>
                    <a:pt x="3768" y="105380"/>
                  </a:cubicBezTo>
                  <a:cubicBezTo>
                    <a:pt x="12401" y="93446"/>
                    <a:pt x="22303" y="83290"/>
                    <a:pt x="38553" y="82782"/>
                  </a:cubicBezTo>
                  <a:cubicBezTo>
                    <a:pt x="49471" y="82528"/>
                    <a:pt x="60643" y="82274"/>
                    <a:pt x="71561" y="82274"/>
                  </a:cubicBezTo>
                  <a:cubicBezTo>
                    <a:pt x="857656" y="82274"/>
                    <a:pt x="1643751" y="82020"/>
                    <a:pt x="2429847" y="82528"/>
                  </a:cubicBezTo>
                  <a:cubicBezTo>
                    <a:pt x="2457269" y="82528"/>
                    <a:pt x="2479105" y="76434"/>
                    <a:pt x="2496624" y="54598"/>
                  </a:cubicBezTo>
                  <a:cubicBezTo>
                    <a:pt x="2506781" y="42157"/>
                    <a:pt x="2519476" y="32001"/>
                    <a:pt x="2530140" y="20067"/>
                  </a:cubicBezTo>
                  <a:cubicBezTo>
                    <a:pt x="2542835" y="5594"/>
                    <a:pt x="2558324" y="262"/>
                    <a:pt x="2577367" y="516"/>
                  </a:cubicBezTo>
                  <a:cubicBezTo>
                    <a:pt x="2661917" y="1024"/>
                    <a:pt x="2746722" y="770"/>
                    <a:pt x="2831273" y="770"/>
                  </a:cubicBezTo>
                  <a:cubicBezTo>
                    <a:pt x="3266215" y="770"/>
                    <a:pt x="3701158" y="1024"/>
                    <a:pt x="4136100" y="1024"/>
                  </a:cubicBezTo>
                  <a:cubicBezTo>
                    <a:pt x="4378835" y="1024"/>
                    <a:pt x="4621824" y="1278"/>
                    <a:pt x="4864559" y="1278"/>
                  </a:cubicBezTo>
                  <a:cubicBezTo>
                    <a:pt x="4875476" y="1278"/>
                    <a:pt x="4886648" y="1024"/>
                    <a:pt x="4897567" y="1532"/>
                  </a:cubicBezTo>
                  <a:cubicBezTo>
                    <a:pt x="4916863" y="2547"/>
                    <a:pt x="4921179" y="7118"/>
                    <a:pt x="4922449" y="25907"/>
                  </a:cubicBezTo>
                  <a:cubicBezTo>
                    <a:pt x="4922957" y="36063"/>
                    <a:pt x="4922703" y="46219"/>
                    <a:pt x="4922703" y="56376"/>
                  </a:cubicBezTo>
                  <a:cubicBezTo>
                    <a:pt x="4922449" y="206942"/>
                    <a:pt x="4922449" y="357509"/>
                    <a:pt x="4922449" y="508330"/>
                  </a:cubicBezTo>
                  <a:cubicBezTo>
                    <a:pt x="4922449" y="521787"/>
                    <a:pt x="4923465" y="535244"/>
                    <a:pt x="4923973" y="548955"/>
                  </a:cubicBezTo>
                  <a:cubicBezTo>
                    <a:pt x="4923718" y="648740"/>
                    <a:pt x="4922957" y="748779"/>
                    <a:pt x="4923718" y="848565"/>
                  </a:cubicBezTo>
                  <a:cubicBezTo>
                    <a:pt x="4923973" y="871416"/>
                    <a:pt x="4918640" y="889697"/>
                    <a:pt x="4900359" y="904170"/>
                  </a:cubicBezTo>
                  <a:cubicBezTo>
                    <a:pt x="4892488" y="910518"/>
                    <a:pt x="4886394" y="919151"/>
                    <a:pt x="4878524" y="925244"/>
                  </a:cubicBezTo>
                  <a:cubicBezTo>
                    <a:pt x="4858972" y="939971"/>
                    <a:pt x="4854402" y="959522"/>
                    <a:pt x="4854402" y="982881"/>
                  </a:cubicBezTo>
                  <a:cubicBezTo>
                    <a:pt x="4854402" y="1278175"/>
                    <a:pt x="4853894" y="1573468"/>
                    <a:pt x="4853386" y="1868762"/>
                  </a:cubicBezTo>
                  <a:cubicBezTo>
                    <a:pt x="4852879" y="2396888"/>
                    <a:pt x="4852117" y="2924760"/>
                    <a:pt x="4851863" y="3452886"/>
                  </a:cubicBezTo>
                  <a:cubicBezTo>
                    <a:pt x="4851863" y="3473706"/>
                    <a:pt x="4848816" y="3492495"/>
                    <a:pt x="4830027" y="3506460"/>
                  </a:cubicBezTo>
                  <a:cubicBezTo>
                    <a:pt x="4822410" y="3496812"/>
                    <a:pt x="4824949" y="3487163"/>
                    <a:pt x="4824949" y="3478276"/>
                  </a:cubicBezTo>
                  <a:cubicBezTo>
                    <a:pt x="4823934" y="2885150"/>
                    <a:pt x="4822918" y="2292024"/>
                    <a:pt x="4822156" y="1698644"/>
                  </a:cubicBezTo>
                  <a:cubicBezTo>
                    <a:pt x="4821648" y="1325401"/>
                    <a:pt x="4821140" y="952412"/>
                    <a:pt x="4820886" y="579170"/>
                  </a:cubicBezTo>
                  <a:cubicBezTo>
                    <a:pt x="4821140" y="569267"/>
                    <a:pt x="4820886" y="559111"/>
                    <a:pt x="4820633" y="548955"/>
                  </a:cubicBezTo>
                  <a:close/>
                  <a:moveTo>
                    <a:pt x="4699011" y="19051"/>
                  </a:moveTo>
                  <a:cubicBezTo>
                    <a:pt x="4677175" y="29969"/>
                    <a:pt x="4634011" y="86083"/>
                    <a:pt x="4631218" y="104110"/>
                  </a:cubicBezTo>
                  <a:cubicBezTo>
                    <a:pt x="4647468" y="95477"/>
                    <a:pt x="4686824" y="47235"/>
                    <a:pt x="4699011" y="19051"/>
                  </a:cubicBezTo>
                  <a:close/>
                  <a:moveTo>
                    <a:pt x="4224460" y="103602"/>
                  </a:moveTo>
                  <a:cubicBezTo>
                    <a:pt x="4231569" y="104618"/>
                    <a:pt x="4232839" y="105126"/>
                    <a:pt x="4233346" y="104618"/>
                  </a:cubicBezTo>
                  <a:cubicBezTo>
                    <a:pt x="4259245" y="82782"/>
                    <a:pt x="4276256" y="53583"/>
                    <a:pt x="4296569" y="27430"/>
                  </a:cubicBezTo>
                  <a:cubicBezTo>
                    <a:pt x="4298093" y="25399"/>
                    <a:pt x="4297585" y="22098"/>
                    <a:pt x="4294792" y="21336"/>
                  </a:cubicBezTo>
                  <a:cubicBezTo>
                    <a:pt x="4292760" y="20829"/>
                    <a:pt x="4289206" y="21083"/>
                    <a:pt x="4287936" y="22606"/>
                  </a:cubicBezTo>
                  <a:cubicBezTo>
                    <a:pt x="4279811" y="32001"/>
                    <a:pt x="4271687" y="41903"/>
                    <a:pt x="4264069" y="51805"/>
                  </a:cubicBezTo>
                  <a:cubicBezTo>
                    <a:pt x="4251628" y="68055"/>
                    <a:pt x="4239186" y="84559"/>
                    <a:pt x="4224460" y="103602"/>
                  </a:cubicBezTo>
                  <a:close/>
                  <a:moveTo>
                    <a:pt x="4751316" y="20321"/>
                  </a:moveTo>
                  <a:cubicBezTo>
                    <a:pt x="4730242" y="29969"/>
                    <a:pt x="4687332" y="83798"/>
                    <a:pt x="4682507" y="104110"/>
                  </a:cubicBezTo>
                  <a:cubicBezTo>
                    <a:pt x="4697742" y="97255"/>
                    <a:pt x="4735574" y="52059"/>
                    <a:pt x="4751316" y="20321"/>
                  </a:cubicBezTo>
                  <a:close/>
                  <a:moveTo>
                    <a:pt x="4181803" y="104110"/>
                  </a:moveTo>
                  <a:cubicBezTo>
                    <a:pt x="4185358" y="103856"/>
                    <a:pt x="4187643" y="104364"/>
                    <a:pt x="4188658" y="103602"/>
                  </a:cubicBezTo>
                  <a:cubicBezTo>
                    <a:pt x="4211257" y="81005"/>
                    <a:pt x="4228776" y="54344"/>
                    <a:pt x="4248835" y="29461"/>
                  </a:cubicBezTo>
                  <a:cubicBezTo>
                    <a:pt x="4251120" y="26669"/>
                    <a:pt x="4252135" y="23114"/>
                    <a:pt x="4248073" y="21083"/>
                  </a:cubicBezTo>
                  <a:cubicBezTo>
                    <a:pt x="4244772" y="19305"/>
                    <a:pt x="4241218" y="21336"/>
                    <a:pt x="4239186" y="23876"/>
                  </a:cubicBezTo>
                  <a:cubicBezTo>
                    <a:pt x="4223952" y="42919"/>
                    <a:pt x="4208718" y="61708"/>
                    <a:pt x="4193737" y="81005"/>
                  </a:cubicBezTo>
                  <a:cubicBezTo>
                    <a:pt x="4188913" y="87352"/>
                    <a:pt x="4181041" y="92684"/>
                    <a:pt x="4181803" y="104110"/>
                  </a:cubicBezTo>
                  <a:close/>
                  <a:moveTo>
                    <a:pt x="4598718" y="19813"/>
                  </a:moveTo>
                  <a:cubicBezTo>
                    <a:pt x="4576882" y="31239"/>
                    <a:pt x="4534480" y="85321"/>
                    <a:pt x="4529910" y="104872"/>
                  </a:cubicBezTo>
                  <a:cubicBezTo>
                    <a:pt x="4547175" y="95731"/>
                    <a:pt x="4585515" y="49012"/>
                    <a:pt x="4598718" y="19813"/>
                  </a:cubicBezTo>
                  <a:close/>
                  <a:moveTo>
                    <a:pt x="4801336" y="21336"/>
                  </a:moveTo>
                  <a:cubicBezTo>
                    <a:pt x="4795496" y="20575"/>
                    <a:pt x="4793211" y="19559"/>
                    <a:pt x="4792449" y="20321"/>
                  </a:cubicBezTo>
                  <a:cubicBezTo>
                    <a:pt x="4768328" y="42919"/>
                    <a:pt x="4749792" y="70087"/>
                    <a:pt x="4730496" y="96747"/>
                  </a:cubicBezTo>
                  <a:cubicBezTo>
                    <a:pt x="4728972" y="98778"/>
                    <a:pt x="4729226" y="101825"/>
                    <a:pt x="4731511" y="103602"/>
                  </a:cubicBezTo>
                  <a:cubicBezTo>
                    <a:pt x="4734812" y="106141"/>
                    <a:pt x="4738113" y="104618"/>
                    <a:pt x="4740398" y="101825"/>
                  </a:cubicBezTo>
                  <a:cubicBezTo>
                    <a:pt x="4759949" y="75673"/>
                    <a:pt x="4782293" y="51551"/>
                    <a:pt x="4801336" y="21336"/>
                  </a:cubicBezTo>
                  <a:close/>
                  <a:moveTo>
                    <a:pt x="4030729" y="103094"/>
                  </a:moveTo>
                  <a:cubicBezTo>
                    <a:pt x="4049518" y="93954"/>
                    <a:pt x="4092936" y="38856"/>
                    <a:pt x="4095221" y="20829"/>
                  </a:cubicBezTo>
                  <a:cubicBezTo>
                    <a:pt x="4074655" y="34032"/>
                    <a:pt x="4036314" y="82782"/>
                    <a:pt x="4030729" y="103094"/>
                  </a:cubicBezTo>
                  <a:close/>
                  <a:moveTo>
                    <a:pt x="4382389" y="103348"/>
                  </a:moveTo>
                  <a:cubicBezTo>
                    <a:pt x="4398893" y="97001"/>
                    <a:pt x="4444851" y="40126"/>
                    <a:pt x="4449167" y="20067"/>
                  </a:cubicBezTo>
                  <a:cubicBezTo>
                    <a:pt x="4431648" y="28954"/>
                    <a:pt x="4388484" y="82528"/>
                    <a:pt x="4382389" y="103348"/>
                  </a:cubicBezTo>
                  <a:close/>
                  <a:moveTo>
                    <a:pt x="4150827" y="19305"/>
                  </a:moveTo>
                  <a:cubicBezTo>
                    <a:pt x="4128737" y="31239"/>
                    <a:pt x="4085826" y="86590"/>
                    <a:pt x="4083034" y="104110"/>
                  </a:cubicBezTo>
                  <a:cubicBezTo>
                    <a:pt x="4098522" y="94969"/>
                    <a:pt x="4139655" y="44442"/>
                    <a:pt x="4150827" y="19305"/>
                  </a:cubicBezTo>
                  <a:close/>
                  <a:moveTo>
                    <a:pt x="4851355" y="19051"/>
                  </a:moveTo>
                  <a:cubicBezTo>
                    <a:pt x="4827742" y="32001"/>
                    <a:pt x="4785339" y="87098"/>
                    <a:pt x="4783562" y="104364"/>
                  </a:cubicBezTo>
                  <a:cubicBezTo>
                    <a:pt x="4799558" y="95223"/>
                    <a:pt x="4839422" y="45712"/>
                    <a:pt x="4851355" y="19051"/>
                  </a:cubicBezTo>
                  <a:close/>
                  <a:moveTo>
                    <a:pt x="4199577" y="18290"/>
                  </a:moveTo>
                  <a:cubicBezTo>
                    <a:pt x="4176725" y="30731"/>
                    <a:pt x="4134577" y="85575"/>
                    <a:pt x="4132291" y="103348"/>
                  </a:cubicBezTo>
                  <a:cubicBezTo>
                    <a:pt x="4148287" y="93700"/>
                    <a:pt x="4187643" y="44950"/>
                    <a:pt x="4199577" y="18290"/>
                  </a:cubicBezTo>
                  <a:close/>
                  <a:moveTo>
                    <a:pt x="4283112" y="102841"/>
                  </a:moveTo>
                  <a:cubicBezTo>
                    <a:pt x="4299108" y="96493"/>
                    <a:pt x="4341257" y="44696"/>
                    <a:pt x="4349636" y="21083"/>
                  </a:cubicBezTo>
                  <a:cubicBezTo>
                    <a:pt x="4331355" y="28700"/>
                    <a:pt x="4289460" y="80243"/>
                    <a:pt x="4283112" y="102841"/>
                  </a:cubicBezTo>
                  <a:close/>
                  <a:moveTo>
                    <a:pt x="4551492" y="19305"/>
                  </a:moveTo>
                  <a:cubicBezTo>
                    <a:pt x="4530163" y="29969"/>
                    <a:pt x="4486999" y="84559"/>
                    <a:pt x="4482937" y="103856"/>
                  </a:cubicBezTo>
                  <a:cubicBezTo>
                    <a:pt x="4498425" y="96239"/>
                    <a:pt x="4537273" y="49012"/>
                    <a:pt x="4551492" y="19305"/>
                  </a:cubicBezTo>
                  <a:close/>
                  <a:moveTo>
                    <a:pt x="4580691" y="105126"/>
                  </a:moveTo>
                  <a:cubicBezTo>
                    <a:pt x="4602526" y="92938"/>
                    <a:pt x="4644929" y="38602"/>
                    <a:pt x="4648484" y="20321"/>
                  </a:cubicBezTo>
                  <a:cubicBezTo>
                    <a:pt x="4632742" y="29208"/>
                    <a:pt x="4591609" y="79481"/>
                    <a:pt x="4580691" y="105126"/>
                  </a:cubicBezTo>
                  <a:close/>
                  <a:moveTo>
                    <a:pt x="4499441" y="18797"/>
                  </a:moveTo>
                  <a:cubicBezTo>
                    <a:pt x="4476843" y="30985"/>
                    <a:pt x="4434948" y="84813"/>
                    <a:pt x="4431648" y="103856"/>
                  </a:cubicBezTo>
                  <a:cubicBezTo>
                    <a:pt x="4447390" y="94462"/>
                    <a:pt x="4488015" y="44442"/>
                    <a:pt x="4499441" y="18797"/>
                  </a:cubicBezTo>
                  <a:close/>
                  <a:moveTo>
                    <a:pt x="4397116" y="21844"/>
                  </a:moveTo>
                  <a:cubicBezTo>
                    <a:pt x="4395085" y="20067"/>
                    <a:pt x="4392038" y="19559"/>
                    <a:pt x="4390261" y="21336"/>
                  </a:cubicBezTo>
                  <a:cubicBezTo>
                    <a:pt x="4368932" y="42665"/>
                    <a:pt x="4352428" y="68055"/>
                    <a:pt x="4333385" y="91415"/>
                  </a:cubicBezTo>
                  <a:cubicBezTo>
                    <a:pt x="4330846" y="94716"/>
                    <a:pt x="4328307" y="98524"/>
                    <a:pt x="4331862" y="102841"/>
                  </a:cubicBezTo>
                  <a:cubicBezTo>
                    <a:pt x="4349128" y="93192"/>
                    <a:pt x="4388737" y="43934"/>
                    <a:pt x="4397116" y="2184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3206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9" name="PA-任意多边形 61"/>
            <p:cNvSpPr/>
            <p:nvPr>
              <p:custDataLst>
                <p:tags r:id="rId4"/>
              </p:custDataLst>
            </p:nvPr>
          </p:nvSpPr>
          <p:spPr>
            <a:xfrm>
              <a:off x="9410163" y="4210229"/>
              <a:ext cx="2003325" cy="787880"/>
            </a:xfrm>
            <a:custGeom>
              <a:avLst/>
              <a:gdLst>
                <a:gd name="connsiteX0" fmla="*/ 4507912 w 4537313"/>
                <a:gd name="connsiteY0" fmla="*/ 296570 h 2308011"/>
                <a:gd name="connsiteX1" fmla="*/ 4538635 w 4537313"/>
                <a:gd name="connsiteY1" fmla="*/ 374774 h 2308011"/>
                <a:gd name="connsiteX2" fmla="*/ 4537619 w 4537313"/>
                <a:gd name="connsiteY2" fmla="*/ 2248859 h 2308011"/>
                <a:gd name="connsiteX3" fmla="*/ 4537619 w 4537313"/>
                <a:gd name="connsiteY3" fmla="*/ 2261555 h 2308011"/>
                <a:gd name="connsiteX4" fmla="*/ 4538127 w 4537313"/>
                <a:gd name="connsiteY4" fmla="*/ 2278312 h 2308011"/>
                <a:gd name="connsiteX5" fmla="*/ 4537619 w 4537313"/>
                <a:gd name="connsiteY5" fmla="*/ 2286691 h 2308011"/>
                <a:gd name="connsiteX6" fmla="*/ 4532795 w 4537313"/>
                <a:gd name="connsiteY6" fmla="*/ 2307004 h 2308011"/>
                <a:gd name="connsiteX7" fmla="*/ 4205255 w 4537313"/>
                <a:gd name="connsiteY7" fmla="*/ 2307766 h 2308011"/>
                <a:gd name="connsiteX8" fmla="*/ 46517 w 4537313"/>
                <a:gd name="connsiteY8" fmla="*/ 2308019 h 2308011"/>
                <a:gd name="connsiteX9" fmla="*/ 10970 w 4537313"/>
                <a:gd name="connsiteY9" fmla="*/ 2307512 h 2308011"/>
                <a:gd name="connsiteX10" fmla="*/ 4876 w 4537313"/>
                <a:gd name="connsiteY10" fmla="*/ 2293039 h 2308011"/>
                <a:gd name="connsiteX11" fmla="*/ 77747 w 4537313"/>
                <a:gd name="connsiteY11" fmla="*/ 2255715 h 2308011"/>
                <a:gd name="connsiteX12" fmla="*/ 1413297 w 4537313"/>
                <a:gd name="connsiteY12" fmla="*/ 2256730 h 2308011"/>
                <a:gd name="connsiteX13" fmla="*/ 1893180 w 4537313"/>
                <a:gd name="connsiteY13" fmla="*/ 2256984 h 2308011"/>
                <a:gd name="connsiteX14" fmla="*/ 1949040 w 4537313"/>
                <a:gd name="connsiteY14" fmla="*/ 2233879 h 2308011"/>
                <a:gd name="connsiteX15" fmla="*/ 1994235 w 4537313"/>
                <a:gd name="connsiteY15" fmla="*/ 2189699 h 2308011"/>
                <a:gd name="connsiteX16" fmla="*/ 2045017 w 4537313"/>
                <a:gd name="connsiteY16" fmla="*/ 2190968 h 2308011"/>
                <a:gd name="connsiteX17" fmla="*/ 4218966 w 4537313"/>
                <a:gd name="connsiteY17" fmla="*/ 2191222 h 2308011"/>
                <a:gd name="connsiteX18" fmla="*/ 4447228 w 4537313"/>
                <a:gd name="connsiteY18" fmla="*/ 2191222 h 2308011"/>
                <a:gd name="connsiteX19" fmla="*/ 4480490 w 4537313"/>
                <a:gd name="connsiteY19" fmla="*/ 2183351 h 2308011"/>
                <a:gd name="connsiteX20" fmla="*/ 4481506 w 4537313"/>
                <a:gd name="connsiteY20" fmla="*/ 2109718 h 2308011"/>
                <a:gd name="connsiteX21" fmla="*/ 4481506 w 4537313"/>
                <a:gd name="connsiteY21" fmla="*/ 642899 h 2308011"/>
                <a:gd name="connsiteX22" fmla="*/ 4481252 w 4537313"/>
                <a:gd name="connsiteY22" fmla="*/ 612431 h 2308011"/>
                <a:gd name="connsiteX23" fmla="*/ 4481252 w 4537313"/>
                <a:gd name="connsiteY23" fmla="*/ 605829 h 2308011"/>
                <a:gd name="connsiteX24" fmla="*/ 4481252 w 4537313"/>
                <a:gd name="connsiteY24" fmla="*/ 38601 h 2308011"/>
                <a:gd name="connsiteX25" fmla="*/ 4481760 w 4537313"/>
                <a:gd name="connsiteY25" fmla="*/ 10672 h 2308011"/>
                <a:gd name="connsiteX26" fmla="*/ 4499533 w 4537313"/>
                <a:gd name="connsiteY26" fmla="*/ 6863 h 2308011"/>
                <a:gd name="connsiteX27" fmla="*/ 4499025 w 4537313"/>
                <a:gd name="connsiteY27" fmla="*/ 268641 h 2308011"/>
                <a:gd name="connsiteX28" fmla="*/ 4507912 w 4537313"/>
                <a:gd name="connsiteY28" fmla="*/ 296570 h 2308011"/>
                <a:gd name="connsiteX29" fmla="*/ 4500549 w 4537313"/>
                <a:gd name="connsiteY29" fmla="*/ 1276904 h 2308011"/>
                <a:gd name="connsiteX30" fmla="*/ 4500295 w 4537313"/>
                <a:gd name="connsiteY30" fmla="*/ 1276904 h 2308011"/>
                <a:gd name="connsiteX31" fmla="*/ 4500295 w 4537313"/>
                <a:gd name="connsiteY31" fmla="*/ 2114543 h 2308011"/>
                <a:gd name="connsiteX32" fmla="*/ 4500549 w 4537313"/>
                <a:gd name="connsiteY32" fmla="*/ 2195793 h 2308011"/>
                <a:gd name="connsiteX33" fmla="*/ 4505373 w 4537313"/>
                <a:gd name="connsiteY33" fmla="*/ 2217629 h 2308011"/>
                <a:gd name="connsiteX34" fmla="*/ 4517307 w 4537313"/>
                <a:gd name="connsiteY34" fmla="*/ 2225500 h 2308011"/>
                <a:gd name="connsiteX35" fmla="*/ 4523655 w 4537313"/>
                <a:gd name="connsiteY35" fmla="*/ 2213312 h 2308011"/>
                <a:gd name="connsiteX36" fmla="*/ 4523908 w 4537313"/>
                <a:gd name="connsiteY36" fmla="*/ 2162531 h 2308011"/>
                <a:gd name="connsiteX37" fmla="*/ 4523908 w 4537313"/>
                <a:gd name="connsiteY37" fmla="*/ 385946 h 2308011"/>
                <a:gd name="connsiteX38" fmla="*/ 4523146 w 4537313"/>
                <a:gd name="connsiteY38" fmla="*/ 363094 h 2308011"/>
                <a:gd name="connsiteX39" fmla="*/ 4507912 w 4537313"/>
                <a:gd name="connsiteY39" fmla="*/ 343797 h 2308011"/>
                <a:gd name="connsiteX40" fmla="*/ 4501056 w 4537313"/>
                <a:gd name="connsiteY40" fmla="*/ 363094 h 2308011"/>
                <a:gd name="connsiteX41" fmla="*/ 4501056 w 4537313"/>
                <a:gd name="connsiteY41" fmla="*/ 370711 h 2308011"/>
                <a:gd name="connsiteX42" fmla="*/ 4500549 w 4537313"/>
                <a:gd name="connsiteY42" fmla="*/ 1276904 h 2308011"/>
                <a:gd name="connsiteX43" fmla="*/ 4493439 w 4537313"/>
                <a:gd name="connsiteY43" fmla="*/ 2279582 h 2308011"/>
                <a:gd name="connsiteX44" fmla="*/ 4457639 w 4537313"/>
                <a:gd name="connsiteY44" fmla="*/ 2279582 h 2308011"/>
                <a:gd name="connsiteX45" fmla="*/ 2393631 w 4537313"/>
                <a:gd name="connsiteY45" fmla="*/ 2279836 h 2308011"/>
                <a:gd name="connsiteX46" fmla="*/ 2383474 w 4537313"/>
                <a:gd name="connsiteY46" fmla="*/ 2279836 h 2308011"/>
                <a:gd name="connsiteX47" fmla="*/ 2363416 w 4537313"/>
                <a:gd name="connsiteY47" fmla="*/ 2273742 h 2308011"/>
                <a:gd name="connsiteX48" fmla="*/ 2373318 w 4537313"/>
                <a:gd name="connsiteY48" fmla="*/ 2257492 h 2308011"/>
                <a:gd name="connsiteX49" fmla="*/ 2391853 w 4537313"/>
                <a:gd name="connsiteY49" fmla="*/ 2232609 h 2308011"/>
                <a:gd name="connsiteX50" fmla="*/ 2342341 w 4537313"/>
                <a:gd name="connsiteY50" fmla="*/ 2266379 h 2308011"/>
                <a:gd name="connsiteX51" fmla="*/ 2338279 w 4537313"/>
                <a:gd name="connsiteY51" fmla="*/ 2277551 h 2308011"/>
                <a:gd name="connsiteX52" fmla="*/ 2350974 w 4537313"/>
                <a:gd name="connsiteY52" fmla="*/ 2283391 h 2308011"/>
                <a:gd name="connsiteX53" fmla="*/ 2427146 w 4537313"/>
                <a:gd name="connsiteY53" fmla="*/ 2283391 h 2308011"/>
                <a:gd name="connsiteX54" fmla="*/ 4463225 w 4537313"/>
                <a:gd name="connsiteY54" fmla="*/ 2283644 h 2308011"/>
                <a:gd name="connsiteX55" fmla="*/ 4493439 w 4537313"/>
                <a:gd name="connsiteY55" fmla="*/ 2279582 h 2308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4537313" h="2308011">
                  <a:moveTo>
                    <a:pt x="4507912" y="296570"/>
                  </a:moveTo>
                  <a:cubicBezTo>
                    <a:pt x="4534318" y="316375"/>
                    <a:pt x="4538635" y="343289"/>
                    <a:pt x="4538635" y="374774"/>
                  </a:cubicBezTo>
                  <a:cubicBezTo>
                    <a:pt x="4537873" y="999384"/>
                    <a:pt x="4537873" y="1624249"/>
                    <a:pt x="4537619" y="2248859"/>
                  </a:cubicBezTo>
                  <a:cubicBezTo>
                    <a:pt x="4537619" y="2253176"/>
                    <a:pt x="4537619" y="2257238"/>
                    <a:pt x="4537619" y="2261555"/>
                  </a:cubicBezTo>
                  <a:cubicBezTo>
                    <a:pt x="4534572" y="2267140"/>
                    <a:pt x="4536096" y="2272726"/>
                    <a:pt x="4538127" y="2278312"/>
                  </a:cubicBezTo>
                  <a:cubicBezTo>
                    <a:pt x="4537873" y="2281105"/>
                    <a:pt x="4537873" y="2283898"/>
                    <a:pt x="4537619" y="2286691"/>
                  </a:cubicBezTo>
                  <a:cubicBezTo>
                    <a:pt x="4536096" y="2293547"/>
                    <a:pt x="4534318" y="2300402"/>
                    <a:pt x="4532795" y="2307004"/>
                  </a:cubicBezTo>
                  <a:cubicBezTo>
                    <a:pt x="4423615" y="2307258"/>
                    <a:pt x="4314435" y="2307766"/>
                    <a:pt x="4205255" y="2307766"/>
                  </a:cubicBezTo>
                  <a:cubicBezTo>
                    <a:pt x="2818924" y="2307766"/>
                    <a:pt x="1432848" y="2308019"/>
                    <a:pt x="46517" y="2308019"/>
                  </a:cubicBezTo>
                  <a:cubicBezTo>
                    <a:pt x="34583" y="2308019"/>
                    <a:pt x="22903" y="2308273"/>
                    <a:pt x="10970" y="2307512"/>
                  </a:cubicBezTo>
                  <a:cubicBezTo>
                    <a:pt x="-202" y="2306750"/>
                    <a:pt x="-2741" y="2301418"/>
                    <a:pt x="4876" y="2293039"/>
                  </a:cubicBezTo>
                  <a:cubicBezTo>
                    <a:pt x="24427" y="2271711"/>
                    <a:pt x="43978" y="2255715"/>
                    <a:pt x="77747" y="2255715"/>
                  </a:cubicBezTo>
                  <a:cubicBezTo>
                    <a:pt x="522846" y="2256984"/>
                    <a:pt x="967944" y="2256730"/>
                    <a:pt x="1413297" y="2256730"/>
                  </a:cubicBezTo>
                  <a:cubicBezTo>
                    <a:pt x="1573258" y="2256730"/>
                    <a:pt x="1733219" y="2256222"/>
                    <a:pt x="1893180" y="2256984"/>
                  </a:cubicBezTo>
                  <a:cubicBezTo>
                    <a:pt x="1916032" y="2256984"/>
                    <a:pt x="1933552" y="2250890"/>
                    <a:pt x="1949040" y="2233879"/>
                  </a:cubicBezTo>
                  <a:cubicBezTo>
                    <a:pt x="1963005" y="2218391"/>
                    <a:pt x="1975954" y="2201379"/>
                    <a:pt x="1994235" y="2189699"/>
                  </a:cubicBezTo>
                  <a:cubicBezTo>
                    <a:pt x="2011247" y="2190207"/>
                    <a:pt x="2028005" y="2190968"/>
                    <a:pt x="2045017" y="2190968"/>
                  </a:cubicBezTo>
                  <a:cubicBezTo>
                    <a:pt x="2769667" y="2191222"/>
                    <a:pt x="3494316" y="2191222"/>
                    <a:pt x="4218966" y="2191222"/>
                  </a:cubicBezTo>
                  <a:cubicBezTo>
                    <a:pt x="4295138" y="2191222"/>
                    <a:pt x="4371056" y="2191476"/>
                    <a:pt x="4447228" y="2191222"/>
                  </a:cubicBezTo>
                  <a:cubicBezTo>
                    <a:pt x="4458654" y="2191222"/>
                    <a:pt x="4471349" y="2194015"/>
                    <a:pt x="4480490" y="2183351"/>
                  </a:cubicBezTo>
                  <a:cubicBezTo>
                    <a:pt x="4483283" y="2158976"/>
                    <a:pt x="4481506" y="2134347"/>
                    <a:pt x="4481506" y="2109718"/>
                  </a:cubicBezTo>
                  <a:cubicBezTo>
                    <a:pt x="4481506" y="1620694"/>
                    <a:pt x="4481506" y="1131924"/>
                    <a:pt x="4481506" y="642899"/>
                  </a:cubicBezTo>
                  <a:cubicBezTo>
                    <a:pt x="4481506" y="632743"/>
                    <a:pt x="4481252" y="622587"/>
                    <a:pt x="4481252" y="612431"/>
                  </a:cubicBezTo>
                  <a:cubicBezTo>
                    <a:pt x="4481252" y="610145"/>
                    <a:pt x="4481252" y="608114"/>
                    <a:pt x="4481252" y="605829"/>
                  </a:cubicBezTo>
                  <a:cubicBezTo>
                    <a:pt x="4481252" y="416668"/>
                    <a:pt x="4481252" y="227762"/>
                    <a:pt x="4481252" y="38601"/>
                  </a:cubicBezTo>
                  <a:cubicBezTo>
                    <a:pt x="4481252" y="29207"/>
                    <a:pt x="4480744" y="20066"/>
                    <a:pt x="4481760" y="10672"/>
                  </a:cubicBezTo>
                  <a:cubicBezTo>
                    <a:pt x="4483029" y="-2024"/>
                    <a:pt x="4485568" y="-2278"/>
                    <a:pt x="4499533" y="6863"/>
                  </a:cubicBezTo>
                  <a:cubicBezTo>
                    <a:pt x="4499279" y="94207"/>
                    <a:pt x="4499025" y="181551"/>
                    <a:pt x="4499025" y="268641"/>
                  </a:cubicBezTo>
                  <a:cubicBezTo>
                    <a:pt x="4499025" y="279051"/>
                    <a:pt x="4498517" y="289461"/>
                    <a:pt x="4507912" y="296570"/>
                  </a:cubicBezTo>
                  <a:close/>
                  <a:moveTo>
                    <a:pt x="4500549" y="1276904"/>
                  </a:moveTo>
                  <a:cubicBezTo>
                    <a:pt x="4500549" y="1276904"/>
                    <a:pt x="4500295" y="1276904"/>
                    <a:pt x="4500295" y="1276904"/>
                  </a:cubicBezTo>
                  <a:cubicBezTo>
                    <a:pt x="4500295" y="1556202"/>
                    <a:pt x="4500295" y="1835245"/>
                    <a:pt x="4500295" y="2114543"/>
                  </a:cubicBezTo>
                  <a:cubicBezTo>
                    <a:pt x="4500295" y="2141711"/>
                    <a:pt x="4500295" y="2168625"/>
                    <a:pt x="4500549" y="2195793"/>
                  </a:cubicBezTo>
                  <a:cubicBezTo>
                    <a:pt x="4500549" y="2203410"/>
                    <a:pt x="4500295" y="2211027"/>
                    <a:pt x="4505373" y="2217629"/>
                  </a:cubicBezTo>
                  <a:cubicBezTo>
                    <a:pt x="4508420" y="2221691"/>
                    <a:pt x="4511720" y="2226515"/>
                    <a:pt x="4517307" y="2225500"/>
                  </a:cubicBezTo>
                  <a:cubicBezTo>
                    <a:pt x="4523908" y="2224484"/>
                    <a:pt x="4523400" y="2218136"/>
                    <a:pt x="4523655" y="2213312"/>
                  </a:cubicBezTo>
                  <a:cubicBezTo>
                    <a:pt x="4523908" y="2196300"/>
                    <a:pt x="4523908" y="2179543"/>
                    <a:pt x="4523908" y="2162531"/>
                  </a:cubicBezTo>
                  <a:cubicBezTo>
                    <a:pt x="4523908" y="1570420"/>
                    <a:pt x="4523908" y="978056"/>
                    <a:pt x="4523908" y="385946"/>
                  </a:cubicBezTo>
                  <a:cubicBezTo>
                    <a:pt x="4523908" y="378328"/>
                    <a:pt x="4524162" y="370711"/>
                    <a:pt x="4523146" y="363094"/>
                  </a:cubicBezTo>
                  <a:cubicBezTo>
                    <a:pt x="4521877" y="353953"/>
                    <a:pt x="4519592" y="342528"/>
                    <a:pt x="4507912" y="343797"/>
                  </a:cubicBezTo>
                  <a:cubicBezTo>
                    <a:pt x="4498264" y="344813"/>
                    <a:pt x="4502072" y="355985"/>
                    <a:pt x="4501056" y="363094"/>
                  </a:cubicBezTo>
                  <a:cubicBezTo>
                    <a:pt x="4500803" y="365633"/>
                    <a:pt x="4501056" y="368172"/>
                    <a:pt x="4501056" y="370711"/>
                  </a:cubicBezTo>
                  <a:cubicBezTo>
                    <a:pt x="4500549" y="672860"/>
                    <a:pt x="4500549" y="975009"/>
                    <a:pt x="4500549" y="1276904"/>
                  </a:cubicBezTo>
                  <a:close/>
                  <a:moveTo>
                    <a:pt x="4493439" y="2279582"/>
                  </a:moveTo>
                  <a:cubicBezTo>
                    <a:pt x="4477697" y="2279582"/>
                    <a:pt x="4467795" y="2279582"/>
                    <a:pt x="4457639" y="2279582"/>
                  </a:cubicBezTo>
                  <a:cubicBezTo>
                    <a:pt x="3769551" y="2279582"/>
                    <a:pt x="3081464" y="2279582"/>
                    <a:pt x="2393631" y="2279836"/>
                  </a:cubicBezTo>
                  <a:cubicBezTo>
                    <a:pt x="2390330" y="2279836"/>
                    <a:pt x="2386775" y="2280090"/>
                    <a:pt x="2383474" y="2279836"/>
                  </a:cubicBezTo>
                  <a:cubicBezTo>
                    <a:pt x="2376365" y="2278820"/>
                    <a:pt x="2366716" y="2282883"/>
                    <a:pt x="2363416" y="2273742"/>
                  </a:cubicBezTo>
                  <a:cubicBezTo>
                    <a:pt x="2360623" y="2266379"/>
                    <a:pt x="2369256" y="2262316"/>
                    <a:pt x="2373318" y="2257492"/>
                  </a:cubicBezTo>
                  <a:cubicBezTo>
                    <a:pt x="2379412" y="2249875"/>
                    <a:pt x="2388807" y="2244797"/>
                    <a:pt x="2391853" y="2232609"/>
                  </a:cubicBezTo>
                  <a:cubicBezTo>
                    <a:pt x="2366716" y="2233879"/>
                    <a:pt x="2357068" y="2254191"/>
                    <a:pt x="2342341" y="2266379"/>
                  </a:cubicBezTo>
                  <a:cubicBezTo>
                    <a:pt x="2339041" y="2269172"/>
                    <a:pt x="2336756" y="2273234"/>
                    <a:pt x="2338279" y="2277551"/>
                  </a:cubicBezTo>
                  <a:cubicBezTo>
                    <a:pt x="2340056" y="2283898"/>
                    <a:pt x="2346150" y="2283391"/>
                    <a:pt x="2350974" y="2283391"/>
                  </a:cubicBezTo>
                  <a:cubicBezTo>
                    <a:pt x="2376365" y="2283644"/>
                    <a:pt x="2401756" y="2283391"/>
                    <a:pt x="2427146" y="2283391"/>
                  </a:cubicBezTo>
                  <a:cubicBezTo>
                    <a:pt x="3105839" y="2283391"/>
                    <a:pt x="3784532" y="2283644"/>
                    <a:pt x="4463225" y="2283644"/>
                  </a:cubicBezTo>
                  <a:cubicBezTo>
                    <a:pt x="4471095" y="2283391"/>
                    <a:pt x="4479474" y="2284660"/>
                    <a:pt x="4493439" y="227958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3206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96" name="TextBox 16"/>
          <p:cNvSpPr txBox="1">
            <a:spLocks noChangeArrowheads="1"/>
          </p:cNvSpPr>
          <p:nvPr/>
        </p:nvSpPr>
        <p:spPr bwMode="auto">
          <a:xfrm>
            <a:off x="1670522" y="1334758"/>
            <a:ext cx="206291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>
                <a:gradFill>
                  <a:gsLst>
                    <a:gs pos="0">
                      <a:schemeClr val="accent3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j-ea"/>
                <a:sym typeface="Gill Sans" pitchFamily="3" charset="0"/>
              </a:rPr>
              <a:t>基础网络建设阶段</a:t>
            </a:r>
          </a:p>
        </p:txBody>
      </p:sp>
      <p:sp>
        <p:nvSpPr>
          <p:cNvPr id="202" name="TextBox 16"/>
          <p:cNvSpPr txBox="1">
            <a:spLocks noChangeArrowheads="1"/>
          </p:cNvSpPr>
          <p:nvPr/>
        </p:nvSpPr>
        <p:spPr bwMode="auto">
          <a:xfrm>
            <a:off x="1828239" y="1059486"/>
            <a:ext cx="17474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600" dirty="0">
                <a:latin typeface="Arial" panose="020B0604020202020204" pitchFamily="34" charset="0"/>
                <a:ea typeface="+mj-ea"/>
                <a:sym typeface="Gill Sans" pitchFamily="3" charset="0"/>
              </a:rPr>
              <a:t>2019-2021</a:t>
            </a:r>
            <a:r>
              <a:rPr lang="zh-CN" altLang="en-US" sz="1600" dirty="0">
                <a:latin typeface="Arial" panose="020B0604020202020204" pitchFamily="34" charset="0"/>
                <a:ea typeface="+mj-ea"/>
                <a:sym typeface="Gill Sans" pitchFamily="3" charset="0"/>
              </a:rPr>
              <a:t>年</a:t>
            </a:r>
          </a:p>
        </p:txBody>
      </p:sp>
      <p:sp>
        <p:nvSpPr>
          <p:cNvPr id="204" name="TextBox 16"/>
          <p:cNvSpPr txBox="1">
            <a:spLocks noChangeArrowheads="1"/>
          </p:cNvSpPr>
          <p:nvPr/>
        </p:nvSpPr>
        <p:spPr bwMode="auto">
          <a:xfrm>
            <a:off x="4563446" y="1334758"/>
            <a:ext cx="26152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j-ea"/>
                <a:sym typeface="Gill Sans" pitchFamily="3" charset="0"/>
              </a:rPr>
              <a:t>智城初见端倪阶段</a:t>
            </a:r>
          </a:p>
        </p:txBody>
      </p:sp>
      <p:sp>
        <p:nvSpPr>
          <p:cNvPr id="206" name="TextBox 16"/>
          <p:cNvSpPr txBox="1">
            <a:spLocks noChangeArrowheads="1"/>
          </p:cNvSpPr>
          <p:nvPr/>
        </p:nvSpPr>
        <p:spPr bwMode="auto">
          <a:xfrm>
            <a:off x="4763389" y="1059486"/>
            <a:ext cx="221534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600" dirty="0">
                <a:latin typeface="Arial" panose="020B0604020202020204" pitchFamily="34" charset="0"/>
                <a:ea typeface="+mj-ea"/>
                <a:sym typeface="Gill Sans" pitchFamily="3" charset="0"/>
              </a:rPr>
              <a:t>2022-2025</a:t>
            </a:r>
            <a:r>
              <a:rPr lang="zh-CN" altLang="en-US" sz="1600" dirty="0">
                <a:latin typeface="Arial" panose="020B0604020202020204" pitchFamily="34" charset="0"/>
                <a:ea typeface="+mj-ea"/>
                <a:sym typeface="Gill Sans" pitchFamily="3" charset="0"/>
              </a:rPr>
              <a:t>年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投资匡算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graphicFrame>
        <p:nvGraphicFramePr>
          <p:cNvPr id="6" name="图表 5"/>
          <p:cNvGraphicFramePr/>
          <p:nvPr/>
        </p:nvGraphicFramePr>
        <p:xfrm>
          <a:off x="1229638" y="904568"/>
          <a:ext cx="9732724" cy="57489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2" name="任意多边形: 形状 91"/>
          <p:cNvSpPr/>
          <p:nvPr/>
        </p:nvSpPr>
        <p:spPr>
          <a:xfrm>
            <a:off x="1986376" y="3743609"/>
            <a:ext cx="1548565" cy="763361"/>
          </a:xfrm>
          <a:custGeom>
            <a:avLst/>
            <a:gdLst>
              <a:gd name="connsiteX0" fmla="*/ 164392 w 664965"/>
              <a:gd name="connsiteY0" fmla="*/ 0 h 400221"/>
              <a:gd name="connsiteX1" fmla="*/ 500573 w 664965"/>
              <a:gd name="connsiteY1" fmla="*/ 0 h 400221"/>
              <a:gd name="connsiteX2" fmla="*/ 664965 w 664965"/>
              <a:gd name="connsiteY2" fmla="*/ 164392 h 400221"/>
              <a:gd name="connsiteX3" fmla="*/ 500573 w 664965"/>
              <a:gd name="connsiteY3" fmla="*/ 328784 h 400221"/>
              <a:gd name="connsiteX4" fmla="*/ 373916 w 664965"/>
              <a:gd name="connsiteY4" fmla="*/ 328784 h 400221"/>
              <a:gd name="connsiteX5" fmla="*/ 332483 w 664965"/>
              <a:gd name="connsiteY5" fmla="*/ 400221 h 400221"/>
              <a:gd name="connsiteX6" fmla="*/ 291049 w 664965"/>
              <a:gd name="connsiteY6" fmla="*/ 328784 h 400221"/>
              <a:gd name="connsiteX7" fmla="*/ 164392 w 664965"/>
              <a:gd name="connsiteY7" fmla="*/ 328784 h 400221"/>
              <a:gd name="connsiteX8" fmla="*/ 0 w 664965"/>
              <a:gd name="connsiteY8" fmla="*/ 164392 h 400221"/>
              <a:gd name="connsiteX9" fmla="*/ 164392 w 664965"/>
              <a:gd name="connsiteY9" fmla="*/ 0 h 400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4965" h="400221">
                <a:moveTo>
                  <a:pt x="164392" y="0"/>
                </a:moveTo>
                <a:lnTo>
                  <a:pt x="500573" y="0"/>
                </a:lnTo>
                <a:cubicBezTo>
                  <a:pt x="591364" y="0"/>
                  <a:pt x="664965" y="73601"/>
                  <a:pt x="664965" y="164392"/>
                </a:cubicBezTo>
                <a:cubicBezTo>
                  <a:pt x="664965" y="255183"/>
                  <a:pt x="591364" y="328784"/>
                  <a:pt x="500573" y="328784"/>
                </a:cubicBezTo>
                <a:lnTo>
                  <a:pt x="373916" y="328784"/>
                </a:lnTo>
                <a:lnTo>
                  <a:pt x="332483" y="400221"/>
                </a:lnTo>
                <a:lnTo>
                  <a:pt x="291049" y="328784"/>
                </a:lnTo>
                <a:lnTo>
                  <a:pt x="164392" y="328784"/>
                </a:lnTo>
                <a:cubicBezTo>
                  <a:pt x="73601" y="328784"/>
                  <a:pt x="0" y="255183"/>
                  <a:pt x="0" y="164392"/>
                </a:cubicBezTo>
                <a:cubicBezTo>
                  <a:pt x="0" y="73601"/>
                  <a:pt x="73601" y="0"/>
                  <a:pt x="164392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2700" cap="flat" cmpd="sng" algn="ctr"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rtlCol="0" anchor="ctr"/>
          <a:lstStyle/>
          <a:p>
            <a:pPr algn="ctr"/>
            <a:r>
              <a:rPr lang="en-US" altLang="zh-CN" i="1" dirty="0">
                <a:solidFill>
                  <a:schemeClr val="tx1"/>
                </a:solidFill>
                <a:latin typeface="Arial" panose="020B0604020202020204" pitchFamily="34" charset="0"/>
                <a:ea typeface="+mj-ea"/>
              </a:rPr>
              <a:t>26,480</a:t>
            </a:r>
            <a:r>
              <a:rPr lang="zh-CN" altLang="en-US" i="1" dirty="0">
                <a:solidFill>
                  <a:schemeClr val="tx1"/>
                </a:solidFill>
                <a:latin typeface="Arial" panose="020B0604020202020204" pitchFamily="34" charset="0"/>
                <a:ea typeface="+mj-ea"/>
              </a:rPr>
              <a:t>万元</a:t>
            </a:r>
          </a:p>
        </p:txBody>
      </p:sp>
      <p:sp>
        <p:nvSpPr>
          <p:cNvPr id="93" name="任意多边形: 形状 92"/>
          <p:cNvSpPr/>
          <p:nvPr/>
        </p:nvSpPr>
        <p:spPr>
          <a:xfrm>
            <a:off x="5321717" y="1906785"/>
            <a:ext cx="1548565" cy="763361"/>
          </a:xfrm>
          <a:custGeom>
            <a:avLst/>
            <a:gdLst>
              <a:gd name="connsiteX0" fmla="*/ 164392 w 664965"/>
              <a:gd name="connsiteY0" fmla="*/ 0 h 400221"/>
              <a:gd name="connsiteX1" fmla="*/ 500573 w 664965"/>
              <a:gd name="connsiteY1" fmla="*/ 0 h 400221"/>
              <a:gd name="connsiteX2" fmla="*/ 664965 w 664965"/>
              <a:gd name="connsiteY2" fmla="*/ 164392 h 400221"/>
              <a:gd name="connsiteX3" fmla="*/ 500573 w 664965"/>
              <a:gd name="connsiteY3" fmla="*/ 328784 h 400221"/>
              <a:gd name="connsiteX4" fmla="*/ 373916 w 664965"/>
              <a:gd name="connsiteY4" fmla="*/ 328784 h 400221"/>
              <a:gd name="connsiteX5" fmla="*/ 332483 w 664965"/>
              <a:gd name="connsiteY5" fmla="*/ 400221 h 400221"/>
              <a:gd name="connsiteX6" fmla="*/ 291049 w 664965"/>
              <a:gd name="connsiteY6" fmla="*/ 328784 h 400221"/>
              <a:gd name="connsiteX7" fmla="*/ 164392 w 664965"/>
              <a:gd name="connsiteY7" fmla="*/ 328784 h 400221"/>
              <a:gd name="connsiteX8" fmla="*/ 0 w 664965"/>
              <a:gd name="connsiteY8" fmla="*/ 164392 h 400221"/>
              <a:gd name="connsiteX9" fmla="*/ 164392 w 664965"/>
              <a:gd name="connsiteY9" fmla="*/ 0 h 400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4965" h="400221">
                <a:moveTo>
                  <a:pt x="164392" y="0"/>
                </a:moveTo>
                <a:lnTo>
                  <a:pt x="500573" y="0"/>
                </a:lnTo>
                <a:cubicBezTo>
                  <a:pt x="591364" y="0"/>
                  <a:pt x="664965" y="73601"/>
                  <a:pt x="664965" y="164392"/>
                </a:cubicBezTo>
                <a:cubicBezTo>
                  <a:pt x="664965" y="255183"/>
                  <a:pt x="591364" y="328784"/>
                  <a:pt x="500573" y="328784"/>
                </a:cubicBezTo>
                <a:lnTo>
                  <a:pt x="373916" y="328784"/>
                </a:lnTo>
                <a:lnTo>
                  <a:pt x="332483" y="400221"/>
                </a:lnTo>
                <a:lnTo>
                  <a:pt x="291049" y="328784"/>
                </a:lnTo>
                <a:lnTo>
                  <a:pt x="164392" y="328784"/>
                </a:lnTo>
                <a:cubicBezTo>
                  <a:pt x="73601" y="328784"/>
                  <a:pt x="0" y="255183"/>
                  <a:pt x="0" y="164392"/>
                </a:cubicBezTo>
                <a:cubicBezTo>
                  <a:pt x="0" y="73601"/>
                  <a:pt x="73601" y="0"/>
                  <a:pt x="164392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2700" cap="flat" cmpd="sng" algn="ctr"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rtlCol="0" anchor="ctr"/>
          <a:lstStyle/>
          <a:p>
            <a:pPr algn="ctr"/>
            <a:r>
              <a:rPr lang="en-US" altLang="zh-CN" i="1" dirty="0">
                <a:solidFill>
                  <a:schemeClr val="tx1"/>
                </a:solidFill>
                <a:latin typeface="Arial" panose="020B0604020202020204" pitchFamily="34" charset="0"/>
                <a:ea typeface="+mj-ea"/>
              </a:rPr>
              <a:t>69,620</a:t>
            </a:r>
            <a:r>
              <a:rPr lang="zh-CN" altLang="en-US" i="1" dirty="0">
                <a:solidFill>
                  <a:schemeClr val="tx1"/>
                </a:solidFill>
                <a:latin typeface="Arial" panose="020B0604020202020204" pitchFamily="34" charset="0"/>
                <a:ea typeface="+mj-ea"/>
              </a:rPr>
              <a:t>万元</a:t>
            </a:r>
          </a:p>
        </p:txBody>
      </p:sp>
      <p:sp>
        <p:nvSpPr>
          <p:cNvPr id="94" name="任意多边形: 形状 93"/>
          <p:cNvSpPr/>
          <p:nvPr/>
        </p:nvSpPr>
        <p:spPr>
          <a:xfrm>
            <a:off x="8529375" y="1345911"/>
            <a:ext cx="1548565" cy="763361"/>
          </a:xfrm>
          <a:custGeom>
            <a:avLst/>
            <a:gdLst>
              <a:gd name="connsiteX0" fmla="*/ 164392 w 664965"/>
              <a:gd name="connsiteY0" fmla="*/ 0 h 400221"/>
              <a:gd name="connsiteX1" fmla="*/ 500573 w 664965"/>
              <a:gd name="connsiteY1" fmla="*/ 0 h 400221"/>
              <a:gd name="connsiteX2" fmla="*/ 664965 w 664965"/>
              <a:gd name="connsiteY2" fmla="*/ 164392 h 400221"/>
              <a:gd name="connsiteX3" fmla="*/ 500573 w 664965"/>
              <a:gd name="connsiteY3" fmla="*/ 328784 h 400221"/>
              <a:gd name="connsiteX4" fmla="*/ 373916 w 664965"/>
              <a:gd name="connsiteY4" fmla="*/ 328784 h 400221"/>
              <a:gd name="connsiteX5" fmla="*/ 332483 w 664965"/>
              <a:gd name="connsiteY5" fmla="*/ 400221 h 400221"/>
              <a:gd name="connsiteX6" fmla="*/ 291049 w 664965"/>
              <a:gd name="connsiteY6" fmla="*/ 328784 h 400221"/>
              <a:gd name="connsiteX7" fmla="*/ 164392 w 664965"/>
              <a:gd name="connsiteY7" fmla="*/ 328784 h 400221"/>
              <a:gd name="connsiteX8" fmla="*/ 0 w 664965"/>
              <a:gd name="connsiteY8" fmla="*/ 164392 h 400221"/>
              <a:gd name="connsiteX9" fmla="*/ 164392 w 664965"/>
              <a:gd name="connsiteY9" fmla="*/ 0 h 400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4965" h="400221">
                <a:moveTo>
                  <a:pt x="164392" y="0"/>
                </a:moveTo>
                <a:lnTo>
                  <a:pt x="500573" y="0"/>
                </a:lnTo>
                <a:cubicBezTo>
                  <a:pt x="591364" y="0"/>
                  <a:pt x="664965" y="73601"/>
                  <a:pt x="664965" y="164392"/>
                </a:cubicBezTo>
                <a:cubicBezTo>
                  <a:pt x="664965" y="255183"/>
                  <a:pt x="591364" y="328784"/>
                  <a:pt x="500573" y="328784"/>
                </a:cubicBezTo>
                <a:lnTo>
                  <a:pt x="373916" y="328784"/>
                </a:lnTo>
                <a:lnTo>
                  <a:pt x="332483" y="400221"/>
                </a:lnTo>
                <a:lnTo>
                  <a:pt x="291049" y="328784"/>
                </a:lnTo>
                <a:lnTo>
                  <a:pt x="164392" y="328784"/>
                </a:lnTo>
                <a:cubicBezTo>
                  <a:pt x="73601" y="328784"/>
                  <a:pt x="0" y="255183"/>
                  <a:pt x="0" y="164392"/>
                </a:cubicBezTo>
                <a:cubicBezTo>
                  <a:pt x="0" y="73601"/>
                  <a:pt x="73601" y="0"/>
                  <a:pt x="164392" y="0"/>
                </a:cubicBezTo>
                <a:close/>
              </a:path>
            </a:pathLst>
          </a:custGeom>
          <a:solidFill>
            <a:schemeClr val="accent1">
              <a:alpha val="4000"/>
            </a:schemeClr>
          </a:solidFill>
          <a:ln w="15875"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</a:ln>
          <a:effectLst>
            <a:innerShdw blurRad="254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i="1" dirty="0">
                <a:ln w="3175">
                  <a:noFill/>
                </a:ln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0"/>
                </a:gradFill>
                <a:effectLst>
                  <a:innerShdw dist="25400">
                    <a:schemeClr val="tx1"/>
                  </a:innerShdw>
                </a:effectLst>
                <a:latin typeface="Arial" panose="020B0604020202020204" pitchFamily="34" charset="0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96,100</a:t>
            </a:r>
            <a:r>
              <a:rPr lang="zh-CN" altLang="en-US" sz="2000" i="1" dirty="0"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j-ea"/>
              </a:rPr>
              <a:t>万元</a:t>
            </a:r>
            <a:endParaRPr lang="zh-CN" altLang="en-US" sz="2000" i="1" dirty="0">
              <a:ln w="3175">
                <a:noFill/>
              </a:ln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0"/>
              </a:gradFill>
              <a:effectLst>
                <a:innerShdw dist="25400">
                  <a:schemeClr val="tx1"/>
                </a:innerShdw>
              </a:effectLst>
              <a:latin typeface="Arial" panose="020B0604020202020204" pitchFamily="34" charset="0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213072" y="3374277"/>
            <a:ext cx="1095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  <a:latin typeface="Arial" panose="020B0604020202020204" pitchFamily="34" charset="0"/>
                <a:ea typeface="+mj-ea"/>
              </a:rPr>
              <a:t>基础建设</a:t>
            </a:r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5548413" y="1537453"/>
            <a:ext cx="1095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  <a:latin typeface="Arial" panose="020B0604020202020204" pitchFamily="34" charset="0"/>
                <a:ea typeface="+mj-ea"/>
              </a:rPr>
              <a:t>应用系统</a:t>
            </a:r>
          </a:p>
        </p:txBody>
      </p:sp>
      <p:sp>
        <p:nvSpPr>
          <p:cNvPr id="99" name="矩形 98"/>
          <p:cNvSpPr/>
          <p:nvPr/>
        </p:nvSpPr>
        <p:spPr>
          <a:xfrm>
            <a:off x="8707981" y="953965"/>
            <a:ext cx="1191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j-ea"/>
              </a:rPr>
              <a:t>总体投资</a:t>
            </a:r>
          </a:p>
        </p:txBody>
      </p:sp>
      <p:sp>
        <p:nvSpPr>
          <p:cNvPr id="105" name="矩形 104"/>
          <p:cNvSpPr/>
          <p:nvPr/>
        </p:nvSpPr>
        <p:spPr>
          <a:xfrm>
            <a:off x="9540801" y="5658521"/>
            <a:ext cx="557845" cy="44627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1100" dirty="0"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j-ea"/>
              </a:rPr>
              <a:t>社会投资</a:t>
            </a:r>
            <a:endParaRPr lang="en-US" altLang="zh-CN" sz="1100" dirty="0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latin typeface="Arial" panose="020B0604020202020204" pitchFamily="34" charset="0"/>
              <a:ea typeface="+mj-ea"/>
            </a:endParaRPr>
          </a:p>
          <a:p>
            <a:pPr algn="ctr"/>
            <a:r>
              <a:rPr lang="en-US" altLang="zh-CN" dirty="0"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j-ea"/>
              </a:rPr>
              <a:t>52%</a:t>
            </a:r>
            <a:endParaRPr lang="zh-CN" altLang="en-US" dirty="0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8604971" y="5658521"/>
            <a:ext cx="557845" cy="44627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1100" dirty="0">
                <a:gradFill>
                  <a:gsLst>
                    <a:gs pos="0">
                      <a:schemeClr val="accent3">
                        <a:lumMod val="40000"/>
                        <a:lumOff val="60000"/>
                      </a:schemeClr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j-ea"/>
              </a:rPr>
              <a:t>政府投资</a:t>
            </a:r>
            <a:endParaRPr lang="en-US" altLang="zh-CN" sz="1100" dirty="0">
              <a:gradFill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100000">
                    <a:schemeClr val="accent3"/>
                  </a:gs>
                </a:gsLst>
                <a:lin ang="5400000" scaled="1"/>
              </a:gradFill>
              <a:latin typeface="Arial" panose="020B0604020202020204" pitchFamily="34" charset="0"/>
              <a:ea typeface="+mj-ea"/>
            </a:endParaRPr>
          </a:p>
          <a:p>
            <a:pPr algn="ctr"/>
            <a:r>
              <a:rPr lang="en-US" altLang="zh-CN" dirty="0">
                <a:gradFill>
                  <a:gsLst>
                    <a:gs pos="0">
                      <a:schemeClr val="accent3">
                        <a:lumMod val="40000"/>
                        <a:lumOff val="60000"/>
                      </a:schemeClr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j-ea"/>
              </a:rPr>
              <a:t>48%</a:t>
            </a:r>
            <a:endParaRPr lang="zh-CN" altLang="en-US" dirty="0">
              <a:gradFill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100000">
                    <a:schemeClr val="accent3"/>
                  </a:gs>
                </a:gsLst>
                <a:lin ang="5400000" scaled="1"/>
              </a:gra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458988" y="1261742"/>
            <a:ext cx="1054776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1200" dirty="0">
                <a:sym typeface="+mn-lt"/>
              </a:rPr>
              <a:t>货币单位：万元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椭圆 27"/>
          <p:cNvSpPr/>
          <p:nvPr/>
        </p:nvSpPr>
        <p:spPr>
          <a:xfrm>
            <a:off x="1304096" y="-1066800"/>
            <a:ext cx="9583808" cy="9583808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65000">
                <a:schemeClr val="accent3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投资匡算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9" name="弧形 28"/>
          <p:cNvSpPr/>
          <p:nvPr/>
        </p:nvSpPr>
        <p:spPr>
          <a:xfrm>
            <a:off x="1712686" y="-658210"/>
            <a:ext cx="8766628" cy="8766628"/>
          </a:xfrm>
          <a:prstGeom prst="arc">
            <a:avLst>
              <a:gd name="adj1" fmla="val 8189660"/>
              <a:gd name="adj2" fmla="val 13653826"/>
            </a:avLst>
          </a:prstGeom>
          <a:noFill/>
          <a:ln w="19050" cap="flat" cmpd="sng" algn="ctr">
            <a:gradFill flip="none" rotWithShape="1">
              <a:gsLst>
                <a:gs pos="50000">
                  <a:srgbClr val="239DF3"/>
                </a:gs>
                <a:gs pos="0">
                  <a:schemeClr val="accent3">
                    <a:alpha val="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弧形 32"/>
          <p:cNvSpPr/>
          <p:nvPr/>
        </p:nvSpPr>
        <p:spPr>
          <a:xfrm flipH="1">
            <a:off x="1712686" y="-658210"/>
            <a:ext cx="8766628" cy="8766628"/>
          </a:xfrm>
          <a:prstGeom prst="arc">
            <a:avLst>
              <a:gd name="adj1" fmla="val 8189660"/>
              <a:gd name="adj2" fmla="val 13653826"/>
            </a:avLst>
          </a:prstGeom>
          <a:noFill/>
          <a:ln w="19050" cap="flat" cmpd="sng" algn="ctr">
            <a:gradFill flip="none" rotWithShape="1">
              <a:gsLst>
                <a:gs pos="50000">
                  <a:srgbClr val="239DF3"/>
                </a:gs>
                <a:gs pos="0">
                  <a:schemeClr val="accent3">
                    <a:alpha val="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3" name="弧形 82"/>
          <p:cNvSpPr/>
          <p:nvPr/>
        </p:nvSpPr>
        <p:spPr>
          <a:xfrm>
            <a:off x="986971" y="-1383925"/>
            <a:ext cx="10218058" cy="10218058"/>
          </a:xfrm>
          <a:prstGeom prst="arc">
            <a:avLst>
              <a:gd name="adj1" fmla="val 9670066"/>
              <a:gd name="adj2" fmla="val 12157066"/>
            </a:avLst>
          </a:prstGeom>
          <a:noFill/>
          <a:ln w="53975" cap="flat" cmpd="sng" algn="ctr">
            <a:gradFill flip="none" rotWithShape="1">
              <a:gsLst>
                <a:gs pos="0">
                  <a:srgbClr val="239DF3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  <a:headEnd type="stealth" w="lg" len="lg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4" name="弧形 83"/>
          <p:cNvSpPr/>
          <p:nvPr/>
        </p:nvSpPr>
        <p:spPr>
          <a:xfrm flipH="1">
            <a:off x="986971" y="-1383925"/>
            <a:ext cx="10218058" cy="10218058"/>
          </a:xfrm>
          <a:prstGeom prst="arc">
            <a:avLst>
              <a:gd name="adj1" fmla="val 9670066"/>
              <a:gd name="adj2" fmla="val 12157066"/>
            </a:avLst>
          </a:prstGeom>
          <a:noFill/>
          <a:ln w="53975" cap="flat" cmpd="sng" algn="ctr">
            <a:gradFill flip="none" rotWithShape="1">
              <a:gsLst>
                <a:gs pos="0">
                  <a:srgbClr val="239DF3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  <a:headEnd type="stealth" w="lg" len="lg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0" name="组合 39"/>
          <p:cNvGrpSpPr/>
          <p:nvPr/>
        </p:nvGrpSpPr>
        <p:grpSpPr>
          <a:xfrm>
            <a:off x="2192564" y="1411494"/>
            <a:ext cx="4341410" cy="387746"/>
            <a:chOff x="2192564" y="1411494"/>
            <a:chExt cx="4341410" cy="387746"/>
          </a:xfrm>
        </p:grpSpPr>
        <p:sp>
          <p:nvSpPr>
            <p:cNvPr id="4" name="椭圆 3"/>
            <p:cNvSpPr/>
            <p:nvPr/>
          </p:nvSpPr>
          <p:spPr>
            <a:xfrm>
              <a:off x="2192564" y="1537337"/>
              <a:ext cx="136061" cy="136061"/>
            </a:xfrm>
            <a:prstGeom prst="ellipse">
              <a:avLst/>
            </a:prstGeom>
            <a:solidFill>
              <a:schemeClr val="accent3"/>
            </a:solidFill>
            <a:ln w="127000" cap="flat" cmpd="sng" algn="ctr">
              <a:solidFill>
                <a:schemeClr val="accent3">
                  <a:alpha val="50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TextBox 16"/>
            <p:cNvSpPr txBox="1">
              <a:spLocks noChangeArrowheads="1"/>
            </p:cNvSpPr>
            <p:nvPr/>
          </p:nvSpPr>
          <p:spPr bwMode="auto">
            <a:xfrm>
              <a:off x="2613244" y="1451479"/>
              <a:ext cx="105346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000" dirty="0">
                  <a:gradFill>
                    <a:gsLst>
                      <a:gs pos="0">
                        <a:schemeClr val="accent5"/>
                      </a:gs>
                      <a:gs pos="100000">
                        <a:schemeClr val="accent4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+mj-ea"/>
                  <a:sym typeface="Gill Sans" pitchFamily="3" charset="0"/>
                </a:rPr>
                <a:t>1. </a:t>
              </a:r>
              <a:r>
                <a:rPr lang="zh-CN" altLang="en-US" sz="2000" dirty="0">
                  <a:gradFill>
                    <a:gsLst>
                      <a:gs pos="0">
                        <a:schemeClr val="accent5"/>
                      </a:gs>
                      <a:gs pos="100000">
                        <a:schemeClr val="accent4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+mj-ea"/>
                  <a:sym typeface="Gill Sans" pitchFamily="3" charset="0"/>
                </a:rPr>
                <a:t>感知层</a:t>
              </a:r>
            </a:p>
          </p:txBody>
        </p:sp>
        <p:sp>
          <p:nvSpPr>
            <p:cNvPr id="36" name="矩形: 圆角 35"/>
            <p:cNvSpPr/>
            <p:nvPr/>
          </p:nvSpPr>
          <p:spPr>
            <a:xfrm>
              <a:off x="3907945" y="1411494"/>
              <a:ext cx="1240318" cy="387746"/>
            </a:xfrm>
            <a:prstGeom prst="roundRect">
              <a:avLst>
                <a:gd name="adj" fmla="val 16837"/>
              </a:avLst>
            </a:prstGeom>
            <a:solidFill>
              <a:schemeClr val="accent1">
                <a:alpha val="20000"/>
              </a:schemeClr>
            </a:solidFill>
            <a:ln w="12700" cap="flat" cmpd="sng" algn="ctr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/>
                <a:t>城市感知平台</a:t>
              </a:r>
              <a:endParaRPr lang="en-US" altLang="zh-CN" sz="1000" dirty="0"/>
            </a:p>
            <a:p>
              <a:pPr algn="ctr"/>
              <a:r>
                <a:rPr lang="en-US" altLang="zh-CN" sz="1200" dirty="0">
                  <a:solidFill>
                    <a:schemeClr val="accent3"/>
                  </a:solidFill>
                  <a:latin typeface="Arial" panose="020B0604020202020204" pitchFamily="34" charset="0"/>
                  <a:ea typeface="+mj-ea"/>
                </a:rPr>
                <a:t>1800</a:t>
              </a:r>
              <a:r>
                <a:rPr lang="zh-CN" altLang="en-US" sz="1200" dirty="0">
                  <a:solidFill>
                    <a:schemeClr val="accent3"/>
                  </a:solidFill>
                  <a:latin typeface="Arial" panose="020B0604020202020204" pitchFamily="34" charset="0"/>
                  <a:ea typeface="+mj-ea"/>
                </a:rPr>
                <a:t>万元</a:t>
              </a:r>
              <a:endParaRPr lang="en-US" altLang="zh-CN" sz="1200" dirty="0">
                <a:solidFill>
                  <a:schemeClr val="accent3"/>
                </a:solidFill>
                <a:latin typeface="Arial" panose="020B0604020202020204" pitchFamily="34" charset="0"/>
                <a:ea typeface="+mj-ea"/>
              </a:endParaRPr>
            </a:p>
          </p:txBody>
        </p:sp>
        <p:sp>
          <p:nvSpPr>
            <p:cNvPr id="38" name="矩形: 圆角 37"/>
            <p:cNvSpPr/>
            <p:nvPr/>
          </p:nvSpPr>
          <p:spPr>
            <a:xfrm>
              <a:off x="5293656" y="1411494"/>
              <a:ext cx="1240318" cy="387746"/>
            </a:xfrm>
            <a:prstGeom prst="roundRect">
              <a:avLst>
                <a:gd name="adj" fmla="val 16837"/>
              </a:avLst>
            </a:prstGeom>
            <a:solidFill>
              <a:schemeClr val="accent1">
                <a:alpha val="20000"/>
              </a:schemeClr>
            </a:solidFill>
            <a:ln w="12700" cap="flat" cmpd="sng" algn="ctr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/>
                <a:t>城市感知网络</a:t>
              </a:r>
            </a:p>
            <a:p>
              <a:pPr algn="ctr"/>
              <a:r>
                <a:rPr lang="en-US" altLang="zh-CN" sz="1200" dirty="0">
                  <a:solidFill>
                    <a:schemeClr val="accent3"/>
                  </a:solidFill>
                  <a:latin typeface="Arial" panose="020B0604020202020204" pitchFamily="34" charset="0"/>
                  <a:ea typeface="+mj-ea"/>
                </a:rPr>
                <a:t>4000</a:t>
              </a:r>
              <a:r>
                <a:rPr lang="zh-CN" altLang="en-US" sz="1200" dirty="0">
                  <a:solidFill>
                    <a:schemeClr val="accent3"/>
                  </a:solidFill>
                  <a:latin typeface="Arial" panose="020B0604020202020204" pitchFamily="34" charset="0"/>
                  <a:ea typeface="+mj-ea"/>
                </a:rPr>
                <a:t>万元</a:t>
              </a:r>
              <a:endParaRPr lang="en-US" altLang="zh-CN" sz="1200" dirty="0">
                <a:solidFill>
                  <a:schemeClr val="accent3"/>
                </a:solidFill>
                <a:latin typeface="Arial" panose="020B0604020202020204" pitchFamily="34" charset="0"/>
                <a:ea typeface="+mj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894431" y="2140382"/>
            <a:ext cx="4346173" cy="387746"/>
            <a:chOff x="1894431" y="2106364"/>
            <a:chExt cx="4346173" cy="387746"/>
          </a:xfrm>
        </p:grpSpPr>
        <p:sp>
          <p:nvSpPr>
            <p:cNvPr id="42" name="椭圆 41"/>
            <p:cNvSpPr/>
            <p:nvPr/>
          </p:nvSpPr>
          <p:spPr>
            <a:xfrm>
              <a:off x="1894431" y="2232207"/>
              <a:ext cx="136061" cy="136061"/>
            </a:xfrm>
            <a:prstGeom prst="ellipse">
              <a:avLst/>
            </a:prstGeom>
            <a:solidFill>
              <a:schemeClr val="accent3"/>
            </a:solidFill>
            <a:ln w="127000" cap="flat" cmpd="sng" algn="ctr">
              <a:solidFill>
                <a:schemeClr val="accent3">
                  <a:alpha val="50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2315111" y="2106364"/>
              <a:ext cx="3925493" cy="387746"/>
              <a:chOff x="2315111" y="2106364"/>
              <a:chExt cx="3925493" cy="387746"/>
            </a:xfrm>
          </p:grpSpPr>
          <p:sp>
            <p:nvSpPr>
              <p:cNvPr id="43" name="TextBox 16"/>
              <p:cNvSpPr txBox="1">
                <a:spLocks noChangeArrowheads="1"/>
              </p:cNvSpPr>
              <p:nvPr/>
            </p:nvSpPr>
            <p:spPr bwMode="auto">
              <a:xfrm>
                <a:off x="2315111" y="2146349"/>
                <a:ext cx="105346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000" dirty="0">
                    <a:gradFill>
                      <a:gsLst>
                        <a:gs pos="0">
                          <a:schemeClr val="accent5"/>
                        </a:gs>
                        <a:gs pos="100000">
                          <a:schemeClr val="accent4"/>
                        </a:gs>
                      </a:gsLst>
                      <a:lin ang="5400000" scaled="1"/>
                    </a:gradFill>
                    <a:latin typeface="Arial" panose="020B0604020202020204" pitchFamily="34" charset="0"/>
                    <a:ea typeface="+mj-ea"/>
                    <a:sym typeface="Gill Sans" pitchFamily="3" charset="0"/>
                  </a:rPr>
                  <a:t>2. </a:t>
                </a:r>
                <a:r>
                  <a:rPr lang="zh-CN" altLang="en-US" sz="2000" dirty="0">
                    <a:gradFill>
                      <a:gsLst>
                        <a:gs pos="0">
                          <a:schemeClr val="accent5"/>
                        </a:gs>
                        <a:gs pos="100000">
                          <a:schemeClr val="accent4"/>
                        </a:gs>
                      </a:gsLst>
                      <a:lin ang="5400000" scaled="1"/>
                    </a:gradFill>
                    <a:latin typeface="Arial" panose="020B0604020202020204" pitchFamily="34" charset="0"/>
                    <a:ea typeface="+mj-ea"/>
                    <a:sym typeface="Gill Sans" pitchFamily="3" charset="0"/>
                  </a:rPr>
                  <a:t>网络层</a:t>
                </a:r>
              </a:p>
            </p:txBody>
          </p:sp>
          <p:sp>
            <p:nvSpPr>
              <p:cNvPr id="44" name="矩形: 圆角 43"/>
              <p:cNvSpPr/>
              <p:nvPr/>
            </p:nvSpPr>
            <p:spPr>
              <a:xfrm>
                <a:off x="3609812" y="2106364"/>
                <a:ext cx="1240318" cy="387746"/>
              </a:xfrm>
              <a:prstGeom prst="roundRect">
                <a:avLst>
                  <a:gd name="adj" fmla="val 16837"/>
                </a:avLst>
              </a:prstGeom>
              <a:solidFill>
                <a:schemeClr val="accent1">
                  <a:alpha val="20000"/>
                </a:schemeClr>
              </a:solidFill>
              <a:ln w="12700" cap="flat" cmpd="sng" algn="ctr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ctr"/>
                <a:r>
                  <a:rPr lang="zh-CN" altLang="en-US" sz="1000"/>
                  <a:t>无线城市</a:t>
                </a:r>
                <a:endParaRPr lang="zh-CN" altLang="en-US" sz="1000" dirty="0">
                  <a:solidFill>
                    <a:srgbClr val="1F4E78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algn="ctr"/>
                <a:r>
                  <a:rPr lang="en-US" altLang="zh-CN" sz="1200" dirty="0">
                    <a:solidFill>
                      <a:schemeClr val="accent3"/>
                    </a:solidFill>
                    <a:latin typeface="Arial" panose="020B0604020202020204" pitchFamily="34" charset="0"/>
                    <a:ea typeface="+mj-ea"/>
                  </a:rPr>
                  <a:t>4300</a:t>
                </a:r>
                <a:r>
                  <a:rPr lang="zh-CN" altLang="en-US" sz="1200" dirty="0">
                    <a:solidFill>
                      <a:schemeClr val="accent3"/>
                    </a:solidFill>
                    <a:latin typeface="Arial" panose="020B0604020202020204" pitchFamily="34" charset="0"/>
                    <a:ea typeface="+mj-ea"/>
                  </a:rPr>
                  <a:t>万元</a:t>
                </a:r>
                <a:endParaRPr lang="en-US" altLang="zh-CN" sz="1200" dirty="0">
                  <a:solidFill>
                    <a:schemeClr val="accent3"/>
                  </a:solidFill>
                  <a:latin typeface="Arial" panose="020B0604020202020204" pitchFamily="34" charset="0"/>
                  <a:ea typeface="+mj-ea"/>
                </a:endParaRPr>
              </a:p>
            </p:txBody>
          </p:sp>
          <p:sp>
            <p:nvSpPr>
              <p:cNvPr id="45" name="矩形: 圆角 44"/>
              <p:cNvSpPr/>
              <p:nvPr/>
            </p:nvSpPr>
            <p:spPr>
              <a:xfrm>
                <a:off x="5000286" y="2106364"/>
                <a:ext cx="1240318" cy="387746"/>
              </a:xfrm>
              <a:prstGeom prst="roundRect">
                <a:avLst>
                  <a:gd name="adj" fmla="val 16837"/>
                </a:avLst>
              </a:prstGeom>
              <a:solidFill>
                <a:schemeClr val="accent1">
                  <a:alpha val="20000"/>
                </a:schemeClr>
              </a:solidFill>
              <a:ln w="12700" cap="flat" cmpd="sng" algn="ctr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00" dirty="0"/>
                  <a:t>基础网络扩容</a:t>
                </a:r>
              </a:p>
              <a:p>
                <a:pPr algn="ctr"/>
                <a:r>
                  <a:rPr lang="en-US" altLang="zh-CN" sz="1200" dirty="0">
                    <a:solidFill>
                      <a:schemeClr val="accent3"/>
                    </a:solidFill>
                    <a:latin typeface="Arial" panose="020B0604020202020204" pitchFamily="34" charset="0"/>
                    <a:ea typeface="+mj-ea"/>
                  </a:rPr>
                  <a:t>4500</a:t>
                </a:r>
                <a:r>
                  <a:rPr lang="zh-CN" altLang="en-US" sz="1200" dirty="0">
                    <a:solidFill>
                      <a:schemeClr val="accent3"/>
                    </a:solidFill>
                    <a:latin typeface="Arial" panose="020B0604020202020204" pitchFamily="34" charset="0"/>
                    <a:ea typeface="+mj-ea"/>
                  </a:rPr>
                  <a:t>万元</a:t>
                </a:r>
                <a:endParaRPr lang="en-US" altLang="zh-CN" sz="1200" dirty="0">
                  <a:solidFill>
                    <a:schemeClr val="accent3"/>
                  </a:solidFill>
                  <a:latin typeface="Arial" panose="020B0604020202020204" pitchFamily="34" charset="0"/>
                  <a:ea typeface="+mj-ea"/>
                </a:endParaRPr>
              </a:p>
            </p:txBody>
          </p:sp>
        </p:grpSp>
      </p:grpSp>
      <p:grpSp>
        <p:nvGrpSpPr>
          <p:cNvPr id="85" name="组合 84"/>
          <p:cNvGrpSpPr/>
          <p:nvPr/>
        </p:nvGrpSpPr>
        <p:grpSpPr>
          <a:xfrm>
            <a:off x="1705837" y="2869270"/>
            <a:ext cx="4103343" cy="387746"/>
            <a:chOff x="1705837" y="2801234"/>
            <a:chExt cx="4103343" cy="387746"/>
          </a:xfrm>
        </p:grpSpPr>
        <p:sp>
          <p:nvSpPr>
            <p:cNvPr id="47" name="椭圆 46"/>
            <p:cNvSpPr/>
            <p:nvPr/>
          </p:nvSpPr>
          <p:spPr>
            <a:xfrm>
              <a:off x="1705837" y="2927077"/>
              <a:ext cx="136061" cy="136061"/>
            </a:xfrm>
            <a:prstGeom prst="ellipse">
              <a:avLst/>
            </a:prstGeom>
            <a:solidFill>
              <a:schemeClr val="accent3"/>
            </a:solidFill>
            <a:ln w="127000" cap="flat" cmpd="sng" algn="ctr">
              <a:solidFill>
                <a:schemeClr val="accent3">
                  <a:alpha val="50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2126517" y="2801234"/>
              <a:ext cx="3682663" cy="387746"/>
              <a:chOff x="2126517" y="2801234"/>
              <a:chExt cx="3682663" cy="387746"/>
            </a:xfrm>
          </p:grpSpPr>
          <p:sp>
            <p:nvSpPr>
              <p:cNvPr id="48" name="TextBox 16"/>
              <p:cNvSpPr txBox="1">
                <a:spLocks noChangeArrowheads="1"/>
              </p:cNvSpPr>
              <p:nvPr/>
            </p:nvSpPr>
            <p:spPr bwMode="auto">
              <a:xfrm>
                <a:off x="2126517" y="2841219"/>
                <a:ext cx="1967514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000" dirty="0">
                    <a:gradFill>
                      <a:gsLst>
                        <a:gs pos="0">
                          <a:schemeClr val="accent5"/>
                        </a:gs>
                        <a:gs pos="100000">
                          <a:schemeClr val="accent4"/>
                        </a:gs>
                      </a:gsLst>
                      <a:lin ang="5400000" scaled="1"/>
                    </a:gradFill>
                    <a:latin typeface="Arial" panose="020B0604020202020204" pitchFamily="34" charset="0"/>
                    <a:ea typeface="+mj-ea"/>
                    <a:sym typeface="Gill Sans" pitchFamily="3" charset="0"/>
                  </a:rPr>
                  <a:t>3. </a:t>
                </a:r>
                <a:r>
                  <a:rPr lang="zh-CN" altLang="en-US" sz="2000" dirty="0">
                    <a:gradFill>
                      <a:gsLst>
                        <a:gs pos="0">
                          <a:schemeClr val="accent5"/>
                        </a:gs>
                        <a:gs pos="100000">
                          <a:schemeClr val="accent4"/>
                        </a:gs>
                      </a:gsLst>
                      <a:lin ang="5400000" scaled="1"/>
                    </a:gradFill>
                    <a:latin typeface="Arial" panose="020B0604020202020204" pitchFamily="34" charset="0"/>
                    <a:ea typeface="+mj-ea"/>
                    <a:sym typeface="Gill Sans" pitchFamily="3" charset="0"/>
                  </a:rPr>
                  <a:t>基础设施层</a:t>
                </a:r>
              </a:p>
            </p:txBody>
          </p:sp>
          <p:sp>
            <p:nvSpPr>
              <p:cNvPr id="49" name="矩形: 圆角 48"/>
              <p:cNvSpPr/>
              <p:nvPr/>
            </p:nvSpPr>
            <p:spPr>
              <a:xfrm>
                <a:off x="3914651" y="2801234"/>
                <a:ext cx="1894529" cy="387746"/>
              </a:xfrm>
              <a:prstGeom prst="roundRect">
                <a:avLst>
                  <a:gd name="adj" fmla="val 16837"/>
                </a:avLst>
              </a:prstGeom>
              <a:solidFill>
                <a:schemeClr val="accent1">
                  <a:alpha val="20000"/>
                </a:schemeClr>
              </a:solidFill>
              <a:ln w="12700" cap="flat" cmpd="sng" algn="ctr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ctr"/>
                <a:r>
                  <a:rPr lang="zh-CN" altLang="en-US" sz="1000" dirty="0"/>
                  <a:t>智慧城市云计算平台升级改造</a:t>
                </a:r>
                <a:endParaRPr lang="zh-CN" altLang="en-US" sz="1000" dirty="0">
                  <a:solidFill>
                    <a:srgbClr val="FF0000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algn="ctr"/>
                <a:r>
                  <a:rPr lang="en-US" altLang="zh-CN" sz="1200" dirty="0">
                    <a:solidFill>
                      <a:schemeClr val="accent3"/>
                    </a:solidFill>
                    <a:latin typeface="Arial" panose="020B0604020202020204" pitchFamily="34" charset="0"/>
                    <a:ea typeface="+mj-ea"/>
                  </a:rPr>
                  <a:t>2000</a:t>
                </a:r>
                <a:r>
                  <a:rPr lang="zh-CN" altLang="en-US" sz="1200" dirty="0">
                    <a:solidFill>
                      <a:schemeClr val="accent3"/>
                    </a:solidFill>
                    <a:latin typeface="Arial" panose="020B0604020202020204" pitchFamily="34" charset="0"/>
                    <a:ea typeface="+mj-ea"/>
                  </a:rPr>
                  <a:t>万元</a:t>
                </a:r>
                <a:endParaRPr lang="en-US" altLang="zh-CN" sz="1200" dirty="0">
                  <a:solidFill>
                    <a:schemeClr val="accent3"/>
                  </a:solidFill>
                  <a:latin typeface="Arial" panose="020B0604020202020204" pitchFamily="34" charset="0"/>
                  <a:ea typeface="+mj-ea"/>
                </a:endParaRPr>
              </a:p>
            </p:txBody>
          </p:sp>
        </p:grpSp>
      </p:grpSp>
      <p:grpSp>
        <p:nvGrpSpPr>
          <p:cNvPr id="87" name="组合 86"/>
          <p:cNvGrpSpPr/>
          <p:nvPr/>
        </p:nvGrpSpPr>
        <p:grpSpPr>
          <a:xfrm>
            <a:off x="1644877" y="3598158"/>
            <a:ext cx="4164303" cy="387746"/>
            <a:chOff x="1644877" y="3496104"/>
            <a:chExt cx="4164303" cy="387746"/>
          </a:xfrm>
        </p:grpSpPr>
        <p:sp>
          <p:nvSpPr>
            <p:cNvPr id="52" name="椭圆 51"/>
            <p:cNvSpPr/>
            <p:nvPr/>
          </p:nvSpPr>
          <p:spPr>
            <a:xfrm>
              <a:off x="1644877" y="3621947"/>
              <a:ext cx="136061" cy="136061"/>
            </a:xfrm>
            <a:prstGeom prst="ellipse">
              <a:avLst/>
            </a:prstGeom>
            <a:solidFill>
              <a:schemeClr val="accent3"/>
            </a:solidFill>
            <a:ln w="127000" cap="flat" cmpd="sng" algn="ctr">
              <a:solidFill>
                <a:schemeClr val="accent3">
                  <a:alpha val="50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2065557" y="3496104"/>
              <a:ext cx="3743623" cy="387746"/>
              <a:chOff x="2065557" y="3496104"/>
              <a:chExt cx="3743623" cy="387746"/>
            </a:xfrm>
          </p:grpSpPr>
          <p:sp>
            <p:nvSpPr>
              <p:cNvPr id="53" name="TextBox 16"/>
              <p:cNvSpPr txBox="1">
                <a:spLocks noChangeArrowheads="1"/>
              </p:cNvSpPr>
              <p:nvPr/>
            </p:nvSpPr>
            <p:spPr bwMode="auto">
              <a:xfrm>
                <a:off x="2065557" y="3536089"/>
                <a:ext cx="1658594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000" dirty="0">
                    <a:gradFill>
                      <a:gsLst>
                        <a:gs pos="0">
                          <a:schemeClr val="accent5"/>
                        </a:gs>
                        <a:gs pos="100000">
                          <a:schemeClr val="accent4"/>
                        </a:gs>
                      </a:gsLst>
                      <a:lin ang="5400000" scaled="1"/>
                    </a:gradFill>
                    <a:latin typeface="Arial" panose="020B0604020202020204" pitchFamily="34" charset="0"/>
                    <a:ea typeface="+mj-ea"/>
                    <a:sym typeface="Gill Sans" pitchFamily="3" charset="0"/>
                  </a:rPr>
                  <a:t>4. </a:t>
                </a:r>
                <a:r>
                  <a:rPr lang="zh-CN" altLang="en-US" sz="2000" dirty="0">
                    <a:gradFill>
                      <a:gsLst>
                        <a:gs pos="0">
                          <a:schemeClr val="accent5"/>
                        </a:gs>
                        <a:gs pos="100000">
                          <a:schemeClr val="accent4"/>
                        </a:gs>
                      </a:gsLst>
                      <a:lin ang="5400000" scaled="1"/>
                    </a:gradFill>
                    <a:latin typeface="Arial" panose="020B0604020202020204" pitchFamily="34" charset="0"/>
                    <a:ea typeface="+mj-ea"/>
                    <a:sym typeface="Gill Sans" pitchFamily="3" charset="0"/>
                  </a:rPr>
                  <a:t>数据融合层</a:t>
                </a:r>
              </a:p>
            </p:txBody>
          </p:sp>
          <p:sp>
            <p:nvSpPr>
              <p:cNvPr id="54" name="矩形: 圆角 53"/>
              <p:cNvSpPr/>
              <p:nvPr/>
            </p:nvSpPr>
            <p:spPr>
              <a:xfrm>
                <a:off x="3914651" y="3496104"/>
                <a:ext cx="1894529" cy="387746"/>
              </a:xfrm>
              <a:prstGeom prst="roundRect">
                <a:avLst>
                  <a:gd name="adj" fmla="val 16837"/>
                </a:avLst>
              </a:prstGeom>
              <a:solidFill>
                <a:schemeClr val="accent1">
                  <a:alpha val="20000"/>
                </a:schemeClr>
              </a:solidFill>
              <a:ln w="12700" cap="flat" cmpd="sng" algn="ctr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ctr"/>
                <a:r>
                  <a:rPr lang="zh-CN" altLang="en-US" sz="1000" dirty="0"/>
                  <a:t>数据库群融合改造</a:t>
                </a:r>
              </a:p>
              <a:p>
                <a:pPr algn="ctr"/>
                <a:r>
                  <a:rPr lang="en-US" altLang="zh-CN" sz="1200" dirty="0">
                    <a:solidFill>
                      <a:schemeClr val="accent3"/>
                    </a:solidFill>
                    <a:latin typeface="Arial" panose="020B0604020202020204" pitchFamily="34" charset="0"/>
                    <a:ea typeface="+mj-ea"/>
                  </a:rPr>
                  <a:t>1700</a:t>
                </a:r>
                <a:r>
                  <a:rPr lang="zh-CN" altLang="en-US" sz="1200" dirty="0">
                    <a:solidFill>
                      <a:schemeClr val="accent3"/>
                    </a:solidFill>
                    <a:latin typeface="Arial" panose="020B0604020202020204" pitchFamily="34" charset="0"/>
                    <a:ea typeface="+mj-ea"/>
                  </a:rPr>
                  <a:t>万元</a:t>
                </a:r>
                <a:endParaRPr lang="en-US" altLang="zh-CN" sz="1200" dirty="0">
                  <a:solidFill>
                    <a:schemeClr val="accent3"/>
                  </a:solidFill>
                  <a:latin typeface="Arial" panose="020B0604020202020204" pitchFamily="34" charset="0"/>
                  <a:ea typeface="+mj-ea"/>
                </a:endParaRPr>
              </a:p>
            </p:txBody>
          </p:sp>
        </p:grpSp>
      </p:grpSp>
      <p:grpSp>
        <p:nvGrpSpPr>
          <p:cNvPr id="106" name="组合 105"/>
          <p:cNvGrpSpPr/>
          <p:nvPr/>
        </p:nvGrpSpPr>
        <p:grpSpPr>
          <a:xfrm>
            <a:off x="1930309" y="5055934"/>
            <a:ext cx="5489350" cy="387746"/>
            <a:chOff x="1863634" y="4885844"/>
            <a:chExt cx="5489350" cy="387746"/>
          </a:xfrm>
        </p:grpSpPr>
        <p:sp>
          <p:nvSpPr>
            <p:cNvPr id="65" name="椭圆 64"/>
            <p:cNvSpPr/>
            <p:nvPr/>
          </p:nvSpPr>
          <p:spPr>
            <a:xfrm>
              <a:off x="1863634" y="5011687"/>
              <a:ext cx="136061" cy="136061"/>
            </a:xfrm>
            <a:prstGeom prst="ellipse">
              <a:avLst/>
            </a:prstGeom>
            <a:solidFill>
              <a:schemeClr val="accent3"/>
            </a:solidFill>
            <a:ln w="127000" cap="flat" cmpd="sng" algn="ctr">
              <a:solidFill>
                <a:schemeClr val="accent3">
                  <a:alpha val="50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2284314" y="4885844"/>
              <a:ext cx="5068670" cy="387746"/>
              <a:chOff x="2284314" y="4885844"/>
              <a:chExt cx="5068670" cy="387746"/>
            </a:xfrm>
          </p:grpSpPr>
          <p:sp>
            <p:nvSpPr>
              <p:cNvPr id="66" name="TextBox 16"/>
              <p:cNvSpPr txBox="1">
                <a:spLocks noChangeArrowheads="1"/>
              </p:cNvSpPr>
              <p:nvPr/>
            </p:nvSpPr>
            <p:spPr bwMode="auto">
              <a:xfrm>
                <a:off x="2284314" y="4925829"/>
                <a:ext cx="1658594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000" dirty="0">
                    <a:gradFill>
                      <a:gsLst>
                        <a:gs pos="0">
                          <a:schemeClr val="accent5"/>
                        </a:gs>
                        <a:gs pos="100000">
                          <a:schemeClr val="accent4"/>
                        </a:gs>
                      </a:gsLst>
                      <a:lin ang="5400000" scaled="1"/>
                    </a:gradFill>
                    <a:latin typeface="Arial" panose="020B0604020202020204" pitchFamily="34" charset="0"/>
                    <a:ea typeface="+mj-ea"/>
                    <a:sym typeface="Gill Sans" pitchFamily="3" charset="0"/>
                  </a:rPr>
                  <a:t>6. </a:t>
                </a:r>
                <a:r>
                  <a:rPr lang="zh-CN" altLang="en-US" sz="2000" dirty="0">
                    <a:gradFill>
                      <a:gsLst>
                        <a:gs pos="0">
                          <a:schemeClr val="accent5"/>
                        </a:gs>
                        <a:gs pos="100000">
                          <a:schemeClr val="accent4"/>
                        </a:gs>
                      </a:gsLst>
                      <a:lin ang="5400000" scaled="1"/>
                    </a:gradFill>
                    <a:latin typeface="Arial" panose="020B0604020202020204" pitchFamily="34" charset="0"/>
                    <a:ea typeface="+mj-ea"/>
                    <a:sym typeface="Gill Sans" pitchFamily="3" charset="0"/>
                  </a:rPr>
                  <a:t>用户展示层</a:t>
                </a:r>
              </a:p>
            </p:txBody>
          </p:sp>
          <p:sp>
            <p:nvSpPr>
              <p:cNvPr id="67" name="矩形: 圆角 66"/>
              <p:cNvSpPr/>
              <p:nvPr/>
            </p:nvSpPr>
            <p:spPr>
              <a:xfrm>
                <a:off x="4043220" y="4885844"/>
                <a:ext cx="1757716" cy="387746"/>
              </a:xfrm>
              <a:prstGeom prst="roundRect">
                <a:avLst>
                  <a:gd name="adj" fmla="val 16837"/>
                </a:avLst>
              </a:prstGeom>
              <a:solidFill>
                <a:schemeClr val="accent1">
                  <a:alpha val="20000"/>
                </a:schemeClr>
              </a:solidFill>
              <a:ln w="12700" cap="flat" cmpd="sng" algn="ctr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ctr"/>
                <a:r>
                  <a:rPr lang="zh-CN" altLang="en-US" sz="1000"/>
                  <a:t>城市通</a:t>
                </a:r>
                <a:r>
                  <a:rPr lang="zh-CN" altLang="en-US" sz="1000" dirty="0"/>
                  <a:t>升级改造</a:t>
                </a:r>
                <a:endParaRPr lang="zh-CN" altLang="en-US" sz="1000" dirty="0">
                  <a:solidFill>
                    <a:srgbClr val="00B050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algn="ctr"/>
                <a:r>
                  <a:rPr lang="en-US" altLang="zh-CN" sz="1200" dirty="0">
                    <a:solidFill>
                      <a:schemeClr val="accent3"/>
                    </a:solidFill>
                    <a:latin typeface="Arial" panose="020B0604020202020204" pitchFamily="34" charset="0"/>
                    <a:ea typeface="+mj-ea"/>
                  </a:rPr>
                  <a:t>550</a:t>
                </a:r>
                <a:r>
                  <a:rPr lang="zh-CN" altLang="en-US" sz="1200" dirty="0">
                    <a:solidFill>
                      <a:schemeClr val="accent3"/>
                    </a:solidFill>
                    <a:latin typeface="Arial" panose="020B0604020202020204" pitchFamily="34" charset="0"/>
                    <a:ea typeface="+mj-ea"/>
                  </a:rPr>
                  <a:t>万元</a:t>
                </a:r>
                <a:endParaRPr lang="en-US" altLang="zh-CN" sz="1200" dirty="0">
                  <a:solidFill>
                    <a:schemeClr val="accent3"/>
                  </a:solidFill>
                  <a:latin typeface="Arial" panose="020B0604020202020204" pitchFamily="34" charset="0"/>
                  <a:ea typeface="+mj-ea"/>
                </a:endParaRPr>
              </a:p>
            </p:txBody>
          </p:sp>
          <p:sp>
            <p:nvSpPr>
              <p:cNvPr id="68" name="矩形: 圆角 67"/>
              <p:cNvSpPr/>
              <p:nvPr/>
            </p:nvSpPr>
            <p:spPr>
              <a:xfrm>
                <a:off x="5967924" y="4885844"/>
                <a:ext cx="1385060" cy="387746"/>
              </a:xfrm>
              <a:prstGeom prst="roundRect">
                <a:avLst>
                  <a:gd name="adj" fmla="val 16837"/>
                </a:avLst>
              </a:prstGeom>
              <a:solidFill>
                <a:schemeClr val="accent1">
                  <a:alpha val="20000"/>
                </a:schemeClr>
              </a:solidFill>
              <a:ln w="12700" cap="flat" cmpd="sng" algn="ctr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ctr"/>
                <a:r>
                  <a:rPr lang="zh-CN" altLang="en-US" sz="1000" dirty="0"/>
                  <a:t>智慧综合展示管理平台</a:t>
                </a:r>
                <a:endParaRPr lang="zh-CN" altLang="en-US" sz="1000" dirty="0">
                  <a:solidFill>
                    <a:srgbClr val="00B050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algn="ctr"/>
                <a:r>
                  <a:rPr lang="en-US" altLang="zh-CN" sz="1200" dirty="0">
                    <a:solidFill>
                      <a:schemeClr val="accent3"/>
                    </a:solidFill>
                    <a:latin typeface="Arial" panose="020B0604020202020204" pitchFamily="34" charset="0"/>
                    <a:ea typeface="+mj-ea"/>
                  </a:rPr>
                  <a:t>2000</a:t>
                </a:r>
                <a:r>
                  <a:rPr lang="zh-CN" altLang="en-US" sz="1200" dirty="0">
                    <a:solidFill>
                      <a:schemeClr val="accent3"/>
                    </a:solidFill>
                    <a:latin typeface="Arial" panose="020B0604020202020204" pitchFamily="34" charset="0"/>
                    <a:ea typeface="+mj-ea"/>
                  </a:rPr>
                  <a:t>万元</a:t>
                </a:r>
                <a:endParaRPr lang="en-US" altLang="zh-CN" sz="1200" dirty="0">
                  <a:solidFill>
                    <a:schemeClr val="accent3"/>
                  </a:solidFill>
                  <a:latin typeface="Arial" panose="020B0604020202020204" pitchFamily="34" charset="0"/>
                  <a:ea typeface="+mj-ea"/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2251619" y="5784822"/>
            <a:ext cx="6940850" cy="387746"/>
            <a:chOff x="2165894" y="5580712"/>
            <a:chExt cx="6940850" cy="387746"/>
          </a:xfrm>
        </p:grpSpPr>
        <p:sp>
          <p:nvSpPr>
            <p:cNvPr id="72" name="椭圆 71"/>
            <p:cNvSpPr/>
            <p:nvPr/>
          </p:nvSpPr>
          <p:spPr>
            <a:xfrm>
              <a:off x="2165894" y="5706555"/>
              <a:ext cx="136061" cy="136061"/>
            </a:xfrm>
            <a:prstGeom prst="ellipse">
              <a:avLst/>
            </a:prstGeom>
            <a:solidFill>
              <a:schemeClr val="accent3"/>
            </a:solidFill>
            <a:ln w="127000" cap="flat" cmpd="sng" algn="ctr">
              <a:solidFill>
                <a:schemeClr val="accent3">
                  <a:alpha val="50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TextBox 16"/>
            <p:cNvSpPr txBox="1">
              <a:spLocks noChangeArrowheads="1"/>
            </p:cNvSpPr>
            <p:nvPr/>
          </p:nvSpPr>
          <p:spPr bwMode="auto">
            <a:xfrm>
              <a:off x="2586574" y="5620697"/>
              <a:ext cx="189452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000" dirty="0">
                  <a:gradFill>
                    <a:gsLst>
                      <a:gs pos="0">
                        <a:schemeClr val="accent5"/>
                      </a:gs>
                      <a:gs pos="100000">
                        <a:schemeClr val="accent4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+mj-ea"/>
                  <a:sym typeface="Gill Sans" pitchFamily="3" charset="0"/>
                </a:rPr>
                <a:t>7. </a:t>
              </a:r>
              <a:r>
                <a:rPr lang="zh-CN" altLang="en-US" sz="2000" dirty="0">
                  <a:gradFill>
                    <a:gsLst>
                      <a:gs pos="0">
                        <a:schemeClr val="accent5"/>
                      </a:gs>
                      <a:gs pos="100000">
                        <a:schemeClr val="accent4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+mj-ea"/>
                  <a:sym typeface="Gill Sans" pitchFamily="3" charset="0"/>
                </a:rPr>
                <a:t>支撑保障体系</a:t>
              </a:r>
            </a:p>
          </p:txBody>
        </p:sp>
        <p:sp>
          <p:nvSpPr>
            <p:cNvPr id="75" name="矩形: 圆角 74"/>
            <p:cNvSpPr/>
            <p:nvPr/>
          </p:nvSpPr>
          <p:spPr>
            <a:xfrm>
              <a:off x="6169754" y="5580712"/>
              <a:ext cx="1385060" cy="387746"/>
            </a:xfrm>
            <a:prstGeom prst="roundRect">
              <a:avLst>
                <a:gd name="adj" fmla="val 16837"/>
              </a:avLst>
            </a:prstGeom>
            <a:solidFill>
              <a:schemeClr val="accent1">
                <a:alpha val="20000"/>
              </a:schemeClr>
            </a:solidFill>
            <a:ln w="12700" cap="flat" cmpd="sng" algn="ctr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fontAlgn="ctr"/>
              <a:r>
                <a:rPr lang="zh-CN" altLang="en-US" sz="1000" dirty="0"/>
                <a:t>安全保障提升工程</a:t>
              </a:r>
              <a:endParaRPr lang="zh-CN" altLang="en-US" sz="100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pPr algn="ctr"/>
              <a:r>
                <a:rPr lang="en-US" altLang="zh-CN" sz="1200" dirty="0">
                  <a:solidFill>
                    <a:schemeClr val="accent3"/>
                  </a:solidFill>
                  <a:latin typeface="Arial" panose="020B0604020202020204" pitchFamily="34" charset="0"/>
                  <a:ea typeface="+mj-ea"/>
                </a:rPr>
                <a:t>1700</a:t>
              </a:r>
              <a:r>
                <a:rPr lang="zh-CN" altLang="en-US" sz="1200" dirty="0">
                  <a:solidFill>
                    <a:schemeClr val="accent3"/>
                  </a:solidFill>
                  <a:latin typeface="Arial" panose="020B0604020202020204" pitchFamily="34" charset="0"/>
                  <a:ea typeface="+mj-ea"/>
                </a:rPr>
                <a:t>万元</a:t>
              </a:r>
              <a:endParaRPr lang="en-US" altLang="zh-CN" sz="1200" dirty="0">
                <a:solidFill>
                  <a:schemeClr val="accent3"/>
                </a:solidFill>
                <a:latin typeface="Arial" panose="020B0604020202020204" pitchFamily="34" charset="0"/>
                <a:ea typeface="+mj-ea"/>
              </a:endParaRPr>
            </a:p>
          </p:txBody>
        </p:sp>
        <p:sp>
          <p:nvSpPr>
            <p:cNvPr id="76" name="矩形: 圆角 75"/>
            <p:cNvSpPr/>
            <p:nvPr/>
          </p:nvSpPr>
          <p:spPr>
            <a:xfrm>
              <a:off x="7721684" y="5580712"/>
              <a:ext cx="1385060" cy="387746"/>
            </a:xfrm>
            <a:prstGeom prst="roundRect">
              <a:avLst>
                <a:gd name="adj" fmla="val 16837"/>
              </a:avLst>
            </a:prstGeom>
            <a:solidFill>
              <a:schemeClr val="accent1">
                <a:alpha val="20000"/>
              </a:schemeClr>
            </a:solidFill>
            <a:ln w="12700" cap="flat" cmpd="sng" algn="ctr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fontAlgn="ctr"/>
              <a:r>
                <a:rPr lang="zh-CN" altLang="en-US" sz="1000" dirty="0"/>
                <a:t>运维管理服务工程</a:t>
              </a:r>
              <a:endParaRPr lang="zh-CN" altLang="en-US" sz="100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pPr algn="ctr"/>
              <a:r>
                <a:rPr lang="en-US" altLang="zh-CN" sz="1200" dirty="0">
                  <a:solidFill>
                    <a:schemeClr val="accent3"/>
                  </a:solidFill>
                  <a:latin typeface="Arial" panose="020B0604020202020204" pitchFamily="34" charset="0"/>
                  <a:ea typeface="+mj-ea"/>
                </a:rPr>
                <a:t>750</a:t>
              </a:r>
              <a:r>
                <a:rPr lang="zh-CN" altLang="en-US" sz="1200" dirty="0">
                  <a:solidFill>
                    <a:schemeClr val="accent3"/>
                  </a:solidFill>
                  <a:latin typeface="Arial" panose="020B0604020202020204" pitchFamily="34" charset="0"/>
                  <a:ea typeface="+mj-ea"/>
                </a:rPr>
                <a:t>万元</a:t>
              </a:r>
              <a:endParaRPr lang="en-US" altLang="zh-CN" sz="1200" dirty="0">
                <a:solidFill>
                  <a:schemeClr val="accent3"/>
                </a:solidFill>
                <a:latin typeface="Arial" panose="020B0604020202020204" pitchFamily="34" charset="0"/>
                <a:ea typeface="+mj-ea"/>
              </a:endParaRPr>
            </a:p>
          </p:txBody>
        </p:sp>
        <p:sp>
          <p:nvSpPr>
            <p:cNvPr id="77" name="矩形: 圆角 76"/>
            <p:cNvSpPr/>
            <p:nvPr/>
          </p:nvSpPr>
          <p:spPr>
            <a:xfrm>
              <a:off x="4617825" y="5580712"/>
              <a:ext cx="1385060" cy="387746"/>
            </a:xfrm>
            <a:prstGeom prst="roundRect">
              <a:avLst>
                <a:gd name="adj" fmla="val 16837"/>
              </a:avLst>
            </a:prstGeom>
            <a:solidFill>
              <a:schemeClr val="accent1">
                <a:alpha val="20000"/>
              </a:schemeClr>
            </a:solidFill>
            <a:ln w="12700" cap="flat" cmpd="sng" algn="ctr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fontAlgn="ctr"/>
              <a:r>
                <a:rPr lang="zh-CN" altLang="en-US" sz="1000" dirty="0"/>
                <a:t>标准规范编制工程</a:t>
              </a:r>
              <a:endParaRPr lang="zh-CN" altLang="en-US" sz="100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pPr algn="ctr"/>
              <a:r>
                <a:rPr lang="en-US" altLang="zh-CN" sz="1200" dirty="0">
                  <a:solidFill>
                    <a:schemeClr val="accent3"/>
                  </a:solidFill>
                  <a:latin typeface="Arial" panose="020B0604020202020204" pitchFamily="34" charset="0"/>
                  <a:ea typeface="+mj-ea"/>
                </a:rPr>
                <a:t>80</a:t>
              </a:r>
              <a:r>
                <a:rPr lang="zh-CN" altLang="en-US" sz="1200" dirty="0">
                  <a:solidFill>
                    <a:schemeClr val="accent3"/>
                  </a:solidFill>
                  <a:latin typeface="Arial" panose="020B0604020202020204" pitchFamily="34" charset="0"/>
                  <a:ea typeface="+mj-ea"/>
                </a:rPr>
                <a:t>万元</a:t>
              </a:r>
              <a:endParaRPr lang="en-US" altLang="zh-CN" sz="1200" dirty="0">
                <a:solidFill>
                  <a:schemeClr val="accent3"/>
                </a:solidFill>
                <a:latin typeface="Arial" panose="020B0604020202020204" pitchFamily="34" charset="0"/>
                <a:ea typeface="+mj-ea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1709964" y="4327046"/>
            <a:ext cx="8575910" cy="387746"/>
            <a:chOff x="1709964" y="4190974"/>
            <a:chExt cx="8575910" cy="387746"/>
          </a:xfrm>
        </p:grpSpPr>
        <p:sp>
          <p:nvSpPr>
            <p:cNvPr id="56" name="椭圆 55"/>
            <p:cNvSpPr/>
            <p:nvPr/>
          </p:nvSpPr>
          <p:spPr>
            <a:xfrm>
              <a:off x="1709964" y="4316817"/>
              <a:ext cx="136061" cy="136061"/>
            </a:xfrm>
            <a:prstGeom prst="ellipse">
              <a:avLst/>
            </a:prstGeom>
            <a:solidFill>
              <a:schemeClr val="accent3"/>
            </a:solidFill>
            <a:ln w="127000" cap="flat" cmpd="sng" algn="ctr">
              <a:solidFill>
                <a:schemeClr val="accent3">
                  <a:alpha val="50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2130644" y="4190974"/>
              <a:ext cx="8155230" cy="387746"/>
              <a:chOff x="2130644" y="4190974"/>
              <a:chExt cx="8155230" cy="387746"/>
            </a:xfrm>
          </p:grpSpPr>
          <p:sp>
            <p:nvSpPr>
              <p:cNvPr id="57" name="TextBox 16"/>
              <p:cNvSpPr txBox="1">
                <a:spLocks noChangeArrowheads="1"/>
              </p:cNvSpPr>
              <p:nvPr/>
            </p:nvSpPr>
            <p:spPr bwMode="auto">
              <a:xfrm>
                <a:off x="2130644" y="4230959"/>
                <a:ext cx="1658594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000" dirty="0">
                    <a:gradFill>
                      <a:gsLst>
                        <a:gs pos="0">
                          <a:schemeClr val="accent5"/>
                        </a:gs>
                        <a:gs pos="100000">
                          <a:schemeClr val="accent4"/>
                        </a:gs>
                      </a:gsLst>
                      <a:lin ang="5400000" scaled="1"/>
                    </a:gradFill>
                    <a:latin typeface="Arial" panose="020B0604020202020204" pitchFamily="34" charset="0"/>
                    <a:ea typeface="+mj-ea"/>
                    <a:sym typeface="Gill Sans" pitchFamily="3" charset="0"/>
                  </a:rPr>
                  <a:t>5. </a:t>
                </a:r>
                <a:r>
                  <a:rPr lang="zh-CN" altLang="en-US" sz="2000" dirty="0">
                    <a:gradFill>
                      <a:gsLst>
                        <a:gs pos="0">
                          <a:schemeClr val="accent5"/>
                        </a:gs>
                        <a:gs pos="100000">
                          <a:schemeClr val="accent4"/>
                        </a:gs>
                      </a:gsLst>
                      <a:lin ang="5400000" scaled="1"/>
                    </a:gradFill>
                    <a:latin typeface="Arial" panose="020B0604020202020204" pitchFamily="34" charset="0"/>
                    <a:ea typeface="+mj-ea"/>
                    <a:sym typeface="Gill Sans" pitchFamily="3" charset="0"/>
                  </a:rPr>
                  <a:t>信息共享层</a:t>
                </a:r>
              </a:p>
            </p:txBody>
          </p:sp>
          <p:sp>
            <p:nvSpPr>
              <p:cNvPr id="58" name="矩形: 圆角 57"/>
              <p:cNvSpPr/>
              <p:nvPr/>
            </p:nvSpPr>
            <p:spPr>
              <a:xfrm>
                <a:off x="3914651" y="4190974"/>
                <a:ext cx="1757716" cy="387746"/>
              </a:xfrm>
              <a:prstGeom prst="roundRect">
                <a:avLst>
                  <a:gd name="adj" fmla="val 16837"/>
                </a:avLst>
              </a:prstGeom>
              <a:solidFill>
                <a:schemeClr val="accent1">
                  <a:alpha val="20000"/>
                </a:schemeClr>
              </a:solidFill>
              <a:ln w="12700" cap="flat" cmpd="sng" algn="ctr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ctr"/>
                <a:r>
                  <a:rPr lang="zh-CN" altLang="en-US" sz="1000" dirty="0"/>
                  <a:t>智慧城市大数据共享交换平台</a:t>
                </a:r>
              </a:p>
              <a:p>
                <a:pPr algn="ctr"/>
                <a:r>
                  <a:rPr lang="en-US" altLang="zh-CN" sz="1200" dirty="0">
                    <a:solidFill>
                      <a:schemeClr val="accent3"/>
                    </a:solidFill>
                    <a:latin typeface="Arial" panose="020B0604020202020204" pitchFamily="34" charset="0"/>
                    <a:ea typeface="+mj-ea"/>
                  </a:rPr>
                  <a:t>550</a:t>
                </a:r>
                <a:r>
                  <a:rPr lang="zh-CN" altLang="en-US" sz="1200" dirty="0">
                    <a:solidFill>
                      <a:schemeClr val="accent3"/>
                    </a:solidFill>
                    <a:latin typeface="Arial" panose="020B0604020202020204" pitchFamily="34" charset="0"/>
                    <a:ea typeface="+mj-ea"/>
                  </a:rPr>
                  <a:t>万元</a:t>
                </a:r>
                <a:endParaRPr lang="en-US" altLang="zh-CN" sz="1200" dirty="0">
                  <a:solidFill>
                    <a:schemeClr val="accent3"/>
                  </a:solidFill>
                  <a:latin typeface="Arial" panose="020B0604020202020204" pitchFamily="34" charset="0"/>
                  <a:ea typeface="+mj-ea"/>
                </a:endParaRPr>
              </a:p>
            </p:txBody>
          </p:sp>
          <p:sp>
            <p:nvSpPr>
              <p:cNvPr id="59" name="矩形: 圆角 58"/>
              <p:cNvSpPr/>
              <p:nvPr/>
            </p:nvSpPr>
            <p:spPr>
              <a:xfrm>
                <a:off x="5825143" y="4190974"/>
                <a:ext cx="1385060" cy="387746"/>
              </a:xfrm>
              <a:prstGeom prst="roundRect">
                <a:avLst>
                  <a:gd name="adj" fmla="val 16837"/>
                </a:avLst>
              </a:prstGeom>
              <a:solidFill>
                <a:schemeClr val="accent1">
                  <a:alpha val="20000"/>
                </a:schemeClr>
              </a:solidFill>
              <a:ln w="12700" cap="flat" cmpd="sng" algn="ctr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ctr"/>
                <a:r>
                  <a:rPr lang="zh-CN" altLang="en-US" sz="1000" dirty="0"/>
                  <a:t>智慧城市公共服务平台</a:t>
                </a:r>
              </a:p>
              <a:p>
                <a:pPr algn="ctr"/>
                <a:r>
                  <a:rPr lang="en-US" altLang="zh-CN" sz="1200" dirty="0">
                    <a:solidFill>
                      <a:schemeClr val="accent3"/>
                    </a:solidFill>
                    <a:latin typeface="Arial" panose="020B0604020202020204" pitchFamily="34" charset="0"/>
                    <a:ea typeface="+mj-ea"/>
                  </a:rPr>
                  <a:t>450</a:t>
                </a:r>
                <a:r>
                  <a:rPr lang="zh-CN" altLang="en-US" sz="1200" dirty="0">
                    <a:solidFill>
                      <a:schemeClr val="accent3"/>
                    </a:solidFill>
                    <a:latin typeface="Arial" panose="020B0604020202020204" pitchFamily="34" charset="0"/>
                    <a:ea typeface="+mj-ea"/>
                  </a:rPr>
                  <a:t>万元</a:t>
                </a:r>
                <a:endParaRPr lang="en-US" altLang="zh-CN" sz="1200" dirty="0">
                  <a:solidFill>
                    <a:schemeClr val="accent3"/>
                  </a:solidFill>
                  <a:latin typeface="Arial" panose="020B0604020202020204" pitchFamily="34" charset="0"/>
                  <a:ea typeface="+mj-ea"/>
                </a:endParaRPr>
              </a:p>
            </p:txBody>
          </p:sp>
          <p:sp>
            <p:nvSpPr>
              <p:cNvPr id="60" name="矩形: 圆角 59"/>
              <p:cNvSpPr/>
              <p:nvPr/>
            </p:nvSpPr>
            <p:spPr>
              <a:xfrm>
                <a:off x="7362979" y="4190974"/>
                <a:ext cx="1385060" cy="387746"/>
              </a:xfrm>
              <a:prstGeom prst="roundRect">
                <a:avLst>
                  <a:gd name="adj" fmla="val 16837"/>
                </a:avLst>
              </a:prstGeom>
              <a:solidFill>
                <a:schemeClr val="accent1">
                  <a:alpha val="20000"/>
                </a:schemeClr>
              </a:solidFill>
              <a:ln w="12700" cap="flat" cmpd="sng" algn="ctr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ctr"/>
                <a:r>
                  <a:rPr lang="zh-CN" altLang="en-US" sz="1000" dirty="0"/>
                  <a:t>智慧城市公共管理平台</a:t>
                </a:r>
                <a:endParaRPr lang="zh-CN" altLang="en-US" sz="1000" dirty="0">
                  <a:solidFill>
                    <a:srgbClr val="FF0000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algn="ctr"/>
                <a:r>
                  <a:rPr lang="en-US" altLang="zh-CN" sz="1200" dirty="0">
                    <a:solidFill>
                      <a:schemeClr val="accent3"/>
                    </a:solidFill>
                    <a:latin typeface="Arial" panose="020B0604020202020204" pitchFamily="34" charset="0"/>
                    <a:ea typeface="+mj-ea"/>
                  </a:rPr>
                  <a:t>600</a:t>
                </a:r>
                <a:r>
                  <a:rPr lang="zh-CN" altLang="en-US" sz="1200" dirty="0">
                    <a:solidFill>
                      <a:schemeClr val="accent3"/>
                    </a:solidFill>
                    <a:latin typeface="Arial" panose="020B0604020202020204" pitchFamily="34" charset="0"/>
                    <a:ea typeface="+mj-ea"/>
                  </a:rPr>
                  <a:t>万元</a:t>
                </a:r>
                <a:endParaRPr lang="en-US" altLang="zh-CN" sz="1200" dirty="0">
                  <a:solidFill>
                    <a:schemeClr val="accent3"/>
                  </a:solidFill>
                  <a:latin typeface="Arial" panose="020B0604020202020204" pitchFamily="34" charset="0"/>
                  <a:ea typeface="+mj-ea"/>
                </a:endParaRPr>
              </a:p>
            </p:txBody>
          </p:sp>
          <p:sp>
            <p:nvSpPr>
              <p:cNvPr id="79" name="矩形: 圆角 78"/>
              <p:cNvSpPr/>
              <p:nvPr/>
            </p:nvSpPr>
            <p:spPr>
              <a:xfrm>
                <a:off x="8900814" y="4190974"/>
                <a:ext cx="1385060" cy="387746"/>
              </a:xfrm>
              <a:prstGeom prst="roundRect">
                <a:avLst>
                  <a:gd name="adj" fmla="val 16837"/>
                </a:avLst>
              </a:prstGeom>
              <a:solidFill>
                <a:schemeClr val="accent1">
                  <a:alpha val="20000"/>
                </a:schemeClr>
              </a:solidFill>
              <a:ln w="12700" cap="flat" cmpd="sng" algn="ctr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ctr"/>
                <a:r>
                  <a:rPr lang="zh-CN" altLang="en-US" sz="1000" dirty="0"/>
                  <a:t>视频网联平台</a:t>
                </a:r>
                <a:endParaRPr lang="zh-CN" altLang="en-US" sz="1000" dirty="0">
                  <a:solidFill>
                    <a:srgbClr val="1F4E78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algn="ctr"/>
                <a:r>
                  <a:rPr lang="en-US" altLang="zh-CN" sz="1200" dirty="0">
                    <a:solidFill>
                      <a:schemeClr val="accent3"/>
                    </a:solidFill>
                    <a:latin typeface="Arial" panose="020B0604020202020204" pitchFamily="34" charset="0"/>
                  </a:rPr>
                  <a:t>1500</a:t>
                </a:r>
                <a:r>
                  <a:rPr lang="zh-CN" altLang="en-US" sz="1200" dirty="0">
                    <a:solidFill>
                      <a:schemeClr val="accent3"/>
                    </a:solidFill>
                    <a:latin typeface="Arial" panose="020B0604020202020204" pitchFamily="34" charset="0"/>
                    <a:ea typeface="+mj-ea"/>
                  </a:rPr>
                  <a:t>万元</a:t>
                </a:r>
                <a:endParaRPr lang="en-US" altLang="zh-CN" sz="1200" dirty="0">
                  <a:solidFill>
                    <a:schemeClr val="accent3"/>
                  </a:solidFill>
                  <a:latin typeface="Arial" panose="020B0604020202020204" pitchFamily="34" charset="0"/>
                  <a:ea typeface="+mj-ea"/>
                </a:endParaRPr>
              </a:p>
            </p:txBody>
          </p:sp>
        </p:grpSp>
      </p:grpSp>
      <p:cxnSp>
        <p:nvCxnSpPr>
          <p:cNvPr id="12" name="直接连接符 11"/>
          <p:cNvCxnSpPr/>
          <p:nvPr/>
        </p:nvCxnSpPr>
        <p:spPr>
          <a:xfrm>
            <a:off x="2381042" y="1969811"/>
            <a:ext cx="7719123" cy="0"/>
          </a:xfrm>
          <a:prstGeom prst="line">
            <a:avLst/>
          </a:prstGeom>
          <a:noFill/>
          <a:ln w="12700" cap="flat" cmpd="sng" algn="ctr">
            <a:gradFill flip="none" rotWithShape="1">
              <a:gsLst>
                <a:gs pos="50000">
                  <a:srgbClr val="239DF3"/>
                </a:gs>
                <a:gs pos="0">
                  <a:schemeClr val="accent3">
                    <a:alpha val="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" name="直接连接符 94"/>
          <p:cNvCxnSpPr/>
          <p:nvPr/>
        </p:nvCxnSpPr>
        <p:spPr>
          <a:xfrm>
            <a:off x="2381042" y="2698699"/>
            <a:ext cx="7719123" cy="0"/>
          </a:xfrm>
          <a:prstGeom prst="line">
            <a:avLst/>
          </a:prstGeom>
          <a:noFill/>
          <a:ln w="12700" cap="flat" cmpd="sng" algn="ctr">
            <a:gradFill flip="none" rotWithShape="1">
              <a:gsLst>
                <a:gs pos="50000">
                  <a:srgbClr val="239DF3"/>
                </a:gs>
                <a:gs pos="0">
                  <a:schemeClr val="accent3">
                    <a:alpha val="0"/>
                  </a:schemeClr>
                </a:gs>
                <a:gs pos="72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6" name="直接连接符 95"/>
          <p:cNvCxnSpPr/>
          <p:nvPr/>
        </p:nvCxnSpPr>
        <p:spPr>
          <a:xfrm>
            <a:off x="2381042" y="3427587"/>
            <a:ext cx="7719123" cy="0"/>
          </a:xfrm>
          <a:prstGeom prst="line">
            <a:avLst/>
          </a:prstGeom>
          <a:noFill/>
          <a:ln w="12700" cap="flat" cmpd="sng" algn="ctr">
            <a:gradFill flip="none" rotWithShape="1">
              <a:gsLst>
                <a:gs pos="50000">
                  <a:srgbClr val="239DF3"/>
                </a:gs>
                <a:gs pos="0">
                  <a:schemeClr val="accent3">
                    <a:alpha val="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7" name="直接连接符 96"/>
          <p:cNvCxnSpPr/>
          <p:nvPr/>
        </p:nvCxnSpPr>
        <p:spPr>
          <a:xfrm>
            <a:off x="2381042" y="4156475"/>
            <a:ext cx="7719123" cy="0"/>
          </a:xfrm>
          <a:prstGeom prst="line">
            <a:avLst/>
          </a:prstGeom>
          <a:noFill/>
          <a:ln w="12700" cap="flat" cmpd="sng" algn="ctr">
            <a:gradFill flip="none" rotWithShape="1">
              <a:gsLst>
                <a:gs pos="50000">
                  <a:srgbClr val="239DF3"/>
                </a:gs>
                <a:gs pos="0">
                  <a:schemeClr val="accent3">
                    <a:alpha val="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2381042" y="4885363"/>
            <a:ext cx="7719123" cy="0"/>
          </a:xfrm>
          <a:prstGeom prst="line">
            <a:avLst/>
          </a:prstGeom>
          <a:noFill/>
          <a:ln w="12700" cap="flat" cmpd="sng" algn="ctr">
            <a:gradFill flip="none" rotWithShape="1">
              <a:gsLst>
                <a:gs pos="50000">
                  <a:srgbClr val="239DF3"/>
                </a:gs>
                <a:gs pos="0">
                  <a:schemeClr val="accent3">
                    <a:alpha val="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2381042" y="5614251"/>
            <a:ext cx="7719123" cy="0"/>
          </a:xfrm>
          <a:prstGeom prst="line">
            <a:avLst/>
          </a:prstGeom>
          <a:noFill/>
          <a:ln w="12700" cap="flat" cmpd="sng" algn="ctr">
            <a:gradFill flip="none" rotWithShape="1">
              <a:gsLst>
                <a:gs pos="50000">
                  <a:srgbClr val="239DF3"/>
                </a:gs>
                <a:gs pos="0">
                  <a:schemeClr val="accent3">
                    <a:alpha val="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09" name="组合 108"/>
          <p:cNvGrpSpPr/>
          <p:nvPr/>
        </p:nvGrpSpPr>
        <p:grpSpPr>
          <a:xfrm>
            <a:off x="6139517" y="2179417"/>
            <a:ext cx="4346646" cy="1967514"/>
            <a:chOff x="5967924" y="2207830"/>
            <a:chExt cx="4346646" cy="1967514"/>
          </a:xfrm>
        </p:grpSpPr>
        <p:sp>
          <p:nvSpPr>
            <p:cNvPr id="9" name="矩形 8"/>
            <p:cNvSpPr/>
            <p:nvPr/>
          </p:nvSpPr>
          <p:spPr>
            <a:xfrm>
              <a:off x="6957063" y="2265650"/>
              <a:ext cx="2374368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latin typeface="+mj-ea"/>
                </a:rPr>
                <a:t>投资估算小计</a:t>
              </a:r>
              <a:endParaRPr lang="en-US" altLang="zh-CN" dirty="0">
                <a:latin typeface="+mj-ea"/>
              </a:endParaRPr>
            </a:p>
            <a:p>
              <a:pPr algn="ctr"/>
              <a:r>
                <a:rPr lang="en-US" altLang="zh-CN" sz="3600" dirty="0">
                  <a:gradFill>
                    <a:gsLst>
                      <a:gs pos="0">
                        <a:schemeClr val="accent5"/>
                      </a:gs>
                      <a:gs pos="100000">
                        <a:schemeClr val="accent4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+mj-ea"/>
                </a:rPr>
                <a:t>26480</a:t>
              </a:r>
              <a:r>
                <a:rPr lang="zh-CN" altLang="en-US" sz="3600" dirty="0">
                  <a:gradFill>
                    <a:gsLst>
                      <a:gs pos="0">
                        <a:schemeClr val="accent5"/>
                      </a:gs>
                      <a:gs pos="100000">
                        <a:schemeClr val="accent4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+mj-ea"/>
                </a:rPr>
                <a:t>万元</a:t>
              </a:r>
            </a:p>
          </p:txBody>
        </p:sp>
        <p:pic>
          <p:nvPicPr>
            <p:cNvPr id="86" name="图片 85" descr="图片包含 游戏机&#10;&#10;描述已自动生成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7924" y="2207830"/>
              <a:ext cx="4346646" cy="1967514"/>
            </a:xfrm>
            <a:prstGeom prst="rect">
              <a:avLst/>
            </a:prstGeom>
          </p:spPr>
        </p:pic>
      </p:grpSp>
      <p:cxnSp>
        <p:nvCxnSpPr>
          <p:cNvPr id="110" name="直接连接符 109"/>
          <p:cNvCxnSpPr/>
          <p:nvPr/>
        </p:nvCxnSpPr>
        <p:spPr>
          <a:xfrm>
            <a:off x="2912502" y="6343140"/>
            <a:ext cx="6366997" cy="0"/>
          </a:xfrm>
          <a:prstGeom prst="line">
            <a:avLst/>
          </a:prstGeom>
          <a:noFill/>
          <a:ln w="12700" cap="flat" cmpd="sng" algn="ctr">
            <a:gradFill flip="none" rotWithShape="1">
              <a:gsLst>
                <a:gs pos="50000">
                  <a:srgbClr val="239DF3"/>
                </a:gs>
                <a:gs pos="0">
                  <a:schemeClr val="accent3">
                    <a:alpha val="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6108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3408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/>
          <p:cNvSpPr/>
          <p:nvPr/>
        </p:nvSpPr>
        <p:spPr>
          <a:xfrm>
            <a:off x="2895145" y="-3079194"/>
            <a:ext cx="11768736" cy="11235443"/>
          </a:xfrm>
          <a:custGeom>
            <a:avLst/>
            <a:gdLst>
              <a:gd name="connsiteX0" fmla="*/ 10264130 w 10397664"/>
              <a:gd name="connsiteY0" fmla="*/ 8780497 h 9926500"/>
              <a:gd name="connsiteX1" fmla="*/ 10077509 w 10397664"/>
              <a:gd name="connsiteY1" fmla="*/ 8817821 h 9926500"/>
              <a:gd name="connsiteX2" fmla="*/ 9890889 w 10397664"/>
              <a:gd name="connsiteY2" fmla="*/ 8827152 h 9926500"/>
              <a:gd name="connsiteX3" fmla="*/ 9657613 w 10397664"/>
              <a:gd name="connsiteY3" fmla="*/ 9023103 h 9926500"/>
              <a:gd name="connsiteX4" fmla="*/ 9582965 w 10397664"/>
              <a:gd name="connsiteY4" fmla="*/ 9125745 h 9926500"/>
              <a:gd name="connsiteX5" fmla="*/ 9601627 w 10397664"/>
              <a:gd name="connsiteY5" fmla="*/ 9265710 h 9926500"/>
              <a:gd name="connsiteX6" fmla="*/ 9536310 w 10397664"/>
              <a:gd name="connsiteY6" fmla="*/ 9331027 h 9926500"/>
              <a:gd name="connsiteX7" fmla="*/ 9470992 w 10397664"/>
              <a:gd name="connsiteY7" fmla="*/ 9526979 h 9926500"/>
              <a:gd name="connsiteX8" fmla="*/ 9387013 w 10397664"/>
              <a:gd name="connsiteY8" fmla="*/ 9526979 h 9926500"/>
              <a:gd name="connsiteX9" fmla="*/ 9312365 w 10397664"/>
              <a:gd name="connsiteY9" fmla="*/ 9620289 h 9926500"/>
              <a:gd name="connsiteX10" fmla="*/ 9219055 w 10397664"/>
              <a:gd name="connsiteY10" fmla="*/ 9713599 h 9926500"/>
              <a:gd name="connsiteX11" fmla="*/ 8985779 w 10397664"/>
              <a:gd name="connsiteY11" fmla="*/ 9638951 h 9926500"/>
              <a:gd name="connsiteX12" fmla="*/ 8817821 w 10397664"/>
              <a:gd name="connsiteY12" fmla="*/ 9648282 h 9926500"/>
              <a:gd name="connsiteX13" fmla="*/ 8584545 w 10397664"/>
              <a:gd name="connsiteY13" fmla="*/ 9629620 h 9926500"/>
              <a:gd name="connsiteX14" fmla="*/ 8267290 w 10397664"/>
              <a:gd name="connsiteY14" fmla="*/ 9415006 h 9926500"/>
              <a:gd name="connsiteX15" fmla="*/ 8062008 w 10397664"/>
              <a:gd name="connsiteY15" fmla="*/ 9041765 h 9926500"/>
              <a:gd name="connsiteX16" fmla="*/ 7660773 w 10397664"/>
              <a:gd name="connsiteY16" fmla="*/ 9023103 h 9926500"/>
              <a:gd name="connsiteX17" fmla="*/ 7642111 w 10397664"/>
              <a:gd name="connsiteY17" fmla="*/ 9135076 h 9926500"/>
              <a:gd name="connsiteX18" fmla="*/ 7576794 w 10397664"/>
              <a:gd name="connsiteY18" fmla="*/ 9237717 h 9926500"/>
              <a:gd name="connsiteX19" fmla="*/ 7474153 w 10397664"/>
              <a:gd name="connsiteY19" fmla="*/ 9321696 h 9926500"/>
              <a:gd name="connsiteX20" fmla="*/ 7464822 w 10397664"/>
              <a:gd name="connsiteY20" fmla="*/ 9396344 h 9926500"/>
              <a:gd name="connsiteX21" fmla="*/ 7502146 w 10397664"/>
              <a:gd name="connsiteY21" fmla="*/ 9526979 h 9926500"/>
              <a:gd name="connsiteX22" fmla="*/ 7436829 w 10397664"/>
              <a:gd name="connsiteY22" fmla="*/ 9545641 h 9926500"/>
              <a:gd name="connsiteX23" fmla="*/ 7399505 w 10397664"/>
              <a:gd name="connsiteY23" fmla="*/ 9452331 h 9926500"/>
              <a:gd name="connsiteX24" fmla="*/ 7352850 w 10397664"/>
              <a:gd name="connsiteY24" fmla="*/ 9508317 h 9926500"/>
              <a:gd name="connsiteX25" fmla="*/ 7231546 w 10397664"/>
              <a:gd name="connsiteY25" fmla="*/ 9470993 h 9926500"/>
              <a:gd name="connsiteX26" fmla="*/ 7203553 w 10397664"/>
              <a:gd name="connsiteY26" fmla="*/ 9564303 h 9926500"/>
              <a:gd name="connsiteX27" fmla="*/ 7128905 w 10397664"/>
              <a:gd name="connsiteY27" fmla="*/ 9601627 h 9926500"/>
              <a:gd name="connsiteX28" fmla="*/ 7026264 w 10397664"/>
              <a:gd name="connsiteY28" fmla="*/ 9648282 h 9926500"/>
              <a:gd name="connsiteX29" fmla="*/ 6960946 w 10397664"/>
              <a:gd name="connsiteY29" fmla="*/ 9797579 h 9926500"/>
              <a:gd name="connsiteX30" fmla="*/ 6867636 w 10397664"/>
              <a:gd name="connsiteY30" fmla="*/ 9760254 h 9926500"/>
              <a:gd name="connsiteX31" fmla="*/ 6839643 w 10397664"/>
              <a:gd name="connsiteY31" fmla="*/ 9666944 h 9926500"/>
              <a:gd name="connsiteX32" fmla="*/ 6727671 w 10397664"/>
              <a:gd name="connsiteY32" fmla="*/ 9666944 h 9926500"/>
              <a:gd name="connsiteX33" fmla="*/ 6662354 w 10397664"/>
              <a:gd name="connsiteY33" fmla="*/ 9498986 h 9926500"/>
              <a:gd name="connsiteX34" fmla="*/ 6503726 w 10397664"/>
              <a:gd name="connsiteY34" fmla="*/ 9396344 h 9926500"/>
              <a:gd name="connsiteX35" fmla="*/ 6307775 w 10397664"/>
              <a:gd name="connsiteY35" fmla="*/ 8901800 h 9926500"/>
              <a:gd name="connsiteX36" fmla="*/ 6102492 w 10397664"/>
              <a:gd name="connsiteY36" fmla="*/ 8789828 h 9926500"/>
              <a:gd name="connsiteX37" fmla="*/ 5822561 w 10397664"/>
              <a:gd name="connsiteY37" fmla="*/ 8631200 h 9926500"/>
              <a:gd name="connsiteX38" fmla="*/ 5738582 w 10397664"/>
              <a:gd name="connsiteY38" fmla="*/ 8407256 h 9926500"/>
              <a:gd name="connsiteX39" fmla="*/ 5542630 w 10397664"/>
              <a:gd name="connsiteY39" fmla="*/ 8304614 h 9926500"/>
              <a:gd name="connsiteX40" fmla="*/ 5365341 w 10397664"/>
              <a:gd name="connsiteY40" fmla="*/ 8341939 h 9926500"/>
              <a:gd name="connsiteX41" fmla="*/ 5253368 w 10397664"/>
              <a:gd name="connsiteY41" fmla="*/ 8472573 h 9926500"/>
              <a:gd name="connsiteX42" fmla="*/ 5150727 w 10397664"/>
              <a:gd name="connsiteY42" fmla="*/ 8575214 h 9926500"/>
              <a:gd name="connsiteX43" fmla="*/ 5020093 w 10397664"/>
              <a:gd name="connsiteY43" fmla="*/ 8575214 h 9926500"/>
              <a:gd name="connsiteX44" fmla="*/ 4973438 w 10397664"/>
              <a:gd name="connsiteY44" fmla="*/ 8528559 h 9926500"/>
              <a:gd name="connsiteX45" fmla="*/ 4824141 w 10397664"/>
              <a:gd name="connsiteY45" fmla="*/ 8519228 h 9926500"/>
              <a:gd name="connsiteX46" fmla="*/ 4637521 w 10397664"/>
              <a:gd name="connsiteY46" fmla="*/ 8789828 h 9926500"/>
              <a:gd name="connsiteX47" fmla="*/ 4497555 w 10397664"/>
              <a:gd name="connsiteY47" fmla="*/ 8883138 h 9926500"/>
              <a:gd name="connsiteX48" fmla="*/ 4422907 w 10397664"/>
              <a:gd name="connsiteY48" fmla="*/ 8948455 h 9926500"/>
              <a:gd name="connsiteX49" fmla="*/ 4422907 w 10397664"/>
              <a:gd name="connsiteY49" fmla="*/ 9135076 h 9926500"/>
              <a:gd name="connsiteX50" fmla="*/ 4338928 w 10397664"/>
              <a:gd name="connsiteY50" fmla="*/ 9135076 h 9926500"/>
              <a:gd name="connsiteX51" fmla="*/ 4273611 w 10397664"/>
              <a:gd name="connsiteY51" fmla="*/ 9153738 h 9926500"/>
              <a:gd name="connsiteX52" fmla="*/ 4180300 w 10397664"/>
              <a:gd name="connsiteY52" fmla="*/ 9228386 h 9926500"/>
              <a:gd name="connsiteX53" fmla="*/ 4031004 w 10397664"/>
              <a:gd name="connsiteY53" fmla="*/ 9377682 h 9926500"/>
              <a:gd name="connsiteX54" fmla="*/ 3956356 w 10397664"/>
              <a:gd name="connsiteY54" fmla="*/ 9433669 h 9926500"/>
              <a:gd name="connsiteX55" fmla="*/ 3937694 w 10397664"/>
              <a:gd name="connsiteY55" fmla="*/ 9396344 h 9926500"/>
              <a:gd name="connsiteX56" fmla="*/ 3993680 w 10397664"/>
              <a:gd name="connsiteY56" fmla="*/ 9275041 h 9926500"/>
              <a:gd name="connsiteX57" fmla="*/ 3937694 w 10397664"/>
              <a:gd name="connsiteY57" fmla="*/ 9172400 h 9926500"/>
              <a:gd name="connsiteX58" fmla="*/ 3872376 w 10397664"/>
              <a:gd name="connsiteY58" fmla="*/ 9125745 h 9926500"/>
              <a:gd name="connsiteX59" fmla="*/ 3853714 w 10397664"/>
              <a:gd name="connsiteY59" fmla="*/ 9237717 h 9926500"/>
              <a:gd name="connsiteX60" fmla="*/ 3769735 w 10397664"/>
              <a:gd name="connsiteY60" fmla="*/ 9312365 h 9926500"/>
              <a:gd name="connsiteX61" fmla="*/ 3648432 w 10397664"/>
              <a:gd name="connsiteY61" fmla="*/ 9321696 h 9926500"/>
              <a:gd name="connsiteX62" fmla="*/ 3489804 w 10397664"/>
              <a:gd name="connsiteY62" fmla="*/ 9256379 h 9926500"/>
              <a:gd name="connsiteX63" fmla="*/ 3377832 w 10397664"/>
              <a:gd name="connsiteY63" fmla="*/ 9191062 h 9926500"/>
              <a:gd name="connsiteX64" fmla="*/ 3293853 w 10397664"/>
              <a:gd name="connsiteY64" fmla="*/ 9247048 h 9926500"/>
              <a:gd name="connsiteX65" fmla="*/ 3377832 w 10397664"/>
              <a:gd name="connsiteY65" fmla="*/ 9377682 h 9926500"/>
              <a:gd name="connsiteX66" fmla="*/ 3247198 w 10397664"/>
              <a:gd name="connsiteY66" fmla="*/ 9424338 h 9926500"/>
              <a:gd name="connsiteX67" fmla="*/ 3181880 w 10397664"/>
              <a:gd name="connsiteY67" fmla="*/ 9433669 h 9926500"/>
              <a:gd name="connsiteX68" fmla="*/ 3228535 w 10397664"/>
              <a:gd name="connsiteY68" fmla="*/ 9564303 h 9926500"/>
              <a:gd name="connsiteX69" fmla="*/ 3172549 w 10397664"/>
              <a:gd name="connsiteY69" fmla="*/ 9685606 h 9926500"/>
              <a:gd name="connsiteX70" fmla="*/ 3163218 w 10397664"/>
              <a:gd name="connsiteY70" fmla="*/ 9834903 h 9926500"/>
              <a:gd name="connsiteX71" fmla="*/ 3023253 w 10397664"/>
              <a:gd name="connsiteY71" fmla="*/ 9909551 h 9926500"/>
              <a:gd name="connsiteX72" fmla="*/ 3004591 w 10397664"/>
              <a:gd name="connsiteY72" fmla="*/ 9778917 h 9926500"/>
              <a:gd name="connsiteX73" fmla="*/ 2845963 w 10397664"/>
              <a:gd name="connsiteY73" fmla="*/ 9890889 h 9926500"/>
              <a:gd name="connsiteX74" fmla="*/ 2752653 w 10397664"/>
              <a:gd name="connsiteY74" fmla="*/ 9918882 h 9926500"/>
              <a:gd name="connsiteX75" fmla="*/ 2594026 w 10397664"/>
              <a:gd name="connsiteY75" fmla="*/ 9769586 h 9926500"/>
              <a:gd name="connsiteX76" fmla="*/ 2407405 w 10397664"/>
              <a:gd name="connsiteY76" fmla="*/ 9872227 h 9926500"/>
              <a:gd name="connsiteX77" fmla="*/ 2332757 w 10397664"/>
              <a:gd name="connsiteY77" fmla="*/ 9918882 h 9926500"/>
              <a:gd name="connsiteX78" fmla="*/ 2239447 w 10397664"/>
              <a:gd name="connsiteY78" fmla="*/ 9900220 h 9926500"/>
              <a:gd name="connsiteX79" fmla="*/ 2192791 w 10397664"/>
              <a:gd name="connsiteY79" fmla="*/ 9853565 h 9926500"/>
              <a:gd name="connsiteX80" fmla="*/ 2295433 w 10397664"/>
              <a:gd name="connsiteY80" fmla="*/ 9834903 h 9926500"/>
              <a:gd name="connsiteX81" fmla="*/ 2351419 w 10397664"/>
              <a:gd name="connsiteY81" fmla="*/ 9797579 h 9926500"/>
              <a:gd name="connsiteX82" fmla="*/ 2183460 w 10397664"/>
              <a:gd name="connsiteY82" fmla="*/ 9741592 h 9926500"/>
              <a:gd name="connsiteX83" fmla="*/ 2127474 w 10397664"/>
              <a:gd name="connsiteY83" fmla="*/ 9657613 h 9926500"/>
              <a:gd name="connsiteX84" fmla="*/ 2024833 w 10397664"/>
              <a:gd name="connsiteY84" fmla="*/ 9620289 h 9926500"/>
              <a:gd name="connsiteX85" fmla="*/ 2024833 w 10397664"/>
              <a:gd name="connsiteY85" fmla="*/ 9554972 h 9926500"/>
              <a:gd name="connsiteX86" fmla="*/ 1959516 w 10397664"/>
              <a:gd name="connsiteY86" fmla="*/ 9536310 h 9926500"/>
              <a:gd name="connsiteX87" fmla="*/ 1922192 w 10397664"/>
              <a:gd name="connsiteY87" fmla="*/ 9470993 h 9926500"/>
              <a:gd name="connsiteX88" fmla="*/ 1838212 w 10397664"/>
              <a:gd name="connsiteY88" fmla="*/ 9200393 h 9926500"/>
              <a:gd name="connsiteX89" fmla="*/ 1754233 w 10397664"/>
              <a:gd name="connsiteY89" fmla="*/ 9153738 h 9926500"/>
              <a:gd name="connsiteX90" fmla="*/ 1772895 w 10397664"/>
              <a:gd name="connsiteY90" fmla="*/ 9097752 h 9926500"/>
              <a:gd name="connsiteX91" fmla="*/ 1716909 w 10397664"/>
              <a:gd name="connsiteY91" fmla="*/ 9079089 h 9926500"/>
              <a:gd name="connsiteX92" fmla="*/ 1716909 w 10397664"/>
              <a:gd name="connsiteY92" fmla="*/ 9032434 h 9926500"/>
              <a:gd name="connsiteX93" fmla="*/ 1660923 w 10397664"/>
              <a:gd name="connsiteY93" fmla="*/ 9013772 h 9926500"/>
              <a:gd name="connsiteX94" fmla="*/ 1670254 w 10397664"/>
              <a:gd name="connsiteY94" fmla="*/ 8939124 h 9926500"/>
              <a:gd name="connsiteX95" fmla="*/ 1502295 w 10397664"/>
              <a:gd name="connsiteY95" fmla="*/ 8901800 h 9926500"/>
              <a:gd name="connsiteX96" fmla="*/ 1352999 w 10397664"/>
              <a:gd name="connsiteY96" fmla="*/ 8808490 h 9926500"/>
              <a:gd name="connsiteX97" fmla="*/ 1399654 w 10397664"/>
              <a:gd name="connsiteY97" fmla="*/ 8752504 h 9926500"/>
              <a:gd name="connsiteX98" fmla="*/ 1362330 w 10397664"/>
              <a:gd name="connsiteY98" fmla="*/ 8705848 h 9926500"/>
              <a:gd name="connsiteX99" fmla="*/ 1241027 w 10397664"/>
              <a:gd name="connsiteY99" fmla="*/ 8677855 h 9926500"/>
              <a:gd name="connsiteX100" fmla="*/ 1157047 w 10397664"/>
              <a:gd name="connsiteY100" fmla="*/ 8649862 h 9926500"/>
              <a:gd name="connsiteX101" fmla="*/ 1185040 w 10397664"/>
              <a:gd name="connsiteY101" fmla="*/ 8481904 h 9926500"/>
              <a:gd name="connsiteX102" fmla="*/ 1119723 w 10397664"/>
              <a:gd name="connsiteY102" fmla="*/ 8500566 h 9926500"/>
              <a:gd name="connsiteX103" fmla="*/ 1026413 w 10397664"/>
              <a:gd name="connsiteY103" fmla="*/ 8556552 h 9926500"/>
              <a:gd name="connsiteX104" fmla="*/ 989089 w 10397664"/>
              <a:gd name="connsiteY104" fmla="*/ 8519228 h 9926500"/>
              <a:gd name="connsiteX105" fmla="*/ 849123 w 10397664"/>
              <a:gd name="connsiteY105" fmla="*/ 8547221 h 9926500"/>
              <a:gd name="connsiteX106" fmla="*/ 681165 w 10397664"/>
              <a:gd name="connsiteY106" fmla="*/ 8575214 h 9926500"/>
              <a:gd name="connsiteX107" fmla="*/ 559862 w 10397664"/>
              <a:gd name="connsiteY107" fmla="*/ 8584545 h 9926500"/>
              <a:gd name="connsiteX108" fmla="*/ 515913 w 10397664"/>
              <a:gd name="connsiteY108" fmla="*/ 8563270 h 9926500"/>
              <a:gd name="connsiteX109" fmla="*/ 513207 w 10397664"/>
              <a:gd name="connsiteY109" fmla="*/ 8556552 h 9926500"/>
              <a:gd name="connsiteX110" fmla="*/ 515913 w 10397664"/>
              <a:gd name="connsiteY110" fmla="*/ 8563270 h 9926500"/>
              <a:gd name="connsiteX111" fmla="*/ 513207 w 10397664"/>
              <a:gd name="connsiteY111" fmla="*/ 8631200 h 9926500"/>
              <a:gd name="connsiteX112" fmla="*/ 382572 w 10397664"/>
              <a:gd name="connsiteY112" fmla="*/ 8631200 h 9926500"/>
              <a:gd name="connsiteX113" fmla="*/ 326586 w 10397664"/>
              <a:gd name="connsiteY113" fmla="*/ 8556552 h 9926500"/>
              <a:gd name="connsiteX114" fmla="*/ 401234 w 10397664"/>
              <a:gd name="connsiteY114" fmla="*/ 8509897 h 9926500"/>
              <a:gd name="connsiteX115" fmla="*/ 326586 w 10397664"/>
              <a:gd name="connsiteY115" fmla="*/ 8481904 h 9926500"/>
              <a:gd name="connsiteX116" fmla="*/ 373241 w 10397664"/>
              <a:gd name="connsiteY116" fmla="*/ 8416587 h 9926500"/>
              <a:gd name="connsiteX117" fmla="*/ 354579 w 10397664"/>
              <a:gd name="connsiteY117" fmla="*/ 8397925 h 9926500"/>
              <a:gd name="connsiteX118" fmla="*/ 279931 w 10397664"/>
              <a:gd name="connsiteY118" fmla="*/ 8379263 h 9926500"/>
              <a:gd name="connsiteX119" fmla="*/ 219559 w 10397664"/>
              <a:gd name="connsiteY119" fmla="*/ 8342592 h 9926500"/>
              <a:gd name="connsiteX120" fmla="*/ 214614 w 10397664"/>
              <a:gd name="connsiteY120" fmla="*/ 8323277 h 9926500"/>
              <a:gd name="connsiteX121" fmla="*/ 130634 w 10397664"/>
              <a:gd name="connsiteY121" fmla="*/ 8220635 h 9926500"/>
              <a:gd name="connsiteX122" fmla="*/ 223945 w 10397664"/>
              <a:gd name="connsiteY122" fmla="*/ 8043346 h 9926500"/>
              <a:gd name="connsiteX123" fmla="*/ 307924 w 10397664"/>
              <a:gd name="connsiteY123" fmla="*/ 7922042 h 9926500"/>
              <a:gd name="connsiteX124" fmla="*/ 307924 w 10397664"/>
              <a:gd name="connsiteY124" fmla="*/ 7838063 h 9926500"/>
              <a:gd name="connsiteX125" fmla="*/ 382572 w 10397664"/>
              <a:gd name="connsiteY125" fmla="*/ 7782077 h 9926500"/>
              <a:gd name="connsiteX126" fmla="*/ 457220 w 10397664"/>
              <a:gd name="connsiteY126" fmla="*/ 7838063 h 9926500"/>
              <a:gd name="connsiteX127" fmla="*/ 494544 w 10397664"/>
              <a:gd name="connsiteY127" fmla="*/ 7735422 h 9926500"/>
              <a:gd name="connsiteX128" fmla="*/ 438558 w 10397664"/>
              <a:gd name="connsiteY128" fmla="*/ 7688767 h 9926500"/>
              <a:gd name="connsiteX129" fmla="*/ 447889 w 10397664"/>
              <a:gd name="connsiteY129" fmla="*/ 7576794 h 9926500"/>
              <a:gd name="connsiteX130" fmla="*/ 382572 w 10397664"/>
              <a:gd name="connsiteY130" fmla="*/ 7530139 h 9926500"/>
              <a:gd name="connsiteX131" fmla="*/ 429227 w 10397664"/>
              <a:gd name="connsiteY131" fmla="*/ 7408836 h 9926500"/>
              <a:gd name="connsiteX132" fmla="*/ 494544 w 10397664"/>
              <a:gd name="connsiteY132" fmla="*/ 7362181 h 9926500"/>
              <a:gd name="connsiteX133" fmla="*/ 550531 w 10397664"/>
              <a:gd name="connsiteY133" fmla="*/ 7464822 h 9926500"/>
              <a:gd name="connsiteX134" fmla="*/ 690496 w 10397664"/>
              <a:gd name="connsiteY134" fmla="*/ 7511477 h 9926500"/>
              <a:gd name="connsiteX135" fmla="*/ 830461 w 10397664"/>
              <a:gd name="connsiteY135" fmla="*/ 7642112 h 9926500"/>
              <a:gd name="connsiteX136" fmla="*/ 1231696 w 10397664"/>
              <a:gd name="connsiteY136" fmla="*/ 7670105 h 9926500"/>
              <a:gd name="connsiteX137" fmla="*/ 1408985 w 10397664"/>
              <a:gd name="connsiteY137" fmla="*/ 7754084 h 9926500"/>
              <a:gd name="connsiteX138" fmla="*/ 1483633 w 10397664"/>
              <a:gd name="connsiteY138" fmla="*/ 7679436 h 9926500"/>
              <a:gd name="connsiteX139" fmla="*/ 1530289 w 10397664"/>
              <a:gd name="connsiteY139" fmla="*/ 7642112 h 9926500"/>
              <a:gd name="connsiteX140" fmla="*/ 1530289 w 10397664"/>
              <a:gd name="connsiteY140" fmla="*/ 7455491 h 9926500"/>
              <a:gd name="connsiteX141" fmla="*/ 1716909 w 10397664"/>
              <a:gd name="connsiteY141" fmla="*/ 7147567 h 9926500"/>
              <a:gd name="connsiteX142" fmla="*/ 1856874 w 10397664"/>
              <a:gd name="connsiteY142" fmla="*/ 7007602 h 9926500"/>
              <a:gd name="connsiteX143" fmla="*/ 1950185 w 10397664"/>
              <a:gd name="connsiteY143" fmla="*/ 6960947 h 9926500"/>
              <a:gd name="connsiteX144" fmla="*/ 1828881 w 10397664"/>
              <a:gd name="connsiteY144" fmla="*/ 6839643 h 9926500"/>
              <a:gd name="connsiteX145" fmla="*/ 1856874 w 10397664"/>
              <a:gd name="connsiteY145" fmla="*/ 6718340 h 9926500"/>
              <a:gd name="connsiteX146" fmla="*/ 1800888 w 10397664"/>
              <a:gd name="connsiteY146" fmla="*/ 6681016 h 9926500"/>
              <a:gd name="connsiteX147" fmla="*/ 1847543 w 10397664"/>
              <a:gd name="connsiteY147" fmla="*/ 6550381 h 9926500"/>
              <a:gd name="connsiteX148" fmla="*/ 1875537 w 10397664"/>
              <a:gd name="connsiteY148" fmla="*/ 6419747 h 9926500"/>
              <a:gd name="connsiteX149" fmla="*/ 1763564 w 10397664"/>
              <a:gd name="connsiteY149" fmla="*/ 6382423 h 9926500"/>
              <a:gd name="connsiteX150" fmla="*/ 1660923 w 10397664"/>
              <a:gd name="connsiteY150" fmla="*/ 6298444 h 9926500"/>
              <a:gd name="connsiteX151" fmla="*/ 1698247 w 10397664"/>
              <a:gd name="connsiteY151" fmla="*/ 6214464 h 9926500"/>
              <a:gd name="connsiteX152" fmla="*/ 1511626 w 10397664"/>
              <a:gd name="connsiteY152" fmla="*/ 6093161 h 9926500"/>
              <a:gd name="connsiteX153" fmla="*/ 1474302 w 10397664"/>
              <a:gd name="connsiteY153" fmla="*/ 6055837 h 9926500"/>
              <a:gd name="connsiteX154" fmla="*/ 1548951 w 10397664"/>
              <a:gd name="connsiteY154" fmla="*/ 5878547 h 9926500"/>
              <a:gd name="connsiteX155" fmla="*/ 1679585 w 10397664"/>
              <a:gd name="connsiteY155" fmla="*/ 5682596 h 9926500"/>
              <a:gd name="connsiteX156" fmla="*/ 1791557 w 10397664"/>
              <a:gd name="connsiteY156" fmla="*/ 5477313 h 9926500"/>
              <a:gd name="connsiteX157" fmla="*/ 1922192 w 10397664"/>
              <a:gd name="connsiteY157" fmla="*/ 5234707 h 9926500"/>
              <a:gd name="connsiteX158" fmla="*/ 1996840 w 10397664"/>
              <a:gd name="connsiteY158" fmla="*/ 5038755 h 9926500"/>
              <a:gd name="connsiteX159" fmla="*/ 1996840 w 10397664"/>
              <a:gd name="connsiteY159" fmla="*/ 4945445 h 9926500"/>
              <a:gd name="connsiteX160" fmla="*/ 2062157 w 10397664"/>
              <a:gd name="connsiteY160" fmla="*/ 4852134 h 9926500"/>
              <a:gd name="connsiteX161" fmla="*/ 1987509 w 10397664"/>
              <a:gd name="connsiteY161" fmla="*/ 4721500 h 9926500"/>
              <a:gd name="connsiteX162" fmla="*/ 1894199 w 10397664"/>
              <a:gd name="connsiteY162" fmla="*/ 4777486 h 9926500"/>
              <a:gd name="connsiteX163" fmla="*/ 1726240 w 10397664"/>
              <a:gd name="connsiteY163" fmla="*/ 4824141 h 9926500"/>
              <a:gd name="connsiteX164" fmla="*/ 1670254 w 10397664"/>
              <a:gd name="connsiteY164" fmla="*/ 4768155 h 9926500"/>
              <a:gd name="connsiteX165" fmla="*/ 1595606 w 10397664"/>
              <a:gd name="connsiteY165" fmla="*/ 4758824 h 9926500"/>
              <a:gd name="connsiteX166" fmla="*/ 1576944 w 10397664"/>
              <a:gd name="connsiteY166" fmla="*/ 4870796 h 9926500"/>
              <a:gd name="connsiteX167" fmla="*/ 1464971 w 10397664"/>
              <a:gd name="connsiteY167" fmla="*/ 4758824 h 9926500"/>
              <a:gd name="connsiteX168" fmla="*/ 1362330 w 10397664"/>
              <a:gd name="connsiteY168" fmla="*/ 4786817 h 9926500"/>
              <a:gd name="connsiteX169" fmla="*/ 1362330 w 10397664"/>
              <a:gd name="connsiteY169" fmla="*/ 4898790 h 9926500"/>
              <a:gd name="connsiteX170" fmla="*/ 1278351 w 10397664"/>
              <a:gd name="connsiteY170" fmla="*/ 4898790 h 9926500"/>
              <a:gd name="connsiteX171" fmla="*/ 1175709 w 10397664"/>
              <a:gd name="connsiteY171" fmla="*/ 4824141 h 9926500"/>
              <a:gd name="connsiteX172" fmla="*/ 1213034 w 10397664"/>
              <a:gd name="connsiteY172" fmla="*/ 4740162 h 9926500"/>
              <a:gd name="connsiteX173" fmla="*/ 1175709 w 10397664"/>
              <a:gd name="connsiteY173" fmla="*/ 4684176 h 9926500"/>
              <a:gd name="connsiteX174" fmla="*/ 1129054 w 10397664"/>
              <a:gd name="connsiteY174" fmla="*/ 4721500 h 9926500"/>
              <a:gd name="connsiteX175" fmla="*/ 1054406 w 10397664"/>
              <a:gd name="connsiteY175" fmla="*/ 4712169 h 9926500"/>
              <a:gd name="connsiteX176" fmla="*/ 979758 w 10397664"/>
              <a:gd name="connsiteY176" fmla="*/ 4656183 h 9926500"/>
              <a:gd name="connsiteX177" fmla="*/ 933103 w 10397664"/>
              <a:gd name="connsiteY177" fmla="*/ 4553542 h 9926500"/>
              <a:gd name="connsiteX178" fmla="*/ 905110 w 10397664"/>
              <a:gd name="connsiteY178" fmla="*/ 4506886 h 9926500"/>
              <a:gd name="connsiteX179" fmla="*/ 858455 w 10397664"/>
              <a:gd name="connsiteY179" fmla="*/ 4553542 h 9926500"/>
              <a:gd name="connsiteX180" fmla="*/ 839792 w 10397664"/>
              <a:gd name="connsiteY180" fmla="*/ 4488224 h 9926500"/>
              <a:gd name="connsiteX181" fmla="*/ 709158 w 10397664"/>
              <a:gd name="connsiteY181" fmla="*/ 4450900 h 9926500"/>
              <a:gd name="connsiteX182" fmla="*/ 643841 w 10397664"/>
              <a:gd name="connsiteY182" fmla="*/ 4357590 h 9926500"/>
              <a:gd name="connsiteX183" fmla="*/ 438558 w 10397664"/>
              <a:gd name="connsiteY183" fmla="*/ 4245618 h 9926500"/>
              <a:gd name="connsiteX184" fmla="*/ 429227 w 10397664"/>
              <a:gd name="connsiteY184" fmla="*/ 4133645 h 9926500"/>
              <a:gd name="connsiteX185" fmla="*/ 326586 w 10397664"/>
              <a:gd name="connsiteY185" fmla="*/ 4049666 h 9926500"/>
              <a:gd name="connsiteX186" fmla="*/ 270600 w 10397664"/>
              <a:gd name="connsiteY186" fmla="*/ 4077659 h 9926500"/>
              <a:gd name="connsiteX187" fmla="*/ 233276 w 10397664"/>
              <a:gd name="connsiteY187" fmla="*/ 4189631 h 9926500"/>
              <a:gd name="connsiteX188" fmla="*/ 186621 w 10397664"/>
              <a:gd name="connsiteY188" fmla="*/ 4114983 h 9926500"/>
              <a:gd name="connsiteX189" fmla="*/ 223478 w 10397664"/>
              <a:gd name="connsiteY189" fmla="*/ 4031657 h 9926500"/>
              <a:gd name="connsiteX190" fmla="*/ 139965 w 10397664"/>
              <a:gd name="connsiteY190" fmla="*/ 4114983 h 9926500"/>
              <a:gd name="connsiteX191" fmla="*/ 83979 w 10397664"/>
              <a:gd name="connsiteY191" fmla="*/ 4124314 h 9926500"/>
              <a:gd name="connsiteX192" fmla="*/ 83979 w 10397664"/>
              <a:gd name="connsiteY192" fmla="*/ 4077659 h 9926500"/>
              <a:gd name="connsiteX193" fmla="*/ 0 w 10397664"/>
              <a:gd name="connsiteY193" fmla="*/ 4040335 h 9926500"/>
              <a:gd name="connsiteX194" fmla="*/ 27993 w 10397664"/>
              <a:gd name="connsiteY194" fmla="*/ 3956356 h 9926500"/>
              <a:gd name="connsiteX195" fmla="*/ 18662 w 10397664"/>
              <a:gd name="connsiteY195" fmla="*/ 3769735 h 9926500"/>
              <a:gd name="connsiteX196" fmla="*/ 177290 w 10397664"/>
              <a:gd name="connsiteY196" fmla="*/ 3713749 h 9926500"/>
              <a:gd name="connsiteX197" fmla="*/ 261269 w 10397664"/>
              <a:gd name="connsiteY197" fmla="*/ 3713749 h 9926500"/>
              <a:gd name="connsiteX198" fmla="*/ 382572 w 10397664"/>
              <a:gd name="connsiteY198" fmla="*/ 3695087 h 9926500"/>
              <a:gd name="connsiteX199" fmla="*/ 438558 w 10397664"/>
              <a:gd name="connsiteY199" fmla="*/ 3648432 h 9926500"/>
              <a:gd name="connsiteX200" fmla="*/ 419896 w 10397664"/>
              <a:gd name="connsiteY200" fmla="*/ 3508466 h 9926500"/>
              <a:gd name="connsiteX201" fmla="*/ 401234 w 10397664"/>
              <a:gd name="connsiteY201" fmla="*/ 3405825 h 9926500"/>
              <a:gd name="connsiteX202" fmla="*/ 382572 w 10397664"/>
              <a:gd name="connsiteY202" fmla="*/ 3284522 h 9926500"/>
              <a:gd name="connsiteX203" fmla="*/ 391903 w 10397664"/>
              <a:gd name="connsiteY203" fmla="*/ 3200542 h 9926500"/>
              <a:gd name="connsiteX204" fmla="*/ 503875 w 10397664"/>
              <a:gd name="connsiteY204" fmla="*/ 3153887 h 9926500"/>
              <a:gd name="connsiteX205" fmla="*/ 634510 w 10397664"/>
              <a:gd name="connsiteY205" fmla="*/ 3135225 h 9926500"/>
              <a:gd name="connsiteX206" fmla="*/ 643841 w 10397664"/>
              <a:gd name="connsiteY206" fmla="*/ 3088570 h 9926500"/>
              <a:gd name="connsiteX207" fmla="*/ 531869 w 10397664"/>
              <a:gd name="connsiteY207" fmla="*/ 3051246 h 9926500"/>
              <a:gd name="connsiteX208" fmla="*/ 559862 w 10397664"/>
              <a:gd name="connsiteY208" fmla="*/ 2976598 h 9926500"/>
              <a:gd name="connsiteX209" fmla="*/ 643841 w 10397664"/>
              <a:gd name="connsiteY209" fmla="*/ 2939274 h 9926500"/>
              <a:gd name="connsiteX210" fmla="*/ 671834 w 10397664"/>
              <a:gd name="connsiteY210" fmla="*/ 2883288 h 9926500"/>
              <a:gd name="connsiteX211" fmla="*/ 671834 w 10397664"/>
              <a:gd name="connsiteY211" fmla="*/ 2761984 h 9926500"/>
              <a:gd name="connsiteX212" fmla="*/ 699827 w 10397664"/>
              <a:gd name="connsiteY212" fmla="*/ 2733991 h 9926500"/>
              <a:gd name="connsiteX213" fmla="*/ 765144 w 10397664"/>
              <a:gd name="connsiteY213" fmla="*/ 2650012 h 9926500"/>
              <a:gd name="connsiteX214" fmla="*/ 737151 w 10397664"/>
              <a:gd name="connsiteY214" fmla="*/ 2556702 h 9926500"/>
              <a:gd name="connsiteX215" fmla="*/ 699827 w 10397664"/>
              <a:gd name="connsiteY215" fmla="*/ 2472722 h 9926500"/>
              <a:gd name="connsiteX216" fmla="*/ 709158 w 10397664"/>
              <a:gd name="connsiteY216" fmla="*/ 2388743 h 9926500"/>
              <a:gd name="connsiteX217" fmla="*/ 811799 w 10397664"/>
              <a:gd name="connsiteY217" fmla="*/ 2351419 h 9926500"/>
              <a:gd name="connsiteX218" fmla="*/ 877117 w 10397664"/>
              <a:gd name="connsiteY218" fmla="*/ 2388743 h 9926500"/>
              <a:gd name="connsiteX219" fmla="*/ 905110 w 10397664"/>
              <a:gd name="connsiteY219" fmla="*/ 2332757 h 9926500"/>
              <a:gd name="connsiteX220" fmla="*/ 886448 w 10397664"/>
              <a:gd name="connsiteY220" fmla="*/ 2276771 h 9926500"/>
              <a:gd name="connsiteX221" fmla="*/ 914441 w 10397664"/>
              <a:gd name="connsiteY221" fmla="*/ 2220785 h 9926500"/>
              <a:gd name="connsiteX222" fmla="*/ 905110 w 10397664"/>
              <a:gd name="connsiteY222" fmla="*/ 2155467 h 9926500"/>
              <a:gd name="connsiteX223" fmla="*/ 961096 w 10397664"/>
              <a:gd name="connsiteY223" fmla="*/ 2108812 h 9926500"/>
              <a:gd name="connsiteX224" fmla="*/ 886448 w 10397664"/>
              <a:gd name="connsiteY224" fmla="*/ 2052826 h 9926500"/>
              <a:gd name="connsiteX225" fmla="*/ 830461 w 10397664"/>
              <a:gd name="connsiteY225" fmla="*/ 2071488 h 9926500"/>
              <a:gd name="connsiteX226" fmla="*/ 811799 w 10397664"/>
              <a:gd name="connsiteY226" fmla="*/ 2024833 h 9926500"/>
              <a:gd name="connsiteX227" fmla="*/ 839792 w 10397664"/>
              <a:gd name="connsiteY227" fmla="*/ 1987509 h 9926500"/>
              <a:gd name="connsiteX228" fmla="*/ 802468 w 10397664"/>
              <a:gd name="connsiteY228" fmla="*/ 1875537 h 9926500"/>
              <a:gd name="connsiteX229" fmla="*/ 765144 w 10397664"/>
              <a:gd name="connsiteY229" fmla="*/ 1847543 h 9926500"/>
              <a:gd name="connsiteX230" fmla="*/ 793137 w 10397664"/>
              <a:gd name="connsiteY230" fmla="*/ 1800888 h 9926500"/>
              <a:gd name="connsiteX231" fmla="*/ 746482 w 10397664"/>
              <a:gd name="connsiteY231" fmla="*/ 1763564 h 9926500"/>
              <a:gd name="connsiteX232" fmla="*/ 699827 w 10397664"/>
              <a:gd name="connsiteY232" fmla="*/ 1810219 h 9926500"/>
              <a:gd name="connsiteX233" fmla="*/ 625179 w 10397664"/>
              <a:gd name="connsiteY233" fmla="*/ 1828881 h 9926500"/>
              <a:gd name="connsiteX234" fmla="*/ 587855 w 10397664"/>
              <a:gd name="connsiteY234" fmla="*/ 1763564 h 9926500"/>
              <a:gd name="connsiteX235" fmla="*/ 569193 w 10397664"/>
              <a:gd name="connsiteY235" fmla="*/ 1586275 h 9926500"/>
              <a:gd name="connsiteX236" fmla="*/ 615848 w 10397664"/>
              <a:gd name="connsiteY236" fmla="*/ 1586275 h 9926500"/>
              <a:gd name="connsiteX237" fmla="*/ 690496 w 10397664"/>
              <a:gd name="connsiteY237" fmla="*/ 1511626 h 9926500"/>
              <a:gd name="connsiteX238" fmla="*/ 634510 w 10397664"/>
              <a:gd name="connsiteY238" fmla="*/ 1436978 h 9926500"/>
              <a:gd name="connsiteX239" fmla="*/ 597186 w 10397664"/>
              <a:gd name="connsiteY239" fmla="*/ 1306344 h 9926500"/>
              <a:gd name="connsiteX240" fmla="*/ 606517 w 10397664"/>
              <a:gd name="connsiteY240" fmla="*/ 1157047 h 9926500"/>
              <a:gd name="connsiteX241" fmla="*/ 606517 w 10397664"/>
              <a:gd name="connsiteY241" fmla="*/ 1101061 h 9926500"/>
              <a:gd name="connsiteX242" fmla="*/ 643841 w 10397664"/>
              <a:gd name="connsiteY242" fmla="*/ 1119723 h 9926500"/>
              <a:gd name="connsiteX243" fmla="*/ 709158 w 10397664"/>
              <a:gd name="connsiteY243" fmla="*/ 1054406 h 9926500"/>
              <a:gd name="connsiteX244" fmla="*/ 783806 w 10397664"/>
              <a:gd name="connsiteY244" fmla="*/ 1129054 h 9926500"/>
              <a:gd name="connsiteX245" fmla="*/ 858455 w 10397664"/>
              <a:gd name="connsiteY245" fmla="*/ 1054406 h 9926500"/>
              <a:gd name="connsiteX246" fmla="*/ 802468 w 10397664"/>
              <a:gd name="connsiteY246" fmla="*/ 970427 h 9926500"/>
              <a:gd name="connsiteX247" fmla="*/ 867786 w 10397664"/>
              <a:gd name="connsiteY247" fmla="*/ 914441 h 9926500"/>
              <a:gd name="connsiteX248" fmla="*/ 811799 w 10397664"/>
              <a:gd name="connsiteY248" fmla="*/ 821130 h 9926500"/>
              <a:gd name="connsiteX249" fmla="*/ 830461 w 10397664"/>
              <a:gd name="connsiteY249" fmla="*/ 811799 h 9926500"/>
              <a:gd name="connsiteX250" fmla="*/ 830461 w 10397664"/>
              <a:gd name="connsiteY250" fmla="*/ 718489 h 9926500"/>
              <a:gd name="connsiteX251" fmla="*/ 830461 w 10397664"/>
              <a:gd name="connsiteY251" fmla="*/ 671834 h 9926500"/>
              <a:gd name="connsiteX252" fmla="*/ 905110 w 10397664"/>
              <a:gd name="connsiteY252" fmla="*/ 615848 h 9926500"/>
              <a:gd name="connsiteX253" fmla="*/ 998420 w 10397664"/>
              <a:gd name="connsiteY253" fmla="*/ 587855 h 9926500"/>
              <a:gd name="connsiteX254" fmla="*/ 970427 w 10397664"/>
              <a:gd name="connsiteY254" fmla="*/ 513207 h 9926500"/>
              <a:gd name="connsiteX255" fmla="*/ 1045075 w 10397664"/>
              <a:gd name="connsiteY255" fmla="*/ 503875 h 9926500"/>
              <a:gd name="connsiteX256" fmla="*/ 1203703 w 10397664"/>
              <a:gd name="connsiteY256" fmla="*/ 643841 h 9926500"/>
              <a:gd name="connsiteX257" fmla="*/ 1259689 w 10397664"/>
              <a:gd name="connsiteY257" fmla="*/ 597186 h 9926500"/>
              <a:gd name="connsiteX258" fmla="*/ 1241027 w 10397664"/>
              <a:gd name="connsiteY258" fmla="*/ 522538 h 9926500"/>
              <a:gd name="connsiteX259" fmla="*/ 1269020 w 10397664"/>
              <a:gd name="connsiteY259" fmla="*/ 401234 h 9926500"/>
              <a:gd name="connsiteX260" fmla="*/ 1352999 w 10397664"/>
              <a:gd name="connsiteY260" fmla="*/ 363910 h 9926500"/>
              <a:gd name="connsiteX261" fmla="*/ 1287682 w 10397664"/>
              <a:gd name="connsiteY261" fmla="*/ 307924 h 9926500"/>
              <a:gd name="connsiteX262" fmla="*/ 1399654 w 10397664"/>
              <a:gd name="connsiteY262" fmla="*/ 205283 h 9926500"/>
              <a:gd name="connsiteX263" fmla="*/ 1576944 w 10397664"/>
              <a:gd name="connsiteY263" fmla="*/ 167958 h 9926500"/>
              <a:gd name="connsiteX264" fmla="*/ 1707578 w 10397664"/>
              <a:gd name="connsiteY264" fmla="*/ 111972 h 9926500"/>
              <a:gd name="connsiteX265" fmla="*/ 1782226 w 10397664"/>
              <a:gd name="connsiteY265" fmla="*/ 195952 h 9926500"/>
              <a:gd name="connsiteX266" fmla="*/ 1903530 w 10397664"/>
              <a:gd name="connsiteY266" fmla="*/ 177290 h 9926500"/>
              <a:gd name="connsiteX267" fmla="*/ 2015502 w 10397664"/>
              <a:gd name="connsiteY267" fmla="*/ 130634 h 9926500"/>
              <a:gd name="connsiteX268" fmla="*/ 2034164 w 10397664"/>
              <a:gd name="connsiteY268" fmla="*/ 214614 h 9926500"/>
              <a:gd name="connsiteX269" fmla="*/ 2155467 w 10397664"/>
              <a:gd name="connsiteY269" fmla="*/ 158627 h 9926500"/>
              <a:gd name="connsiteX270" fmla="*/ 2332757 w 10397664"/>
              <a:gd name="connsiteY270" fmla="*/ 130634 h 9926500"/>
              <a:gd name="connsiteX271" fmla="*/ 2407405 w 10397664"/>
              <a:gd name="connsiteY271" fmla="*/ 158627 h 9926500"/>
              <a:gd name="connsiteX272" fmla="*/ 2472722 w 10397664"/>
              <a:gd name="connsiteY272" fmla="*/ 55986 h 9926500"/>
              <a:gd name="connsiteX273" fmla="*/ 2678005 w 10397664"/>
              <a:gd name="connsiteY273" fmla="*/ 37324 h 9926500"/>
              <a:gd name="connsiteX274" fmla="*/ 2827301 w 10397664"/>
              <a:gd name="connsiteY274" fmla="*/ 18662 h 9926500"/>
              <a:gd name="connsiteX275" fmla="*/ 2864625 w 10397664"/>
              <a:gd name="connsiteY275" fmla="*/ 18662 h 9926500"/>
              <a:gd name="connsiteX276" fmla="*/ 3013922 w 10397664"/>
              <a:gd name="connsiteY276" fmla="*/ 0 h 9926500"/>
              <a:gd name="connsiteX277" fmla="*/ 3060577 w 10397664"/>
              <a:gd name="connsiteY277" fmla="*/ 74648 h 9926500"/>
              <a:gd name="connsiteX278" fmla="*/ 3125894 w 10397664"/>
              <a:gd name="connsiteY278" fmla="*/ 317255 h 9926500"/>
              <a:gd name="connsiteX279" fmla="*/ 3191211 w 10397664"/>
              <a:gd name="connsiteY279" fmla="*/ 438558 h 9926500"/>
              <a:gd name="connsiteX280" fmla="*/ 3256529 w 10397664"/>
              <a:gd name="connsiteY280" fmla="*/ 457220 h 9926500"/>
              <a:gd name="connsiteX281" fmla="*/ 3228535 w 10397664"/>
              <a:gd name="connsiteY281" fmla="*/ 531869 h 9926500"/>
              <a:gd name="connsiteX282" fmla="*/ 3321846 w 10397664"/>
              <a:gd name="connsiteY282" fmla="*/ 653172 h 9926500"/>
              <a:gd name="connsiteX283" fmla="*/ 3508466 w 10397664"/>
              <a:gd name="connsiteY283" fmla="*/ 625179 h 9926500"/>
              <a:gd name="connsiteX284" fmla="*/ 3676425 w 10397664"/>
              <a:gd name="connsiteY284" fmla="*/ 634510 h 9926500"/>
              <a:gd name="connsiteX285" fmla="*/ 3909700 w 10397664"/>
              <a:gd name="connsiteY285" fmla="*/ 755813 h 9926500"/>
              <a:gd name="connsiteX286" fmla="*/ 3993680 w 10397664"/>
              <a:gd name="connsiteY286" fmla="*/ 830461 h 9926500"/>
              <a:gd name="connsiteX287" fmla="*/ 4077659 w 10397664"/>
              <a:gd name="connsiteY287" fmla="*/ 877117 h 9926500"/>
              <a:gd name="connsiteX288" fmla="*/ 4170969 w 10397664"/>
              <a:gd name="connsiteY288" fmla="*/ 979758 h 9926500"/>
              <a:gd name="connsiteX289" fmla="*/ 4282942 w 10397664"/>
              <a:gd name="connsiteY289" fmla="*/ 1007751 h 9926500"/>
              <a:gd name="connsiteX290" fmla="*/ 4422907 w 10397664"/>
              <a:gd name="connsiteY290" fmla="*/ 1110392 h 9926500"/>
              <a:gd name="connsiteX291" fmla="*/ 4506886 w 10397664"/>
              <a:gd name="connsiteY291" fmla="*/ 1110392 h 9926500"/>
              <a:gd name="connsiteX292" fmla="*/ 4609528 w 10397664"/>
              <a:gd name="connsiteY292" fmla="*/ 1166378 h 9926500"/>
              <a:gd name="connsiteX293" fmla="*/ 4861465 w 10397664"/>
              <a:gd name="connsiteY293" fmla="*/ 1464971 h 9926500"/>
              <a:gd name="connsiteX294" fmla="*/ 4964107 w 10397664"/>
              <a:gd name="connsiteY294" fmla="*/ 1567613 h 9926500"/>
              <a:gd name="connsiteX295" fmla="*/ 4936114 w 10397664"/>
              <a:gd name="connsiteY295" fmla="*/ 1744902 h 9926500"/>
              <a:gd name="connsiteX296" fmla="*/ 4936114 w 10397664"/>
              <a:gd name="connsiteY296" fmla="*/ 1940854 h 9926500"/>
              <a:gd name="connsiteX297" fmla="*/ 5020093 w 10397664"/>
              <a:gd name="connsiteY297" fmla="*/ 2034164 h 9926500"/>
              <a:gd name="connsiteX298" fmla="*/ 5048086 w 10397664"/>
              <a:gd name="connsiteY298" fmla="*/ 2090150 h 9926500"/>
              <a:gd name="connsiteX299" fmla="*/ 5057417 w 10397664"/>
              <a:gd name="connsiteY299" fmla="*/ 2146136 h 9926500"/>
              <a:gd name="connsiteX300" fmla="*/ 5104072 w 10397664"/>
              <a:gd name="connsiteY300" fmla="*/ 2192792 h 9926500"/>
              <a:gd name="connsiteX301" fmla="*/ 5122734 w 10397664"/>
              <a:gd name="connsiteY301" fmla="*/ 2267440 h 9926500"/>
              <a:gd name="connsiteX302" fmla="*/ 5160058 w 10397664"/>
              <a:gd name="connsiteY302" fmla="*/ 2295433 h 9926500"/>
              <a:gd name="connsiteX303" fmla="*/ 5141396 w 10397664"/>
              <a:gd name="connsiteY303" fmla="*/ 2444729 h 9926500"/>
              <a:gd name="connsiteX304" fmla="*/ 5076079 w 10397664"/>
              <a:gd name="connsiteY304" fmla="*/ 2463391 h 9926500"/>
              <a:gd name="connsiteX305" fmla="*/ 5057417 w 10397664"/>
              <a:gd name="connsiteY305" fmla="*/ 2500715 h 9926500"/>
              <a:gd name="connsiteX306" fmla="*/ 5085410 w 10397664"/>
              <a:gd name="connsiteY306" fmla="*/ 2556702 h 9926500"/>
              <a:gd name="connsiteX307" fmla="*/ 5048086 w 10397664"/>
              <a:gd name="connsiteY307" fmla="*/ 2594026 h 9926500"/>
              <a:gd name="connsiteX308" fmla="*/ 5038755 w 10397664"/>
              <a:gd name="connsiteY308" fmla="*/ 2659343 h 9926500"/>
              <a:gd name="connsiteX309" fmla="*/ 5048086 w 10397664"/>
              <a:gd name="connsiteY309" fmla="*/ 2743322 h 9926500"/>
              <a:gd name="connsiteX310" fmla="*/ 5001431 w 10397664"/>
              <a:gd name="connsiteY310" fmla="*/ 2817970 h 9926500"/>
              <a:gd name="connsiteX311" fmla="*/ 5020093 w 10397664"/>
              <a:gd name="connsiteY311" fmla="*/ 2883288 h 9926500"/>
              <a:gd name="connsiteX312" fmla="*/ 5057417 w 10397664"/>
              <a:gd name="connsiteY312" fmla="*/ 2911281 h 9926500"/>
              <a:gd name="connsiteX313" fmla="*/ 5085410 w 10397664"/>
              <a:gd name="connsiteY313" fmla="*/ 2967267 h 9926500"/>
              <a:gd name="connsiteX314" fmla="*/ 5122734 w 10397664"/>
              <a:gd name="connsiteY314" fmla="*/ 3041915 h 9926500"/>
              <a:gd name="connsiteX315" fmla="*/ 5076079 w 10397664"/>
              <a:gd name="connsiteY315" fmla="*/ 3088570 h 9926500"/>
              <a:gd name="connsiteX316" fmla="*/ 5048086 w 10397664"/>
              <a:gd name="connsiteY316" fmla="*/ 3135225 h 9926500"/>
              <a:gd name="connsiteX317" fmla="*/ 4982769 w 10397664"/>
              <a:gd name="connsiteY317" fmla="*/ 3088570 h 9926500"/>
              <a:gd name="connsiteX318" fmla="*/ 4814810 w 10397664"/>
              <a:gd name="connsiteY318" fmla="*/ 2929943 h 9926500"/>
              <a:gd name="connsiteX319" fmla="*/ 4730831 w 10397664"/>
              <a:gd name="connsiteY319" fmla="*/ 2892619 h 9926500"/>
              <a:gd name="connsiteX320" fmla="*/ 4572204 w 10397664"/>
              <a:gd name="connsiteY320" fmla="*/ 2799308 h 9926500"/>
              <a:gd name="connsiteX321" fmla="*/ 4478893 w 10397664"/>
              <a:gd name="connsiteY321" fmla="*/ 2771315 h 9926500"/>
              <a:gd name="connsiteX322" fmla="*/ 4432238 w 10397664"/>
              <a:gd name="connsiteY322" fmla="*/ 2948605 h 9926500"/>
              <a:gd name="connsiteX323" fmla="*/ 4478893 w 10397664"/>
              <a:gd name="connsiteY323" fmla="*/ 2948605 h 9926500"/>
              <a:gd name="connsiteX324" fmla="*/ 4478893 w 10397664"/>
              <a:gd name="connsiteY324" fmla="*/ 3060577 h 9926500"/>
              <a:gd name="connsiteX325" fmla="*/ 4460231 w 10397664"/>
              <a:gd name="connsiteY325" fmla="*/ 3153887 h 9926500"/>
              <a:gd name="connsiteX326" fmla="*/ 4590866 w 10397664"/>
              <a:gd name="connsiteY326" fmla="*/ 3247198 h 9926500"/>
              <a:gd name="connsiteX327" fmla="*/ 4553541 w 10397664"/>
              <a:gd name="connsiteY327" fmla="*/ 3368501 h 9926500"/>
              <a:gd name="connsiteX328" fmla="*/ 4460231 w 10397664"/>
              <a:gd name="connsiteY328" fmla="*/ 3443149 h 9926500"/>
              <a:gd name="connsiteX329" fmla="*/ 4422907 w 10397664"/>
              <a:gd name="connsiteY329" fmla="*/ 3536459 h 9926500"/>
              <a:gd name="connsiteX330" fmla="*/ 4366921 w 10397664"/>
              <a:gd name="connsiteY330" fmla="*/ 3592446 h 9926500"/>
              <a:gd name="connsiteX331" fmla="*/ 4516217 w 10397664"/>
              <a:gd name="connsiteY331" fmla="*/ 3592446 h 9926500"/>
              <a:gd name="connsiteX332" fmla="*/ 4590866 w 10397664"/>
              <a:gd name="connsiteY332" fmla="*/ 3797728 h 9926500"/>
              <a:gd name="connsiteX333" fmla="*/ 4516217 w 10397664"/>
              <a:gd name="connsiteY333" fmla="*/ 3844383 h 9926500"/>
              <a:gd name="connsiteX334" fmla="*/ 4730831 w 10397664"/>
              <a:gd name="connsiteY334" fmla="*/ 3844383 h 9926500"/>
              <a:gd name="connsiteX335" fmla="*/ 4786817 w 10397664"/>
              <a:gd name="connsiteY335" fmla="*/ 3947025 h 9926500"/>
              <a:gd name="connsiteX336" fmla="*/ 4721500 w 10397664"/>
              <a:gd name="connsiteY336" fmla="*/ 4096321 h 9926500"/>
              <a:gd name="connsiteX337" fmla="*/ 4936114 w 10397664"/>
              <a:gd name="connsiteY337" fmla="*/ 4124314 h 9926500"/>
              <a:gd name="connsiteX338" fmla="*/ 5057417 w 10397664"/>
              <a:gd name="connsiteY338" fmla="*/ 4152307 h 9926500"/>
              <a:gd name="connsiteX339" fmla="*/ 5178720 w 10397664"/>
              <a:gd name="connsiteY339" fmla="*/ 4096321 h 9926500"/>
              <a:gd name="connsiteX340" fmla="*/ 5225375 w 10397664"/>
              <a:gd name="connsiteY340" fmla="*/ 4189631 h 9926500"/>
              <a:gd name="connsiteX341" fmla="*/ 5411996 w 10397664"/>
              <a:gd name="connsiteY341" fmla="*/ 4217625 h 9926500"/>
              <a:gd name="connsiteX342" fmla="*/ 5421327 w 10397664"/>
              <a:gd name="connsiteY342" fmla="*/ 4338928 h 9926500"/>
              <a:gd name="connsiteX343" fmla="*/ 5439989 w 10397664"/>
              <a:gd name="connsiteY343" fmla="*/ 4301604 h 9926500"/>
              <a:gd name="connsiteX344" fmla="*/ 5561292 w 10397664"/>
              <a:gd name="connsiteY344" fmla="*/ 4301604 h 9926500"/>
              <a:gd name="connsiteX345" fmla="*/ 5635941 w 10397664"/>
              <a:gd name="connsiteY345" fmla="*/ 4376252 h 9926500"/>
              <a:gd name="connsiteX346" fmla="*/ 5831892 w 10397664"/>
              <a:gd name="connsiteY346" fmla="*/ 4469562 h 9926500"/>
              <a:gd name="connsiteX347" fmla="*/ 5835158 w 10397664"/>
              <a:gd name="connsiteY347" fmla="*/ 4531334 h 9926500"/>
              <a:gd name="connsiteX348" fmla="*/ 5830586 w 10397664"/>
              <a:gd name="connsiteY348" fmla="*/ 4534040 h 9926500"/>
              <a:gd name="connsiteX349" fmla="*/ 5835158 w 10397664"/>
              <a:gd name="connsiteY349" fmla="*/ 4531334 h 9926500"/>
              <a:gd name="connsiteX350" fmla="*/ 5850554 w 10397664"/>
              <a:gd name="connsiteY350" fmla="*/ 4525548 h 9926500"/>
              <a:gd name="connsiteX351" fmla="*/ 6027844 w 10397664"/>
              <a:gd name="connsiteY351" fmla="*/ 4506886 h 9926500"/>
              <a:gd name="connsiteX352" fmla="*/ 6074499 w 10397664"/>
              <a:gd name="connsiteY352" fmla="*/ 4581535 h 9926500"/>
              <a:gd name="connsiteX353" fmla="*/ 6083830 w 10397664"/>
              <a:gd name="connsiteY353" fmla="*/ 4749493 h 9926500"/>
              <a:gd name="connsiteX354" fmla="*/ 6177140 w 10397664"/>
              <a:gd name="connsiteY354" fmla="*/ 4861465 h 9926500"/>
              <a:gd name="connsiteX355" fmla="*/ 6093161 w 10397664"/>
              <a:gd name="connsiteY355" fmla="*/ 4945445 h 9926500"/>
              <a:gd name="connsiteX356" fmla="*/ 6102492 w 10397664"/>
              <a:gd name="connsiteY356" fmla="*/ 5048086 h 9926500"/>
              <a:gd name="connsiteX357" fmla="*/ 6410416 w 10397664"/>
              <a:gd name="connsiteY357" fmla="*/ 5048086 h 9926500"/>
              <a:gd name="connsiteX358" fmla="*/ 6653023 w 10397664"/>
              <a:gd name="connsiteY358" fmla="*/ 5048086 h 9926500"/>
              <a:gd name="connsiteX359" fmla="*/ 6914291 w 10397664"/>
              <a:gd name="connsiteY359" fmla="*/ 5169389 h 9926500"/>
              <a:gd name="connsiteX360" fmla="*/ 6951615 w 10397664"/>
              <a:gd name="connsiteY360" fmla="*/ 5290693 h 9926500"/>
              <a:gd name="connsiteX361" fmla="*/ 7007602 w 10397664"/>
              <a:gd name="connsiteY361" fmla="*/ 5617279 h 9926500"/>
              <a:gd name="connsiteX362" fmla="*/ 7100912 w 10397664"/>
              <a:gd name="connsiteY362" fmla="*/ 5710589 h 9926500"/>
              <a:gd name="connsiteX363" fmla="*/ 7194222 w 10397664"/>
              <a:gd name="connsiteY363" fmla="*/ 5841223 h 9926500"/>
              <a:gd name="connsiteX364" fmla="*/ 7287532 w 10397664"/>
              <a:gd name="connsiteY364" fmla="*/ 5859885 h 9926500"/>
              <a:gd name="connsiteX365" fmla="*/ 7502146 w 10397664"/>
              <a:gd name="connsiteY365" fmla="*/ 5878547 h 9926500"/>
              <a:gd name="connsiteX366" fmla="*/ 7520808 w 10397664"/>
              <a:gd name="connsiteY366" fmla="*/ 5990520 h 9926500"/>
              <a:gd name="connsiteX367" fmla="*/ 7483484 w 10397664"/>
              <a:gd name="connsiteY367" fmla="*/ 6037175 h 9926500"/>
              <a:gd name="connsiteX368" fmla="*/ 7604787 w 10397664"/>
              <a:gd name="connsiteY368" fmla="*/ 6065168 h 9926500"/>
              <a:gd name="connsiteX369" fmla="*/ 7670104 w 10397664"/>
              <a:gd name="connsiteY369" fmla="*/ 6121154 h 9926500"/>
              <a:gd name="connsiteX370" fmla="*/ 7791408 w 10397664"/>
              <a:gd name="connsiteY370" fmla="*/ 6158478 h 9926500"/>
              <a:gd name="connsiteX371" fmla="*/ 7950035 w 10397664"/>
              <a:gd name="connsiteY371" fmla="*/ 6102492 h 9926500"/>
              <a:gd name="connsiteX372" fmla="*/ 8052677 w 10397664"/>
              <a:gd name="connsiteY372" fmla="*/ 6093161 h 9926500"/>
              <a:gd name="connsiteX373" fmla="*/ 8127325 w 10397664"/>
              <a:gd name="connsiteY373" fmla="*/ 6018513 h 9926500"/>
              <a:gd name="connsiteX374" fmla="*/ 8257959 w 10397664"/>
              <a:gd name="connsiteY374" fmla="*/ 6018513 h 9926500"/>
              <a:gd name="connsiteX375" fmla="*/ 8295283 w 10397664"/>
              <a:gd name="connsiteY375" fmla="*/ 5971858 h 9926500"/>
              <a:gd name="connsiteX376" fmla="*/ 8332607 w 10397664"/>
              <a:gd name="connsiteY376" fmla="*/ 5906540 h 9926500"/>
              <a:gd name="connsiteX377" fmla="*/ 8397924 w 10397664"/>
              <a:gd name="connsiteY377" fmla="*/ 5803899 h 9926500"/>
              <a:gd name="connsiteX378" fmla="*/ 8425917 w 10397664"/>
              <a:gd name="connsiteY378" fmla="*/ 5822561 h 9926500"/>
              <a:gd name="connsiteX379" fmla="*/ 8593876 w 10397664"/>
              <a:gd name="connsiteY379" fmla="*/ 5897209 h 9926500"/>
              <a:gd name="connsiteX380" fmla="*/ 8528559 w 10397664"/>
              <a:gd name="connsiteY380" fmla="*/ 5990520 h 9926500"/>
              <a:gd name="connsiteX381" fmla="*/ 8509897 w 10397664"/>
              <a:gd name="connsiteY381" fmla="*/ 6149147 h 9926500"/>
              <a:gd name="connsiteX382" fmla="*/ 8640531 w 10397664"/>
              <a:gd name="connsiteY382" fmla="*/ 6223795 h 9926500"/>
              <a:gd name="connsiteX383" fmla="*/ 8799159 w 10397664"/>
              <a:gd name="connsiteY383" fmla="*/ 6177140 h 9926500"/>
              <a:gd name="connsiteX384" fmla="*/ 8967117 w 10397664"/>
              <a:gd name="connsiteY384" fmla="*/ 6363761 h 9926500"/>
              <a:gd name="connsiteX385" fmla="*/ 8920462 w 10397664"/>
              <a:gd name="connsiteY385" fmla="*/ 6475733 h 9926500"/>
              <a:gd name="connsiteX386" fmla="*/ 8967117 w 10397664"/>
              <a:gd name="connsiteY386" fmla="*/ 6541050 h 9926500"/>
              <a:gd name="connsiteX387" fmla="*/ 8929793 w 10397664"/>
              <a:gd name="connsiteY387" fmla="*/ 6643692 h 9926500"/>
              <a:gd name="connsiteX388" fmla="*/ 8995110 w 10397664"/>
              <a:gd name="connsiteY388" fmla="*/ 6802319 h 9926500"/>
              <a:gd name="connsiteX389" fmla="*/ 8976448 w 10397664"/>
              <a:gd name="connsiteY389" fmla="*/ 6942285 h 9926500"/>
              <a:gd name="connsiteX390" fmla="*/ 8976448 w 10397664"/>
              <a:gd name="connsiteY390" fmla="*/ 7054257 h 9926500"/>
              <a:gd name="connsiteX391" fmla="*/ 8892656 w 10397664"/>
              <a:gd name="connsiteY391" fmla="*/ 7054350 h 9926500"/>
              <a:gd name="connsiteX392" fmla="*/ 8985779 w 10397664"/>
              <a:gd name="connsiteY392" fmla="*/ 7091581 h 9926500"/>
              <a:gd name="connsiteX393" fmla="*/ 8976448 w 10397664"/>
              <a:gd name="connsiteY393" fmla="*/ 7138236 h 9926500"/>
              <a:gd name="connsiteX394" fmla="*/ 8957786 w 10397664"/>
              <a:gd name="connsiteY394" fmla="*/ 7194222 h 9926500"/>
              <a:gd name="connsiteX395" fmla="*/ 9060427 w 10397664"/>
              <a:gd name="connsiteY395" fmla="*/ 7259539 h 9926500"/>
              <a:gd name="connsiteX396" fmla="*/ 9060427 w 10397664"/>
              <a:gd name="connsiteY396" fmla="*/ 7380843 h 9926500"/>
              <a:gd name="connsiteX397" fmla="*/ 8948455 w 10397664"/>
              <a:gd name="connsiteY397" fmla="*/ 7427498 h 9926500"/>
              <a:gd name="connsiteX398" fmla="*/ 9013772 w 10397664"/>
              <a:gd name="connsiteY398" fmla="*/ 7539470 h 9926500"/>
              <a:gd name="connsiteX399" fmla="*/ 9144407 w 10397664"/>
              <a:gd name="connsiteY399" fmla="*/ 7642112 h 9926500"/>
              <a:gd name="connsiteX400" fmla="*/ 9209724 w 10397664"/>
              <a:gd name="connsiteY400" fmla="*/ 7660774 h 9926500"/>
              <a:gd name="connsiteX401" fmla="*/ 9293703 w 10397664"/>
              <a:gd name="connsiteY401" fmla="*/ 7642112 h 9926500"/>
              <a:gd name="connsiteX402" fmla="*/ 9387013 w 10397664"/>
              <a:gd name="connsiteY402" fmla="*/ 7642112 h 9926500"/>
              <a:gd name="connsiteX403" fmla="*/ 9480323 w 10397664"/>
              <a:gd name="connsiteY403" fmla="*/ 7772746 h 9926500"/>
              <a:gd name="connsiteX404" fmla="*/ 9564303 w 10397664"/>
              <a:gd name="connsiteY404" fmla="*/ 7819401 h 9926500"/>
              <a:gd name="connsiteX405" fmla="*/ 9629620 w 10397664"/>
              <a:gd name="connsiteY405" fmla="*/ 8071339 h 9926500"/>
              <a:gd name="connsiteX406" fmla="*/ 9694937 w 10397664"/>
              <a:gd name="connsiteY406" fmla="*/ 8145987 h 9926500"/>
              <a:gd name="connsiteX407" fmla="*/ 9685606 w 10397664"/>
              <a:gd name="connsiteY407" fmla="*/ 8257959 h 9926500"/>
              <a:gd name="connsiteX408" fmla="*/ 9797578 w 10397664"/>
              <a:gd name="connsiteY408" fmla="*/ 8313946 h 9926500"/>
              <a:gd name="connsiteX409" fmla="*/ 9788247 w 10397664"/>
              <a:gd name="connsiteY409" fmla="*/ 8416587 h 9926500"/>
              <a:gd name="connsiteX410" fmla="*/ 9853565 w 10397664"/>
              <a:gd name="connsiteY410" fmla="*/ 8435249 h 9926500"/>
              <a:gd name="connsiteX411" fmla="*/ 10058847 w 10397664"/>
              <a:gd name="connsiteY411" fmla="*/ 8397925 h 9926500"/>
              <a:gd name="connsiteX412" fmla="*/ 10329447 w 10397664"/>
              <a:gd name="connsiteY412" fmla="*/ 8472573 h 9926500"/>
              <a:gd name="connsiteX413" fmla="*/ 10394764 w 10397664"/>
              <a:gd name="connsiteY413" fmla="*/ 8705848 h 9926500"/>
              <a:gd name="connsiteX414" fmla="*/ 10264130 w 10397664"/>
              <a:gd name="connsiteY414" fmla="*/ 8780497 h 992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</a:cxnLst>
            <a:rect l="l" t="t" r="r" b="b"/>
            <a:pathLst>
              <a:path w="10397664" h="9926500">
                <a:moveTo>
                  <a:pt x="10264130" y="8780497"/>
                </a:moveTo>
                <a:cubicBezTo>
                  <a:pt x="10189482" y="8808490"/>
                  <a:pt x="10170820" y="8827152"/>
                  <a:pt x="10077509" y="8817821"/>
                </a:cubicBezTo>
                <a:cubicBezTo>
                  <a:pt x="9984199" y="8808490"/>
                  <a:pt x="9956206" y="8827152"/>
                  <a:pt x="9890889" y="8827152"/>
                </a:cubicBezTo>
                <a:cubicBezTo>
                  <a:pt x="9825571" y="8827152"/>
                  <a:pt x="9713599" y="8967117"/>
                  <a:pt x="9657613" y="9023103"/>
                </a:cubicBezTo>
                <a:cubicBezTo>
                  <a:pt x="9601627" y="9079089"/>
                  <a:pt x="9601627" y="9107083"/>
                  <a:pt x="9582965" y="9125745"/>
                </a:cubicBezTo>
                <a:cubicBezTo>
                  <a:pt x="9564303" y="9144407"/>
                  <a:pt x="9582965" y="9200393"/>
                  <a:pt x="9601627" y="9265710"/>
                </a:cubicBezTo>
                <a:cubicBezTo>
                  <a:pt x="9620289" y="9331027"/>
                  <a:pt x="9564303" y="9303034"/>
                  <a:pt x="9536310" y="9331027"/>
                </a:cubicBezTo>
                <a:cubicBezTo>
                  <a:pt x="9508317" y="9359020"/>
                  <a:pt x="9517648" y="9443000"/>
                  <a:pt x="9470992" y="9526979"/>
                </a:cubicBezTo>
                <a:cubicBezTo>
                  <a:pt x="9424337" y="9610958"/>
                  <a:pt x="9424337" y="9564303"/>
                  <a:pt x="9387013" y="9526979"/>
                </a:cubicBezTo>
                <a:cubicBezTo>
                  <a:pt x="9349689" y="9489655"/>
                  <a:pt x="9331027" y="9545641"/>
                  <a:pt x="9312365" y="9620289"/>
                </a:cubicBezTo>
                <a:cubicBezTo>
                  <a:pt x="9293703" y="9694937"/>
                  <a:pt x="9265710" y="9704268"/>
                  <a:pt x="9219055" y="9713599"/>
                </a:cubicBezTo>
                <a:cubicBezTo>
                  <a:pt x="9172400" y="9722930"/>
                  <a:pt x="9051096" y="9666944"/>
                  <a:pt x="8985779" y="9638951"/>
                </a:cubicBezTo>
                <a:cubicBezTo>
                  <a:pt x="8920462" y="9610958"/>
                  <a:pt x="8901800" y="9620289"/>
                  <a:pt x="8817821" y="9648282"/>
                </a:cubicBezTo>
                <a:cubicBezTo>
                  <a:pt x="8733841" y="9676275"/>
                  <a:pt x="8640531" y="9666944"/>
                  <a:pt x="8584545" y="9629620"/>
                </a:cubicBezTo>
                <a:cubicBezTo>
                  <a:pt x="8528559" y="9592296"/>
                  <a:pt x="8351269" y="9480324"/>
                  <a:pt x="8267290" y="9415006"/>
                </a:cubicBezTo>
                <a:cubicBezTo>
                  <a:pt x="8183311" y="9349689"/>
                  <a:pt x="8099332" y="9116414"/>
                  <a:pt x="8062008" y="9041765"/>
                </a:cubicBezTo>
                <a:cubicBezTo>
                  <a:pt x="8024684" y="8967117"/>
                  <a:pt x="7726091" y="9023103"/>
                  <a:pt x="7660773" y="9023103"/>
                </a:cubicBezTo>
                <a:cubicBezTo>
                  <a:pt x="7595456" y="9023103"/>
                  <a:pt x="7642111" y="9069758"/>
                  <a:pt x="7642111" y="9135076"/>
                </a:cubicBezTo>
                <a:cubicBezTo>
                  <a:pt x="7642111" y="9200393"/>
                  <a:pt x="7604787" y="9219055"/>
                  <a:pt x="7576794" y="9237717"/>
                </a:cubicBezTo>
                <a:cubicBezTo>
                  <a:pt x="7548801" y="9256379"/>
                  <a:pt x="7520808" y="9312365"/>
                  <a:pt x="7474153" y="9321696"/>
                </a:cubicBezTo>
                <a:cubicBezTo>
                  <a:pt x="7427498" y="9331027"/>
                  <a:pt x="7446160" y="9349689"/>
                  <a:pt x="7464822" y="9396344"/>
                </a:cubicBezTo>
                <a:cubicBezTo>
                  <a:pt x="7483484" y="9443000"/>
                  <a:pt x="7520808" y="9480324"/>
                  <a:pt x="7502146" y="9526979"/>
                </a:cubicBezTo>
                <a:cubicBezTo>
                  <a:pt x="7483484" y="9573634"/>
                  <a:pt x="7464822" y="9564303"/>
                  <a:pt x="7436829" y="9545641"/>
                </a:cubicBezTo>
                <a:cubicBezTo>
                  <a:pt x="7408836" y="9526979"/>
                  <a:pt x="7399505" y="9489655"/>
                  <a:pt x="7399505" y="9452331"/>
                </a:cubicBezTo>
                <a:cubicBezTo>
                  <a:pt x="7399505" y="9415006"/>
                  <a:pt x="7371512" y="9489655"/>
                  <a:pt x="7352850" y="9508317"/>
                </a:cubicBezTo>
                <a:cubicBezTo>
                  <a:pt x="7334188" y="9526979"/>
                  <a:pt x="7306194" y="9508317"/>
                  <a:pt x="7231546" y="9470993"/>
                </a:cubicBezTo>
                <a:cubicBezTo>
                  <a:pt x="7156898" y="9433669"/>
                  <a:pt x="7203553" y="9517648"/>
                  <a:pt x="7203553" y="9564303"/>
                </a:cubicBezTo>
                <a:cubicBezTo>
                  <a:pt x="7203553" y="9610958"/>
                  <a:pt x="7166229" y="9610958"/>
                  <a:pt x="7128905" y="9601627"/>
                </a:cubicBezTo>
                <a:cubicBezTo>
                  <a:pt x="7091581" y="9592296"/>
                  <a:pt x="7082250" y="9564303"/>
                  <a:pt x="7026264" y="9648282"/>
                </a:cubicBezTo>
                <a:cubicBezTo>
                  <a:pt x="6970277" y="9732261"/>
                  <a:pt x="7026264" y="9797579"/>
                  <a:pt x="6960946" y="9797579"/>
                </a:cubicBezTo>
                <a:cubicBezTo>
                  <a:pt x="6895629" y="9797579"/>
                  <a:pt x="6876967" y="9778917"/>
                  <a:pt x="6867636" y="9760254"/>
                </a:cubicBezTo>
                <a:cubicBezTo>
                  <a:pt x="6858305" y="9741592"/>
                  <a:pt x="6858305" y="9676275"/>
                  <a:pt x="6839643" y="9666944"/>
                </a:cubicBezTo>
                <a:cubicBezTo>
                  <a:pt x="6820981" y="9657613"/>
                  <a:pt x="6774326" y="9685606"/>
                  <a:pt x="6727671" y="9666944"/>
                </a:cubicBezTo>
                <a:cubicBezTo>
                  <a:pt x="6681016" y="9648282"/>
                  <a:pt x="6690347" y="9545641"/>
                  <a:pt x="6662354" y="9498986"/>
                </a:cubicBezTo>
                <a:cubicBezTo>
                  <a:pt x="6634360" y="9452331"/>
                  <a:pt x="6550381" y="9443000"/>
                  <a:pt x="6503726" y="9396344"/>
                </a:cubicBezTo>
                <a:cubicBezTo>
                  <a:pt x="6457071" y="9349689"/>
                  <a:pt x="6326437" y="8976448"/>
                  <a:pt x="6307775" y="8901800"/>
                </a:cubicBezTo>
                <a:cubicBezTo>
                  <a:pt x="6289112" y="8827152"/>
                  <a:pt x="6205133" y="8827152"/>
                  <a:pt x="6102492" y="8789828"/>
                </a:cubicBezTo>
                <a:cubicBezTo>
                  <a:pt x="5999851" y="8752504"/>
                  <a:pt x="5869216" y="8677855"/>
                  <a:pt x="5822561" y="8631200"/>
                </a:cubicBezTo>
                <a:cubicBezTo>
                  <a:pt x="5775906" y="8584545"/>
                  <a:pt x="5785237" y="8463242"/>
                  <a:pt x="5738582" y="8407256"/>
                </a:cubicBezTo>
                <a:cubicBezTo>
                  <a:pt x="5691927" y="8351270"/>
                  <a:pt x="5607948" y="8332608"/>
                  <a:pt x="5542630" y="8304614"/>
                </a:cubicBezTo>
                <a:cubicBezTo>
                  <a:pt x="5477313" y="8276621"/>
                  <a:pt x="5439989" y="8304614"/>
                  <a:pt x="5365341" y="8341939"/>
                </a:cubicBezTo>
                <a:cubicBezTo>
                  <a:pt x="5290693" y="8379263"/>
                  <a:pt x="5281362" y="8416587"/>
                  <a:pt x="5253368" y="8472573"/>
                </a:cubicBezTo>
                <a:cubicBezTo>
                  <a:pt x="5225375" y="8528559"/>
                  <a:pt x="5150727" y="8575214"/>
                  <a:pt x="5150727" y="8575214"/>
                </a:cubicBezTo>
                <a:cubicBezTo>
                  <a:pt x="5150727" y="8575214"/>
                  <a:pt x="5038755" y="8584545"/>
                  <a:pt x="5020093" y="8575214"/>
                </a:cubicBezTo>
                <a:cubicBezTo>
                  <a:pt x="5001431" y="8565883"/>
                  <a:pt x="4982769" y="8528559"/>
                  <a:pt x="4973438" y="8528559"/>
                </a:cubicBezTo>
                <a:cubicBezTo>
                  <a:pt x="4964107" y="8528559"/>
                  <a:pt x="4842803" y="8509897"/>
                  <a:pt x="4824141" y="8519228"/>
                </a:cubicBezTo>
                <a:cubicBezTo>
                  <a:pt x="4805479" y="8528559"/>
                  <a:pt x="4656183" y="8733841"/>
                  <a:pt x="4637521" y="8789828"/>
                </a:cubicBezTo>
                <a:cubicBezTo>
                  <a:pt x="4618859" y="8845814"/>
                  <a:pt x="4544210" y="8864476"/>
                  <a:pt x="4497555" y="8883138"/>
                </a:cubicBezTo>
                <a:cubicBezTo>
                  <a:pt x="4450900" y="8901800"/>
                  <a:pt x="4432238" y="8901800"/>
                  <a:pt x="4422907" y="8948455"/>
                </a:cubicBezTo>
                <a:cubicBezTo>
                  <a:pt x="4413576" y="8995110"/>
                  <a:pt x="4422907" y="9135076"/>
                  <a:pt x="4422907" y="9135076"/>
                </a:cubicBezTo>
                <a:cubicBezTo>
                  <a:pt x="4422907" y="9135076"/>
                  <a:pt x="4376252" y="9153738"/>
                  <a:pt x="4338928" y="9135076"/>
                </a:cubicBezTo>
                <a:cubicBezTo>
                  <a:pt x="4301604" y="9116414"/>
                  <a:pt x="4273611" y="9135076"/>
                  <a:pt x="4273611" y="9153738"/>
                </a:cubicBezTo>
                <a:cubicBezTo>
                  <a:pt x="4273611" y="9172400"/>
                  <a:pt x="4226956" y="9200393"/>
                  <a:pt x="4180300" y="9228386"/>
                </a:cubicBezTo>
                <a:cubicBezTo>
                  <a:pt x="4133645" y="9256379"/>
                  <a:pt x="4077659" y="9321696"/>
                  <a:pt x="4031004" y="9377682"/>
                </a:cubicBezTo>
                <a:cubicBezTo>
                  <a:pt x="3984349" y="9433669"/>
                  <a:pt x="3993680" y="9424338"/>
                  <a:pt x="3956356" y="9433669"/>
                </a:cubicBezTo>
                <a:cubicBezTo>
                  <a:pt x="3919031" y="9443000"/>
                  <a:pt x="3937694" y="9424338"/>
                  <a:pt x="3937694" y="9396344"/>
                </a:cubicBezTo>
                <a:cubicBezTo>
                  <a:pt x="3937694" y="9368351"/>
                  <a:pt x="3984349" y="9303034"/>
                  <a:pt x="3993680" y="9275041"/>
                </a:cubicBezTo>
                <a:cubicBezTo>
                  <a:pt x="4003011" y="9247048"/>
                  <a:pt x="3956356" y="9200393"/>
                  <a:pt x="3937694" y="9172400"/>
                </a:cubicBezTo>
                <a:cubicBezTo>
                  <a:pt x="3919031" y="9144407"/>
                  <a:pt x="3872376" y="9097752"/>
                  <a:pt x="3872376" y="9125745"/>
                </a:cubicBezTo>
                <a:cubicBezTo>
                  <a:pt x="3872376" y="9153738"/>
                  <a:pt x="3872376" y="9200393"/>
                  <a:pt x="3853714" y="9237717"/>
                </a:cubicBezTo>
                <a:cubicBezTo>
                  <a:pt x="3835052" y="9275041"/>
                  <a:pt x="3825721" y="9293703"/>
                  <a:pt x="3769735" y="9312365"/>
                </a:cubicBezTo>
                <a:cubicBezTo>
                  <a:pt x="3713749" y="9331027"/>
                  <a:pt x="3685756" y="9349689"/>
                  <a:pt x="3648432" y="9321696"/>
                </a:cubicBezTo>
                <a:cubicBezTo>
                  <a:pt x="3611108" y="9293703"/>
                  <a:pt x="3508466" y="9275041"/>
                  <a:pt x="3489804" y="9256379"/>
                </a:cubicBezTo>
                <a:cubicBezTo>
                  <a:pt x="3471142" y="9237717"/>
                  <a:pt x="3405825" y="9200393"/>
                  <a:pt x="3377832" y="9191062"/>
                </a:cubicBezTo>
                <a:cubicBezTo>
                  <a:pt x="3349839" y="9181731"/>
                  <a:pt x="3321846" y="9191062"/>
                  <a:pt x="3293853" y="9247048"/>
                </a:cubicBezTo>
                <a:cubicBezTo>
                  <a:pt x="3265860" y="9303034"/>
                  <a:pt x="3368501" y="9321696"/>
                  <a:pt x="3377832" y="9377682"/>
                </a:cubicBezTo>
                <a:cubicBezTo>
                  <a:pt x="3387163" y="9433669"/>
                  <a:pt x="3284522" y="9415006"/>
                  <a:pt x="3247198" y="9424338"/>
                </a:cubicBezTo>
                <a:cubicBezTo>
                  <a:pt x="3209873" y="9433669"/>
                  <a:pt x="3181880" y="9405675"/>
                  <a:pt x="3181880" y="9433669"/>
                </a:cubicBezTo>
                <a:cubicBezTo>
                  <a:pt x="3181880" y="9461662"/>
                  <a:pt x="3228535" y="9526979"/>
                  <a:pt x="3228535" y="9564303"/>
                </a:cubicBezTo>
                <a:cubicBezTo>
                  <a:pt x="3228535" y="9601627"/>
                  <a:pt x="3191211" y="9648282"/>
                  <a:pt x="3172549" y="9685606"/>
                </a:cubicBezTo>
                <a:cubicBezTo>
                  <a:pt x="3153887" y="9722930"/>
                  <a:pt x="3191211" y="9750923"/>
                  <a:pt x="3163218" y="9834903"/>
                </a:cubicBezTo>
                <a:cubicBezTo>
                  <a:pt x="3135225" y="9918882"/>
                  <a:pt x="3079239" y="9900220"/>
                  <a:pt x="3023253" y="9909551"/>
                </a:cubicBezTo>
                <a:cubicBezTo>
                  <a:pt x="2967267" y="9918882"/>
                  <a:pt x="3004591" y="9825572"/>
                  <a:pt x="3004591" y="9778917"/>
                </a:cubicBezTo>
                <a:cubicBezTo>
                  <a:pt x="3004591" y="9732261"/>
                  <a:pt x="2883287" y="9844234"/>
                  <a:pt x="2845963" y="9890889"/>
                </a:cubicBezTo>
                <a:cubicBezTo>
                  <a:pt x="2808639" y="9937544"/>
                  <a:pt x="2771315" y="9928213"/>
                  <a:pt x="2752653" y="9918882"/>
                </a:cubicBezTo>
                <a:cubicBezTo>
                  <a:pt x="2733991" y="9909551"/>
                  <a:pt x="2640681" y="9797579"/>
                  <a:pt x="2594026" y="9769586"/>
                </a:cubicBezTo>
                <a:cubicBezTo>
                  <a:pt x="2547371" y="9741592"/>
                  <a:pt x="2444729" y="9853565"/>
                  <a:pt x="2407405" y="9872227"/>
                </a:cubicBezTo>
                <a:cubicBezTo>
                  <a:pt x="2370081" y="9890889"/>
                  <a:pt x="2370081" y="9918882"/>
                  <a:pt x="2332757" y="9918882"/>
                </a:cubicBezTo>
                <a:cubicBezTo>
                  <a:pt x="2295433" y="9918882"/>
                  <a:pt x="2258109" y="9909551"/>
                  <a:pt x="2239447" y="9900220"/>
                </a:cubicBezTo>
                <a:cubicBezTo>
                  <a:pt x="2220785" y="9890889"/>
                  <a:pt x="2192791" y="9872227"/>
                  <a:pt x="2192791" y="9853565"/>
                </a:cubicBezTo>
                <a:cubicBezTo>
                  <a:pt x="2192791" y="9834903"/>
                  <a:pt x="2267440" y="9834903"/>
                  <a:pt x="2295433" y="9834903"/>
                </a:cubicBezTo>
                <a:cubicBezTo>
                  <a:pt x="2323426" y="9834903"/>
                  <a:pt x="2342088" y="9806910"/>
                  <a:pt x="2351419" y="9797579"/>
                </a:cubicBezTo>
                <a:cubicBezTo>
                  <a:pt x="2360750" y="9788248"/>
                  <a:pt x="2192791" y="9750923"/>
                  <a:pt x="2183460" y="9741592"/>
                </a:cubicBezTo>
                <a:cubicBezTo>
                  <a:pt x="2174129" y="9732261"/>
                  <a:pt x="2127474" y="9657613"/>
                  <a:pt x="2127474" y="9657613"/>
                </a:cubicBezTo>
                <a:cubicBezTo>
                  <a:pt x="2127474" y="9657613"/>
                  <a:pt x="2034164" y="9629620"/>
                  <a:pt x="2024833" y="9620289"/>
                </a:cubicBezTo>
                <a:cubicBezTo>
                  <a:pt x="2015502" y="9610958"/>
                  <a:pt x="2024833" y="9573634"/>
                  <a:pt x="2024833" y="9554972"/>
                </a:cubicBezTo>
                <a:cubicBezTo>
                  <a:pt x="2024833" y="9536310"/>
                  <a:pt x="1978178" y="9545641"/>
                  <a:pt x="1959516" y="9536310"/>
                </a:cubicBezTo>
                <a:cubicBezTo>
                  <a:pt x="1940854" y="9526979"/>
                  <a:pt x="1922192" y="9480324"/>
                  <a:pt x="1922192" y="9470993"/>
                </a:cubicBezTo>
                <a:cubicBezTo>
                  <a:pt x="1922192" y="9461662"/>
                  <a:pt x="1866205" y="9256379"/>
                  <a:pt x="1838212" y="9200393"/>
                </a:cubicBezTo>
                <a:cubicBezTo>
                  <a:pt x="1810219" y="9144407"/>
                  <a:pt x="1754233" y="9153738"/>
                  <a:pt x="1754233" y="9153738"/>
                </a:cubicBezTo>
                <a:lnTo>
                  <a:pt x="1772895" y="9097752"/>
                </a:lnTo>
                <a:cubicBezTo>
                  <a:pt x="1772895" y="9097752"/>
                  <a:pt x="1735571" y="9088421"/>
                  <a:pt x="1716909" y="9079089"/>
                </a:cubicBezTo>
                <a:cubicBezTo>
                  <a:pt x="1698247" y="9069758"/>
                  <a:pt x="1716909" y="9032434"/>
                  <a:pt x="1716909" y="9032434"/>
                </a:cubicBezTo>
                <a:lnTo>
                  <a:pt x="1660923" y="9013772"/>
                </a:lnTo>
                <a:lnTo>
                  <a:pt x="1670254" y="8939124"/>
                </a:lnTo>
                <a:cubicBezTo>
                  <a:pt x="1670254" y="8939124"/>
                  <a:pt x="1530289" y="8920462"/>
                  <a:pt x="1502295" y="8901800"/>
                </a:cubicBezTo>
                <a:cubicBezTo>
                  <a:pt x="1474302" y="8883138"/>
                  <a:pt x="1352999" y="8808490"/>
                  <a:pt x="1352999" y="8808490"/>
                </a:cubicBezTo>
                <a:cubicBezTo>
                  <a:pt x="1352999" y="8808490"/>
                  <a:pt x="1390323" y="8771166"/>
                  <a:pt x="1399654" y="8752504"/>
                </a:cubicBezTo>
                <a:cubicBezTo>
                  <a:pt x="1408985" y="8733841"/>
                  <a:pt x="1390323" y="8715179"/>
                  <a:pt x="1362330" y="8705848"/>
                </a:cubicBezTo>
                <a:cubicBezTo>
                  <a:pt x="1334337" y="8696517"/>
                  <a:pt x="1297013" y="8631200"/>
                  <a:pt x="1241027" y="8677855"/>
                </a:cubicBezTo>
                <a:cubicBezTo>
                  <a:pt x="1185040" y="8724510"/>
                  <a:pt x="1175709" y="8696517"/>
                  <a:pt x="1157047" y="8649862"/>
                </a:cubicBezTo>
                <a:cubicBezTo>
                  <a:pt x="1138385" y="8603207"/>
                  <a:pt x="1185040" y="8509897"/>
                  <a:pt x="1185040" y="8481904"/>
                </a:cubicBezTo>
                <a:cubicBezTo>
                  <a:pt x="1185040" y="8453911"/>
                  <a:pt x="1157047" y="8453911"/>
                  <a:pt x="1119723" y="8500566"/>
                </a:cubicBezTo>
                <a:cubicBezTo>
                  <a:pt x="1082399" y="8547221"/>
                  <a:pt x="1035744" y="8565883"/>
                  <a:pt x="1026413" y="8556552"/>
                </a:cubicBezTo>
                <a:cubicBezTo>
                  <a:pt x="1017082" y="8547221"/>
                  <a:pt x="1007751" y="8547221"/>
                  <a:pt x="989089" y="8519228"/>
                </a:cubicBezTo>
                <a:cubicBezTo>
                  <a:pt x="970427" y="8491235"/>
                  <a:pt x="933103" y="8528559"/>
                  <a:pt x="849123" y="8547221"/>
                </a:cubicBezTo>
                <a:cubicBezTo>
                  <a:pt x="765144" y="8565883"/>
                  <a:pt x="746482" y="8565883"/>
                  <a:pt x="681165" y="8575214"/>
                </a:cubicBezTo>
                <a:cubicBezTo>
                  <a:pt x="615848" y="8584545"/>
                  <a:pt x="606517" y="8593876"/>
                  <a:pt x="559862" y="8584545"/>
                </a:cubicBezTo>
                <a:cubicBezTo>
                  <a:pt x="531215" y="8578853"/>
                  <a:pt x="520205" y="8569616"/>
                  <a:pt x="515913" y="8563270"/>
                </a:cubicBezTo>
                <a:cubicBezTo>
                  <a:pt x="514420" y="8558978"/>
                  <a:pt x="513207" y="8556552"/>
                  <a:pt x="513207" y="8556552"/>
                </a:cubicBezTo>
                <a:cubicBezTo>
                  <a:pt x="513207" y="8556552"/>
                  <a:pt x="513207" y="8559351"/>
                  <a:pt x="515913" y="8563270"/>
                </a:cubicBezTo>
                <a:cubicBezTo>
                  <a:pt x="520298" y="8575587"/>
                  <a:pt x="527110" y="8603394"/>
                  <a:pt x="513207" y="8631200"/>
                </a:cubicBezTo>
                <a:cubicBezTo>
                  <a:pt x="494544" y="8668524"/>
                  <a:pt x="419896" y="8640531"/>
                  <a:pt x="382572" y="8631200"/>
                </a:cubicBezTo>
                <a:cubicBezTo>
                  <a:pt x="345248" y="8621869"/>
                  <a:pt x="335917" y="8584545"/>
                  <a:pt x="326586" y="8556552"/>
                </a:cubicBezTo>
                <a:cubicBezTo>
                  <a:pt x="317255" y="8528559"/>
                  <a:pt x="401234" y="8509897"/>
                  <a:pt x="401234" y="8509897"/>
                </a:cubicBezTo>
                <a:cubicBezTo>
                  <a:pt x="401234" y="8509897"/>
                  <a:pt x="363910" y="8500566"/>
                  <a:pt x="326586" y="8481904"/>
                </a:cubicBezTo>
                <a:cubicBezTo>
                  <a:pt x="289262" y="8463242"/>
                  <a:pt x="363910" y="8444580"/>
                  <a:pt x="373241" y="8416587"/>
                </a:cubicBezTo>
                <a:cubicBezTo>
                  <a:pt x="382572" y="8388594"/>
                  <a:pt x="363910" y="8379263"/>
                  <a:pt x="354579" y="8397925"/>
                </a:cubicBezTo>
                <a:cubicBezTo>
                  <a:pt x="345248" y="8416587"/>
                  <a:pt x="298593" y="8407256"/>
                  <a:pt x="279931" y="8379263"/>
                </a:cubicBezTo>
                <a:cubicBezTo>
                  <a:pt x="261269" y="8351270"/>
                  <a:pt x="261269" y="8341939"/>
                  <a:pt x="219559" y="8342592"/>
                </a:cubicBezTo>
                <a:cubicBezTo>
                  <a:pt x="219093" y="8336993"/>
                  <a:pt x="217506" y="8330555"/>
                  <a:pt x="214614" y="8323277"/>
                </a:cubicBezTo>
                <a:cubicBezTo>
                  <a:pt x="195952" y="8276621"/>
                  <a:pt x="130634" y="8276621"/>
                  <a:pt x="130634" y="8220635"/>
                </a:cubicBezTo>
                <a:cubicBezTo>
                  <a:pt x="130634" y="8164649"/>
                  <a:pt x="177290" y="8099332"/>
                  <a:pt x="223945" y="8043346"/>
                </a:cubicBezTo>
                <a:cubicBezTo>
                  <a:pt x="270600" y="7987360"/>
                  <a:pt x="317255" y="7950035"/>
                  <a:pt x="307924" y="7922042"/>
                </a:cubicBezTo>
                <a:cubicBezTo>
                  <a:pt x="298593" y="7894049"/>
                  <a:pt x="270600" y="7866056"/>
                  <a:pt x="307924" y="7838063"/>
                </a:cubicBezTo>
                <a:cubicBezTo>
                  <a:pt x="345248" y="7810070"/>
                  <a:pt x="354579" y="7754084"/>
                  <a:pt x="382572" y="7782077"/>
                </a:cubicBezTo>
                <a:cubicBezTo>
                  <a:pt x="410565" y="7810070"/>
                  <a:pt x="429227" y="7884718"/>
                  <a:pt x="457220" y="7838063"/>
                </a:cubicBezTo>
                <a:cubicBezTo>
                  <a:pt x="485213" y="7791408"/>
                  <a:pt x="522538" y="7744753"/>
                  <a:pt x="494544" y="7735422"/>
                </a:cubicBezTo>
                <a:cubicBezTo>
                  <a:pt x="466551" y="7726091"/>
                  <a:pt x="429227" y="7744753"/>
                  <a:pt x="438558" y="7688767"/>
                </a:cubicBezTo>
                <a:cubicBezTo>
                  <a:pt x="447889" y="7632781"/>
                  <a:pt x="466551" y="7595456"/>
                  <a:pt x="447889" y="7576794"/>
                </a:cubicBezTo>
                <a:cubicBezTo>
                  <a:pt x="429227" y="7558132"/>
                  <a:pt x="373241" y="7567463"/>
                  <a:pt x="382572" y="7530139"/>
                </a:cubicBezTo>
                <a:cubicBezTo>
                  <a:pt x="391903" y="7492815"/>
                  <a:pt x="391903" y="7436829"/>
                  <a:pt x="429227" y="7408836"/>
                </a:cubicBezTo>
                <a:cubicBezTo>
                  <a:pt x="466551" y="7380843"/>
                  <a:pt x="485213" y="7324857"/>
                  <a:pt x="494544" y="7362181"/>
                </a:cubicBezTo>
                <a:cubicBezTo>
                  <a:pt x="503875" y="7399505"/>
                  <a:pt x="503875" y="7464822"/>
                  <a:pt x="550531" y="7464822"/>
                </a:cubicBezTo>
                <a:cubicBezTo>
                  <a:pt x="597186" y="7464822"/>
                  <a:pt x="653172" y="7455491"/>
                  <a:pt x="690496" y="7511477"/>
                </a:cubicBezTo>
                <a:cubicBezTo>
                  <a:pt x="727820" y="7567463"/>
                  <a:pt x="755813" y="7623449"/>
                  <a:pt x="830461" y="7642112"/>
                </a:cubicBezTo>
                <a:cubicBezTo>
                  <a:pt x="905110" y="7660774"/>
                  <a:pt x="1185040" y="7642112"/>
                  <a:pt x="1231696" y="7670105"/>
                </a:cubicBezTo>
                <a:cubicBezTo>
                  <a:pt x="1278351" y="7698098"/>
                  <a:pt x="1371661" y="7772746"/>
                  <a:pt x="1408985" y="7754084"/>
                </a:cubicBezTo>
                <a:cubicBezTo>
                  <a:pt x="1446309" y="7735422"/>
                  <a:pt x="1464971" y="7716760"/>
                  <a:pt x="1483633" y="7679436"/>
                </a:cubicBezTo>
                <a:cubicBezTo>
                  <a:pt x="1502295" y="7642112"/>
                  <a:pt x="1530289" y="7642112"/>
                  <a:pt x="1530289" y="7642112"/>
                </a:cubicBezTo>
                <a:cubicBezTo>
                  <a:pt x="1530289" y="7642112"/>
                  <a:pt x="1511626" y="7520808"/>
                  <a:pt x="1530289" y="7455491"/>
                </a:cubicBezTo>
                <a:cubicBezTo>
                  <a:pt x="1548951" y="7390174"/>
                  <a:pt x="1651592" y="7194222"/>
                  <a:pt x="1716909" y="7147567"/>
                </a:cubicBezTo>
                <a:cubicBezTo>
                  <a:pt x="1782226" y="7100912"/>
                  <a:pt x="1838212" y="7026264"/>
                  <a:pt x="1856874" y="7007602"/>
                </a:cubicBezTo>
                <a:cubicBezTo>
                  <a:pt x="1875537" y="6988940"/>
                  <a:pt x="1931523" y="6960947"/>
                  <a:pt x="1950185" y="6960947"/>
                </a:cubicBezTo>
                <a:cubicBezTo>
                  <a:pt x="1968847" y="6960947"/>
                  <a:pt x="1838212" y="6895629"/>
                  <a:pt x="1828881" y="6839643"/>
                </a:cubicBezTo>
                <a:cubicBezTo>
                  <a:pt x="1819550" y="6783657"/>
                  <a:pt x="1838212" y="6737002"/>
                  <a:pt x="1856874" y="6718340"/>
                </a:cubicBezTo>
                <a:cubicBezTo>
                  <a:pt x="1875537" y="6699678"/>
                  <a:pt x="1800888" y="6718340"/>
                  <a:pt x="1800888" y="6681016"/>
                </a:cubicBezTo>
                <a:cubicBezTo>
                  <a:pt x="1800888" y="6643692"/>
                  <a:pt x="1819550" y="6587705"/>
                  <a:pt x="1847543" y="6550381"/>
                </a:cubicBezTo>
                <a:cubicBezTo>
                  <a:pt x="1875537" y="6513057"/>
                  <a:pt x="1903530" y="6457071"/>
                  <a:pt x="1875537" y="6419747"/>
                </a:cubicBezTo>
                <a:cubicBezTo>
                  <a:pt x="1847543" y="6382423"/>
                  <a:pt x="1782226" y="6410416"/>
                  <a:pt x="1763564" y="6382423"/>
                </a:cubicBezTo>
                <a:cubicBezTo>
                  <a:pt x="1744902" y="6354430"/>
                  <a:pt x="1642261" y="6326437"/>
                  <a:pt x="1660923" y="6298444"/>
                </a:cubicBezTo>
                <a:cubicBezTo>
                  <a:pt x="1679585" y="6270451"/>
                  <a:pt x="1716909" y="6233126"/>
                  <a:pt x="1698247" y="6214464"/>
                </a:cubicBezTo>
                <a:cubicBezTo>
                  <a:pt x="1679585" y="6195802"/>
                  <a:pt x="1548951" y="6093161"/>
                  <a:pt x="1511626" y="6093161"/>
                </a:cubicBezTo>
                <a:cubicBezTo>
                  <a:pt x="1474302" y="6093161"/>
                  <a:pt x="1455640" y="6093161"/>
                  <a:pt x="1474302" y="6055837"/>
                </a:cubicBezTo>
                <a:cubicBezTo>
                  <a:pt x="1492964" y="6018513"/>
                  <a:pt x="1520957" y="5953196"/>
                  <a:pt x="1548951" y="5878547"/>
                </a:cubicBezTo>
                <a:cubicBezTo>
                  <a:pt x="1576944" y="5803899"/>
                  <a:pt x="1660923" y="5719920"/>
                  <a:pt x="1679585" y="5682596"/>
                </a:cubicBezTo>
                <a:cubicBezTo>
                  <a:pt x="1698247" y="5645272"/>
                  <a:pt x="1735571" y="5570624"/>
                  <a:pt x="1791557" y="5477313"/>
                </a:cubicBezTo>
                <a:cubicBezTo>
                  <a:pt x="1847543" y="5384003"/>
                  <a:pt x="1894199" y="5290693"/>
                  <a:pt x="1922192" y="5234707"/>
                </a:cubicBezTo>
                <a:cubicBezTo>
                  <a:pt x="1950185" y="5178720"/>
                  <a:pt x="2006171" y="5104072"/>
                  <a:pt x="1996840" y="5038755"/>
                </a:cubicBezTo>
                <a:cubicBezTo>
                  <a:pt x="1987509" y="4973438"/>
                  <a:pt x="1959516" y="4992100"/>
                  <a:pt x="1996840" y="4945445"/>
                </a:cubicBezTo>
                <a:cubicBezTo>
                  <a:pt x="2034164" y="4898790"/>
                  <a:pt x="2071488" y="4889459"/>
                  <a:pt x="2062157" y="4852134"/>
                </a:cubicBezTo>
                <a:cubicBezTo>
                  <a:pt x="2052826" y="4814810"/>
                  <a:pt x="2024833" y="4730831"/>
                  <a:pt x="1987509" y="4721500"/>
                </a:cubicBezTo>
                <a:cubicBezTo>
                  <a:pt x="1950185" y="4712169"/>
                  <a:pt x="1931523" y="4758824"/>
                  <a:pt x="1894199" y="4777486"/>
                </a:cubicBezTo>
                <a:cubicBezTo>
                  <a:pt x="1856874" y="4796148"/>
                  <a:pt x="1763564" y="4852134"/>
                  <a:pt x="1726240" y="4824141"/>
                </a:cubicBezTo>
                <a:cubicBezTo>
                  <a:pt x="1688916" y="4796148"/>
                  <a:pt x="1716909" y="4768155"/>
                  <a:pt x="1670254" y="4768155"/>
                </a:cubicBezTo>
                <a:cubicBezTo>
                  <a:pt x="1623599" y="4768155"/>
                  <a:pt x="1614268" y="4730831"/>
                  <a:pt x="1595606" y="4758824"/>
                </a:cubicBezTo>
                <a:cubicBezTo>
                  <a:pt x="1576944" y="4786817"/>
                  <a:pt x="1604937" y="4852134"/>
                  <a:pt x="1576944" y="4870796"/>
                </a:cubicBezTo>
                <a:cubicBezTo>
                  <a:pt x="1548951" y="4889459"/>
                  <a:pt x="1502295" y="4758824"/>
                  <a:pt x="1464971" y="4758824"/>
                </a:cubicBezTo>
                <a:cubicBezTo>
                  <a:pt x="1427647" y="4758824"/>
                  <a:pt x="1362330" y="4758824"/>
                  <a:pt x="1362330" y="4786817"/>
                </a:cubicBezTo>
                <a:cubicBezTo>
                  <a:pt x="1362330" y="4814810"/>
                  <a:pt x="1390323" y="4898790"/>
                  <a:pt x="1362330" y="4898790"/>
                </a:cubicBezTo>
                <a:cubicBezTo>
                  <a:pt x="1334337" y="4898790"/>
                  <a:pt x="1297013" y="4926783"/>
                  <a:pt x="1278351" y="4898790"/>
                </a:cubicBezTo>
                <a:cubicBezTo>
                  <a:pt x="1259689" y="4870796"/>
                  <a:pt x="1194372" y="4824141"/>
                  <a:pt x="1175709" y="4824141"/>
                </a:cubicBezTo>
                <a:cubicBezTo>
                  <a:pt x="1157047" y="4824141"/>
                  <a:pt x="1213034" y="4777486"/>
                  <a:pt x="1213034" y="4740162"/>
                </a:cubicBezTo>
                <a:cubicBezTo>
                  <a:pt x="1213034" y="4702838"/>
                  <a:pt x="1175709" y="4684176"/>
                  <a:pt x="1175709" y="4684176"/>
                </a:cubicBezTo>
                <a:cubicBezTo>
                  <a:pt x="1175709" y="4684176"/>
                  <a:pt x="1157047" y="4712169"/>
                  <a:pt x="1129054" y="4721500"/>
                </a:cubicBezTo>
                <a:cubicBezTo>
                  <a:pt x="1101061" y="4730831"/>
                  <a:pt x="1082399" y="4712169"/>
                  <a:pt x="1054406" y="4712169"/>
                </a:cubicBezTo>
                <a:cubicBezTo>
                  <a:pt x="1026413" y="4712169"/>
                  <a:pt x="998420" y="4702838"/>
                  <a:pt x="979758" y="4656183"/>
                </a:cubicBezTo>
                <a:cubicBezTo>
                  <a:pt x="961096" y="4609528"/>
                  <a:pt x="933103" y="4581535"/>
                  <a:pt x="933103" y="4553542"/>
                </a:cubicBezTo>
                <a:cubicBezTo>
                  <a:pt x="933103" y="4525548"/>
                  <a:pt x="923772" y="4478893"/>
                  <a:pt x="905110" y="4506886"/>
                </a:cubicBezTo>
                <a:cubicBezTo>
                  <a:pt x="886448" y="4534879"/>
                  <a:pt x="895779" y="4562873"/>
                  <a:pt x="858455" y="4553542"/>
                </a:cubicBezTo>
                <a:cubicBezTo>
                  <a:pt x="821130" y="4544211"/>
                  <a:pt x="849123" y="4525548"/>
                  <a:pt x="839792" y="4488224"/>
                </a:cubicBezTo>
                <a:cubicBezTo>
                  <a:pt x="830461" y="4450900"/>
                  <a:pt x="765144" y="4478893"/>
                  <a:pt x="709158" y="4450900"/>
                </a:cubicBezTo>
                <a:cubicBezTo>
                  <a:pt x="653172" y="4422907"/>
                  <a:pt x="653172" y="4394914"/>
                  <a:pt x="643841" y="4357590"/>
                </a:cubicBezTo>
                <a:cubicBezTo>
                  <a:pt x="634510" y="4320266"/>
                  <a:pt x="438558" y="4245618"/>
                  <a:pt x="438558" y="4245618"/>
                </a:cubicBezTo>
                <a:lnTo>
                  <a:pt x="429227" y="4133645"/>
                </a:lnTo>
                <a:cubicBezTo>
                  <a:pt x="429227" y="4133645"/>
                  <a:pt x="326586" y="4068328"/>
                  <a:pt x="326586" y="4049666"/>
                </a:cubicBezTo>
                <a:cubicBezTo>
                  <a:pt x="326586" y="4031004"/>
                  <a:pt x="289262" y="4040335"/>
                  <a:pt x="270600" y="4077659"/>
                </a:cubicBezTo>
                <a:cubicBezTo>
                  <a:pt x="251938" y="4114983"/>
                  <a:pt x="261269" y="4189631"/>
                  <a:pt x="233276" y="4189631"/>
                </a:cubicBezTo>
                <a:cubicBezTo>
                  <a:pt x="205283" y="4189631"/>
                  <a:pt x="177290" y="4152307"/>
                  <a:pt x="186621" y="4114983"/>
                </a:cubicBezTo>
                <a:cubicBezTo>
                  <a:pt x="195298" y="4080178"/>
                  <a:pt x="220305" y="4037256"/>
                  <a:pt x="223478" y="4031657"/>
                </a:cubicBezTo>
                <a:cubicBezTo>
                  <a:pt x="217786" y="4039122"/>
                  <a:pt x="166465" y="4106119"/>
                  <a:pt x="139965" y="4114983"/>
                </a:cubicBezTo>
                <a:cubicBezTo>
                  <a:pt x="111972" y="4124314"/>
                  <a:pt x="111972" y="4133645"/>
                  <a:pt x="83979" y="4124314"/>
                </a:cubicBezTo>
                <a:cubicBezTo>
                  <a:pt x="55986" y="4114983"/>
                  <a:pt x="83979" y="4077659"/>
                  <a:pt x="83979" y="4077659"/>
                </a:cubicBezTo>
                <a:lnTo>
                  <a:pt x="0" y="4040335"/>
                </a:lnTo>
                <a:cubicBezTo>
                  <a:pt x="0" y="4040335"/>
                  <a:pt x="27993" y="3984349"/>
                  <a:pt x="27993" y="3956356"/>
                </a:cubicBezTo>
                <a:cubicBezTo>
                  <a:pt x="27993" y="3928363"/>
                  <a:pt x="18662" y="3788397"/>
                  <a:pt x="18662" y="3769735"/>
                </a:cubicBezTo>
                <a:cubicBezTo>
                  <a:pt x="18662" y="3769735"/>
                  <a:pt x="121303" y="3741742"/>
                  <a:pt x="177290" y="3713749"/>
                </a:cubicBezTo>
                <a:cubicBezTo>
                  <a:pt x="233276" y="3685756"/>
                  <a:pt x="223945" y="3695087"/>
                  <a:pt x="261269" y="3713749"/>
                </a:cubicBezTo>
                <a:cubicBezTo>
                  <a:pt x="298593" y="3732411"/>
                  <a:pt x="335917" y="3695087"/>
                  <a:pt x="382572" y="3695087"/>
                </a:cubicBezTo>
                <a:cubicBezTo>
                  <a:pt x="429227" y="3695087"/>
                  <a:pt x="429227" y="3676425"/>
                  <a:pt x="438558" y="3648432"/>
                </a:cubicBezTo>
                <a:cubicBezTo>
                  <a:pt x="447889" y="3620439"/>
                  <a:pt x="419896" y="3555121"/>
                  <a:pt x="419896" y="3508466"/>
                </a:cubicBezTo>
                <a:cubicBezTo>
                  <a:pt x="419896" y="3461811"/>
                  <a:pt x="401234" y="3433818"/>
                  <a:pt x="401234" y="3405825"/>
                </a:cubicBezTo>
                <a:cubicBezTo>
                  <a:pt x="401234" y="3377832"/>
                  <a:pt x="391903" y="3303184"/>
                  <a:pt x="382572" y="3284522"/>
                </a:cubicBezTo>
                <a:cubicBezTo>
                  <a:pt x="373241" y="3265860"/>
                  <a:pt x="391903" y="3219205"/>
                  <a:pt x="391903" y="3200542"/>
                </a:cubicBezTo>
                <a:cubicBezTo>
                  <a:pt x="391903" y="3181880"/>
                  <a:pt x="475882" y="3163218"/>
                  <a:pt x="503875" y="3153887"/>
                </a:cubicBezTo>
                <a:cubicBezTo>
                  <a:pt x="531869" y="3144556"/>
                  <a:pt x="578524" y="3135225"/>
                  <a:pt x="634510" y="3135225"/>
                </a:cubicBezTo>
                <a:cubicBezTo>
                  <a:pt x="690496" y="3135225"/>
                  <a:pt x="653172" y="3097901"/>
                  <a:pt x="643841" y="3088570"/>
                </a:cubicBezTo>
                <a:cubicBezTo>
                  <a:pt x="634510" y="3079239"/>
                  <a:pt x="550531" y="3088570"/>
                  <a:pt x="531869" y="3051246"/>
                </a:cubicBezTo>
                <a:cubicBezTo>
                  <a:pt x="513207" y="3013922"/>
                  <a:pt x="541200" y="3004591"/>
                  <a:pt x="559862" y="2976598"/>
                </a:cubicBezTo>
                <a:cubicBezTo>
                  <a:pt x="578524" y="2948605"/>
                  <a:pt x="606517" y="2957936"/>
                  <a:pt x="643841" y="2939274"/>
                </a:cubicBezTo>
                <a:cubicBezTo>
                  <a:pt x="681165" y="2920612"/>
                  <a:pt x="671834" y="2901950"/>
                  <a:pt x="671834" y="2883288"/>
                </a:cubicBezTo>
                <a:lnTo>
                  <a:pt x="671834" y="2761984"/>
                </a:lnTo>
                <a:cubicBezTo>
                  <a:pt x="671834" y="2743322"/>
                  <a:pt x="681165" y="2733991"/>
                  <a:pt x="699827" y="2733991"/>
                </a:cubicBezTo>
                <a:cubicBezTo>
                  <a:pt x="718489" y="2733991"/>
                  <a:pt x="755813" y="2678005"/>
                  <a:pt x="765144" y="2650012"/>
                </a:cubicBezTo>
                <a:cubicBezTo>
                  <a:pt x="774475" y="2622019"/>
                  <a:pt x="727820" y="2584695"/>
                  <a:pt x="737151" y="2556702"/>
                </a:cubicBezTo>
                <a:cubicBezTo>
                  <a:pt x="746482" y="2528709"/>
                  <a:pt x="718489" y="2510046"/>
                  <a:pt x="699827" y="2472722"/>
                </a:cubicBezTo>
                <a:cubicBezTo>
                  <a:pt x="681165" y="2435398"/>
                  <a:pt x="699827" y="2416736"/>
                  <a:pt x="709158" y="2388743"/>
                </a:cubicBezTo>
                <a:cubicBezTo>
                  <a:pt x="718489" y="2360750"/>
                  <a:pt x="783806" y="2342088"/>
                  <a:pt x="811799" y="2351419"/>
                </a:cubicBezTo>
                <a:cubicBezTo>
                  <a:pt x="839792" y="2360750"/>
                  <a:pt x="849123" y="2388743"/>
                  <a:pt x="877117" y="2388743"/>
                </a:cubicBezTo>
                <a:cubicBezTo>
                  <a:pt x="905110" y="2388743"/>
                  <a:pt x="895779" y="2360750"/>
                  <a:pt x="905110" y="2332757"/>
                </a:cubicBezTo>
                <a:cubicBezTo>
                  <a:pt x="914441" y="2304764"/>
                  <a:pt x="895779" y="2286102"/>
                  <a:pt x="886448" y="2276771"/>
                </a:cubicBezTo>
                <a:cubicBezTo>
                  <a:pt x="877117" y="2267440"/>
                  <a:pt x="895779" y="2239447"/>
                  <a:pt x="914441" y="2220785"/>
                </a:cubicBezTo>
                <a:cubicBezTo>
                  <a:pt x="933103" y="2202123"/>
                  <a:pt x="914441" y="2174129"/>
                  <a:pt x="905110" y="2155467"/>
                </a:cubicBezTo>
                <a:cubicBezTo>
                  <a:pt x="895779" y="2136805"/>
                  <a:pt x="942434" y="2127474"/>
                  <a:pt x="961096" y="2108812"/>
                </a:cubicBezTo>
                <a:cubicBezTo>
                  <a:pt x="979758" y="2090150"/>
                  <a:pt x="942434" y="2071488"/>
                  <a:pt x="886448" y="2052826"/>
                </a:cubicBezTo>
                <a:cubicBezTo>
                  <a:pt x="830461" y="2034164"/>
                  <a:pt x="839792" y="2071488"/>
                  <a:pt x="830461" y="2071488"/>
                </a:cubicBezTo>
                <a:cubicBezTo>
                  <a:pt x="821130" y="2071488"/>
                  <a:pt x="811799" y="2052826"/>
                  <a:pt x="811799" y="2024833"/>
                </a:cubicBezTo>
                <a:cubicBezTo>
                  <a:pt x="811799" y="1996840"/>
                  <a:pt x="849123" y="1996840"/>
                  <a:pt x="839792" y="1987509"/>
                </a:cubicBezTo>
                <a:cubicBezTo>
                  <a:pt x="830461" y="1978178"/>
                  <a:pt x="802468" y="1903530"/>
                  <a:pt x="802468" y="1875537"/>
                </a:cubicBezTo>
                <a:cubicBezTo>
                  <a:pt x="802468" y="1847543"/>
                  <a:pt x="783806" y="1866206"/>
                  <a:pt x="765144" y="1847543"/>
                </a:cubicBezTo>
                <a:cubicBezTo>
                  <a:pt x="746482" y="1828881"/>
                  <a:pt x="774475" y="1828881"/>
                  <a:pt x="793137" y="1800888"/>
                </a:cubicBezTo>
                <a:cubicBezTo>
                  <a:pt x="811799" y="1772895"/>
                  <a:pt x="774475" y="1772895"/>
                  <a:pt x="746482" y="1763564"/>
                </a:cubicBezTo>
                <a:cubicBezTo>
                  <a:pt x="718489" y="1754233"/>
                  <a:pt x="727820" y="1791557"/>
                  <a:pt x="699827" y="1810219"/>
                </a:cubicBezTo>
                <a:cubicBezTo>
                  <a:pt x="671834" y="1828881"/>
                  <a:pt x="662503" y="1828881"/>
                  <a:pt x="625179" y="1828881"/>
                </a:cubicBezTo>
                <a:cubicBezTo>
                  <a:pt x="587855" y="1828881"/>
                  <a:pt x="597186" y="1791557"/>
                  <a:pt x="587855" y="1763564"/>
                </a:cubicBezTo>
                <a:cubicBezTo>
                  <a:pt x="578524" y="1735571"/>
                  <a:pt x="559862" y="1642261"/>
                  <a:pt x="569193" y="1586275"/>
                </a:cubicBezTo>
                <a:cubicBezTo>
                  <a:pt x="578524" y="1530289"/>
                  <a:pt x="587855" y="1586275"/>
                  <a:pt x="615848" y="1586275"/>
                </a:cubicBezTo>
                <a:cubicBezTo>
                  <a:pt x="643841" y="1586275"/>
                  <a:pt x="681165" y="1530289"/>
                  <a:pt x="690496" y="1511626"/>
                </a:cubicBezTo>
                <a:cubicBezTo>
                  <a:pt x="699827" y="1492964"/>
                  <a:pt x="653172" y="1464971"/>
                  <a:pt x="634510" y="1436978"/>
                </a:cubicBezTo>
                <a:cubicBezTo>
                  <a:pt x="615848" y="1408985"/>
                  <a:pt x="606517" y="1352999"/>
                  <a:pt x="597186" y="1306344"/>
                </a:cubicBezTo>
                <a:cubicBezTo>
                  <a:pt x="587855" y="1259689"/>
                  <a:pt x="606517" y="1194372"/>
                  <a:pt x="606517" y="1157047"/>
                </a:cubicBezTo>
                <a:cubicBezTo>
                  <a:pt x="606517" y="1119723"/>
                  <a:pt x="597186" y="1110392"/>
                  <a:pt x="606517" y="1101061"/>
                </a:cubicBezTo>
                <a:cubicBezTo>
                  <a:pt x="615848" y="1091730"/>
                  <a:pt x="625179" y="1110392"/>
                  <a:pt x="643841" y="1119723"/>
                </a:cubicBezTo>
                <a:cubicBezTo>
                  <a:pt x="662503" y="1129054"/>
                  <a:pt x="671834" y="1054406"/>
                  <a:pt x="709158" y="1054406"/>
                </a:cubicBezTo>
                <a:cubicBezTo>
                  <a:pt x="746482" y="1054406"/>
                  <a:pt x="755813" y="1110392"/>
                  <a:pt x="783806" y="1129054"/>
                </a:cubicBezTo>
                <a:cubicBezTo>
                  <a:pt x="811799" y="1147716"/>
                  <a:pt x="839792" y="1082399"/>
                  <a:pt x="858455" y="1054406"/>
                </a:cubicBezTo>
                <a:cubicBezTo>
                  <a:pt x="877117" y="1026413"/>
                  <a:pt x="811799" y="998420"/>
                  <a:pt x="802468" y="970427"/>
                </a:cubicBezTo>
                <a:cubicBezTo>
                  <a:pt x="793137" y="942434"/>
                  <a:pt x="858455" y="933103"/>
                  <a:pt x="867786" y="914441"/>
                </a:cubicBezTo>
                <a:cubicBezTo>
                  <a:pt x="877117" y="895779"/>
                  <a:pt x="811799" y="858455"/>
                  <a:pt x="811799" y="821130"/>
                </a:cubicBezTo>
                <a:cubicBezTo>
                  <a:pt x="811799" y="783806"/>
                  <a:pt x="811799" y="821130"/>
                  <a:pt x="830461" y="811799"/>
                </a:cubicBezTo>
                <a:cubicBezTo>
                  <a:pt x="849123" y="802468"/>
                  <a:pt x="839792" y="746482"/>
                  <a:pt x="830461" y="718489"/>
                </a:cubicBezTo>
                <a:cubicBezTo>
                  <a:pt x="821130" y="690496"/>
                  <a:pt x="821130" y="671834"/>
                  <a:pt x="830461" y="671834"/>
                </a:cubicBezTo>
                <a:cubicBezTo>
                  <a:pt x="839792" y="671834"/>
                  <a:pt x="895779" y="634510"/>
                  <a:pt x="905110" y="615848"/>
                </a:cubicBezTo>
                <a:cubicBezTo>
                  <a:pt x="914441" y="597186"/>
                  <a:pt x="979758" y="597186"/>
                  <a:pt x="998420" y="587855"/>
                </a:cubicBezTo>
                <a:cubicBezTo>
                  <a:pt x="1017082" y="578524"/>
                  <a:pt x="970427" y="522538"/>
                  <a:pt x="970427" y="513207"/>
                </a:cubicBezTo>
                <a:cubicBezTo>
                  <a:pt x="970427" y="503875"/>
                  <a:pt x="1017082" y="494544"/>
                  <a:pt x="1045075" y="503875"/>
                </a:cubicBezTo>
                <a:cubicBezTo>
                  <a:pt x="1073068" y="513207"/>
                  <a:pt x="1185040" y="634510"/>
                  <a:pt x="1203703" y="643841"/>
                </a:cubicBezTo>
                <a:cubicBezTo>
                  <a:pt x="1222365" y="653172"/>
                  <a:pt x="1250358" y="606517"/>
                  <a:pt x="1259689" y="597186"/>
                </a:cubicBezTo>
                <a:cubicBezTo>
                  <a:pt x="1269020" y="587855"/>
                  <a:pt x="1250358" y="541200"/>
                  <a:pt x="1241027" y="522538"/>
                </a:cubicBezTo>
                <a:cubicBezTo>
                  <a:pt x="1231696" y="503875"/>
                  <a:pt x="1269020" y="429227"/>
                  <a:pt x="1269020" y="401234"/>
                </a:cubicBezTo>
                <a:cubicBezTo>
                  <a:pt x="1269020" y="373241"/>
                  <a:pt x="1343668" y="373241"/>
                  <a:pt x="1352999" y="363910"/>
                </a:cubicBezTo>
                <a:cubicBezTo>
                  <a:pt x="1362330" y="354579"/>
                  <a:pt x="1297013" y="335917"/>
                  <a:pt x="1287682" y="307924"/>
                </a:cubicBezTo>
                <a:cubicBezTo>
                  <a:pt x="1278351" y="279931"/>
                  <a:pt x="1371661" y="205283"/>
                  <a:pt x="1399654" y="205283"/>
                </a:cubicBezTo>
                <a:cubicBezTo>
                  <a:pt x="1427647" y="205283"/>
                  <a:pt x="1548951" y="167958"/>
                  <a:pt x="1576944" y="167958"/>
                </a:cubicBezTo>
                <a:cubicBezTo>
                  <a:pt x="1604937" y="167958"/>
                  <a:pt x="1660923" y="121303"/>
                  <a:pt x="1707578" y="111972"/>
                </a:cubicBezTo>
                <a:cubicBezTo>
                  <a:pt x="1754233" y="102641"/>
                  <a:pt x="1763564" y="186621"/>
                  <a:pt x="1782226" y="195952"/>
                </a:cubicBezTo>
                <a:cubicBezTo>
                  <a:pt x="1800888" y="205283"/>
                  <a:pt x="1866205" y="186621"/>
                  <a:pt x="1903530" y="177290"/>
                </a:cubicBezTo>
                <a:cubicBezTo>
                  <a:pt x="1940854" y="167958"/>
                  <a:pt x="1987509" y="130634"/>
                  <a:pt x="2015502" y="130634"/>
                </a:cubicBezTo>
                <a:cubicBezTo>
                  <a:pt x="2043495" y="130634"/>
                  <a:pt x="2015502" y="186621"/>
                  <a:pt x="2034164" y="214614"/>
                </a:cubicBezTo>
                <a:cubicBezTo>
                  <a:pt x="2052826" y="242607"/>
                  <a:pt x="2127474" y="186621"/>
                  <a:pt x="2155467" y="158627"/>
                </a:cubicBezTo>
                <a:cubicBezTo>
                  <a:pt x="2183460" y="130634"/>
                  <a:pt x="2304764" y="130634"/>
                  <a:pt x="2332757" y="130634"/>
                </a:cubicBezTo>
                <a:cubicBezTo>
                  <a:pt x="2360750" y="130634"/>
                  <a:pt x="2398074" y="167958"/>
                  <a:pt x="2407405" y="158627"/>
                </a:cubicBezTo>
                <a:cubicBezTo>
                  <a:pt x="2416736" y="149296"/>
                  <a:pt x="2435398" y="74648"/>
                  <a:pt x="2472722" y="55986"/>
                </a:cubicBezTo>
                <a:cubicBezTo>
                  <a:pt x="2510046" y="37324"/>
                  <a:pt x="2631350" y="46655"/>
                  <a:pt x="2678005" y="37324"/>
                </a:cubicBezTo>
                <a:cubicBezTo>
                  <a:pt x="2724660" y="27993"/>
                  <a:pt x="2808639" y="27993"/>
                  <a:pt x="2827301" y="18662"/>
                </a:cubicBezTo>
                <a:cubicBezTo>
                  <a:pt x="2845963" y="9331"/>
                  <a:pt x="2855294" y="37324"/>
                  <a:pt x="2864625" y="18662"/>
                </a:cubicBezTo>
                <a:cubicBezTo>
                  <a:pt x="2873956" y="0"/>
                  <a:pt x="2985929" y="0"/>
                  <a:pt x="3013922" y="0"/>
                </a:cubicBezTo>
                <a:cubicBezTo>
                  <a:pt x="3041915" y="0"/>
                  <a:pt x="3051246" y="27993"/>
                  <a:pt x="3060577" y="74648"/>
                </a:cubicBezTo>
                <a:cubicBezTo>
                  <a:pt x="3069908" y="121303"/>
                  <a:pt x="3116563" y="289262"/>
                  <a:pt x="3125894" y="317255"/>
                </a:cubicBezTo>
                <a:cubicBezTo>
                  <a:pt x="3135225" y="345248"/>
                  <a:pt x="3163218" y="419896"/>
                  <a:pt x="3191211" y="438558"/>
                </a:cubicBezTo>
                <a:cubicBezTo>
                  <a:pt x="3219204" y="457220"/>
                  <a:pt x="3228535" y="438558"/>
                  <a:pt x="3256529" y="457220"/>
                </a:cubicBezTo>
                <a:cubicBezTo>
                  <a:pt x="3284522" y="475882"/>
                  <a:pt x="3247198" y="513207"/>
                  <a:pt x="3228535" y="531869"/>
                </a:cubicBezTo>
                <a:cubicBezTo>
                  <a:pt x="3209873" y="550531"/>
                  <a:pt x="3321846" y="653172"/>
                  <a:pt x="3321846" y="653172"/>
                </a:cubicBezTo>
                <a:cubicBezTo>
                  <a:pt x="3321846" y="653172"/>
                  <a:pt x="3443149" y="634510"/>
                  <a:pt x="3508466" y="625179"/>
                </a:cubicBezTo>
                <a:cubicBezTo>
                  <a:pt x="3573783" y="615848"/>
                  <a:pt x="3620439" y="625179"/>
                  <a:pt x="3676425" y="634510"/>
                </a:cubicBezTo>
                <a:cubicBezTo>
                  <a:pt x="3732411" y="643841"/>
                  <a:pt x="3853714" y="737151"/>
                  <a:pt x="3909700" y="755813"/>
                </a:cubicBezTo>
                <a:cubicBezTo>
                  <a:pt x="3965687" y="774475"/>
                  <a:pt x="3984349" y="793137"/>
                  <a:pt x="3993680" y="830461"/>
                </a:cubicBezTo>
                <a:cubicBezTo>
                  <a:pt x="4003011" y="867786"/>
                  <a:pt x="4031004" y="858455"/>
                  <a:pt x="4077659" y="877117"/>
                </a:cubicBezTo>
                <a:cubicBezTo>
                  <a:pt x="4124314" y="895779"/>
                  <a:pt x="4161638" y="970427"/>
                  <a:pt x="4170969" y="979758"/>
                </a:cubicBezTo>
                <a:cubicBezTo>
                  <a:pt x="4180300" y="989089"/>
                  <a:pt x="4245618" y="998420"/>
                  <a:pt x="4282942" y="1007751"/>
                </a:cubicBezTo>
                <a:cubicBezTo>
                  <a:pt x="4320266" y="1017082"/>
                  <a:pt x="4404245" y="1119723"/>
                  <a:pt x="4422907" y="1110392"/>
                </a:cubicBezTo>
                <a:cubicBezTo>
                  <a:pt x="4441569" y="1101061"/>
                  <a:pt x="4478893" y="1110392"/>
                  <a:pt x="4506886" y="1110392"/>
                </a:cubicBezTo>
                <a:cubicBezTo>
                  <a:pt x="4534879" y="1110392"/>
                  <a:pt x="4572204" y="1129054"/>
                  <a:pt x="4609528" y="1166378"/>
                </a:cubicBezTo>
                <a:cubicBezTo>
                  <a:pt x="4646852" y="1203703"/>
                  <a:pt x="4824141" y="1418316"/>
                  <a:pt x="4861465" y="1464971"/>
                </a:cubicBezTo>
                <a:cubicBezTo>
                  <a:pt x="4898789" y="1511626"/>
                  <a:pt x="4945445" y="1530289"/>
                  <a:pt x="4964107" y="1567613"/>
                </a:cubicBezTo>
                <a:cubicBezTo>
                  <a:pt x="4982769" y="1604937"/>
                  <a:pt x="4926783" y="1679585"/>
                  <a:pt x="4936114" y="1744902"/>
                </a:cubicBezTo>
                <a:cubicBezTo>
                  <a:pt x="4945445" y="1810219"/>
                  <a:pt x="4926783" y="1875537"/>
                  <a:pt x="4936114" y="1940854"/>
                </a:cubicBezTo>
                <a:cubicBezTo>
                  <a:pt x="4945445" y="2006171"/>
                  <a:pt x="5001431" y="2006171"/>
                  <a:pt x="5020093" y="2034164"/>
                </a:cubicBezTo>
                <a:cubicBezTo>
                  <a:pt x="5038755" y="2062157"/>
                  <a:pt x="5048086" y="2062157"/>
                  <a:pt x="5048086" y="2090150"/>
                </a:cubicBezTo>
                <a:cubicBezTo>
                  <a:pt x="5048086" y="2118143"/>
                  <a:pt x="5048086" y="2118143"/>
                  <a:pt x="5057417" y="2146136"/>
                </a:cubicBezTo>
                <a:cubicBezTo>
                  <a:pt x="5066748" y="2174129"/>
                  <a:pt x="5094741" y="2174129"/>
                  <a:pt x="5104072" y="2192792"/>
                </a:cubicBezTo>
                <a:cubicBezTo>
                  <a:pt x="5113403" y="2211454"/>
                  <a:pt x="5104072" y="2239447"/>
                  <a:pt x="5122734" y="2267440"/>
                </a:cubicBezTo>
                <a:cubicBezTo>
                  <a:pt x="5141396" y="2295433"/>
                  <a:pt x="5150727" y="2276771"/>
                  <a:pt x="5160058" y="2295433"/>
                </a:cubicBezTo>
                <a:cubicBezTo>
                  <a:pt x="5169389" y="2314095"/>
                  <a:pt x="5160058" y="2416736"/>
                  <a:pt x="5141396" y="2444729"/>
                </a:cubicBezTo>
                <a:cubicBezTo>
                  <a:pt x="5122734" y="2472722"/>
                  <a:pt x="5094741" y="2454060"/>
                  <a:pt x="5076079" y="2463391"/>
                </a:cubicBezTo>
                <a:cubicBezTo>
                  <a:pt x="5057417" y="2472722"/>
                  <a:pt x="5057417" y="2482053"/>
                  <a:pt x="5057417" y="2500715"/>
                </a:cubicBezTo>
                <a:cubicBezTo>
                  <a:pt x="5057417" y="2519377"/>
                  <a:pt x="5076079" y="2538040"/>
                  <a:pt x="5085410" y="2556702"/>
                </a:cubicBezTo>
                <a:cubicBezTo>
                  <a:pt x="5094741" y="2575364"/>
                  <a:pt x="5066748" y="2575364"/>
                  <a:pt x="5048086" y="2594026"/>
                </a:cubicBezTo>
                <a:cubicBezTo>
                  <a:pt x="5029424" y="2612688"/>
                  <a:pt x="5038755" y="2622019"/>
                  <a:pt x="5038755" y="2659343"/>
                </a:cubicBezTo>
                <a:cubicBezTo>
                  <a:pt x="5038755" y="2696667"/>
                  <a:pt x="5048086" y="2724660"/>
                  <a:pt x="5048086" y="2743322"/>
                </a:cubicBezTo>
                <a:cubicBezTo>
                  <a:pt x="5048086" y="2761984"/>
                  <a:pt x="5020093" y="2761984"/>
                  <a:pt x="5001431" y="2817970"/>
                </a:cubicBezTo>
                <a:cubicBezTo>
                  <a:pt x="4982769" y="2873957"/>
                  <a:pt x="5010762" y="2873957"/>
                  <a:pt x="5020093" y="2883288"/>
                </a:cubicBezTo>
                <a:cubicBezTo>
                  <a:pt x="5029424" y="2892619"/>
                  <a:pt x="5038755" y="2892619"/>
                  <a:pt x="5057417" y="2911281"/>
                </a:cubicBezTo>
                <a:cubicBezTo>
                  <a:pt x="5076079" y="2929943"/>
                  <a:pt x="5066748" y="2948605"/>
                  <a:pt x="5085410" y="2967267"/>
                </a:cubicBezTo>
                <a:cubicBezTo>
                  <a:pt x="5104072" y="2985929"/>
                  <a:pt x="5122734" y="3004591"/>
                  <a:pt x="5122734" y="3041915"/>
                </a:cubicBezTo>
                <a:cubicBezTo>
                  <a:pt x="5122734" y="3079239"/>
                  <a:pt x="5094741" y="3060577"/>
                  <a:pt x="5076079" y="3088570"/>
                </a:cubicBezTo>
                <a:cubicBezTo>
                  <a:pt x="5057417" y="3116563"/>
                  <a:pt x="5057417" y="3125894"/>
                  <a:pt x="5048086" y="3135225"/>
                </a:cubicBezTo>
                <a:cubicBezTo>
                  <a:pt x="5038755" y="3144556"/>
                  <a:pt x="4992100" y="3116563"/>
                  <a:pt x="4982769" y="3088570"/>
                </a:cubicBezTo>
                <a:cubicBezTo>
                  <a:pt x="4973438" y="3060577"/>
                  <a:pt x="4842803" y="2948605"/>
                  <a:pt x="4814810" y="2929943"/>
                </a:cubicBezTo>
                <a:cubicBezTo>
                  <a:pt x="4786817" y="2911281"/>
                  <a:pt x="4768155" y="2911281"/>
                  <a:pt x="4730831" y="2892619"/>
                </a:cubicBezTo>
                <a:cubicBezTo>
                  <a:pt x="4693507" y="2873957"/>
                  <a:pt x="4609528" y="2817970"/>
                  <a:pt x="4572204" y="2799308"/>
                </a:cubicBezTo>
                <a:cubicBezTo>
                  <a:pt x="4534879" y="2780646"/>
                  <a:pt x="4469562" y="2761984"/>
                  <a:pt x="4478893" y="2771315"/>
                </a:cubicBezTo>
                <a:cubicBezTo>
                  <a:pt x="4488224" y="2780646"/>
                  <a:pt x="4432238" y="2929943"/>
                  <a:pt x="4432238" y="2948605"/>
                </a:cubicBezTo>
                <a:cubicBezTo>
                  <a:pt x="4432238" y="2967267"/>
                  <a:pt x="4460231" y="2948605"/>
                  <a:pt x="4478893" y="2948605"/>
                </a:cubicBezTo>
                <a:cubicBezTo>
                  <a:pt x="4497555" y="2948605"/>
                  <a:pt x="4488224" y="2995260"/>
                  <a:pt x="4478893" y="3060577"/>
                </a:cubicBezTo>
                <a:cubicBezTo>
                  <a:pt x="4469562" y="3125894"/>
                  <a:pt x="4460231" y="3125894"/>
                  <a:pt x="4460231" y="3153887"/>
                </a:cubicBezTo>
                <a:cubicBezTo>
                  <a:pt x="4460231" y="3181880"/>
                  <a:pt x="4572204" y="3237867"/>
                  <a:pt x="4590866" y="3247198"/>
                </a:cubicBezTo>
                <a:cubicBezTo>
                  <a:pt x="4609528" y="3256529"/>
                  <a:pt x="4562872" y="3331177"/>
                  <a:pt x="4553541" y="3368501"/>
                </a:cubicBezTo>
                <a:cubicBezTo>
                  <a:pt x="4544210" y="3405825"/>
                  <a:pt x="4488224" y="3424487"/>
                  <a:pt x="4460231" y="3443149"/>
                </a:cubicBezTo>
                <a:cubicBezTo>
                  <a:pt x="4432238" y="3461811"/>
                  <a:pt x="4432238" y="3527128"/>
                  <a:pt x="4422907" y="3536459"/>
                </a:cubicBezTo>
                <a:lnTo>
                  <a:pt x="4366921" y="3592446"/>
                </a:lnTo>
                <a:cubicBezTo>
                  <a:pt x="4357590" y="3601777"/>
                  <a:pt x="4488224" y="3592446"/>
                  <a:pt x="4516217" y="3592446"/>
                </a:cubicBezTo>
                <a:cubicBezTo>
                  <a:pt x="4544210" y="3592446"/>
                  <a:pt x="4590866" y="3769735"/>
                  <a:pt x="4590866" y="3797728"/>
                </a:cubicBezTo>
                <a:cubicBezTo>
                  <a:pt x="4590866" y="3825721"/>
                  <a:pt x="4488224" y="3844383"/>
                  <a:pt x="4516217" y="3844383"/>
                </a:cubicBezTo>
                <a:lnTo>
                  <a:pt x="4730831" y="3844383"/>
                </a:lnTo>
                <a:cubicBezTo>
                  <a:pt x="4758824" y="3844383"/>
                  <a:pt x="4768155" y="3909701"/>
                  <a:pt x="4786817" y="3947025"/>
                </a:cubicBezTo>
                <a:cubicBezTo>
                  <a:pt x="4805479" y="3984349"/>
                  <a:pt x="4702838" y="4105652"/>
                  <a:pt x="4721500" y="4096321"/>
                </a:cubicBezTo>
                <a:cubicBezTo>
                  <a:pt x="4740162" y="4086990"/>
                  <a:pt x="4908120" y="4105652"/>
                  <a:pt x="4936114" y="4124314"/>
                </a:cubicBezTo>
                <a:cubicBezTo>
                  <a:pt x="4964107" y="4142976"/>
                  <a:pt x="5029424" y="4152307"/>
                  <a:pt x="5057417" y="4152307"/>
                </a:cubicBezTo>
                <a:cubicBezTo>
                  <a:pt x="5085410" y="4152307"/>
                  <a:pt x="5132065" y="4105652"/>
                  <a:pt x="5178720" y="4096321"/>
                </a:cubicBezTo>
                <a:cubicBezTo>
                  <a:pt x="5225375" y="4086990"/>
                  <a:pt x="5225375" y="4189631"/>
                  <a:pt x="5225375" y="4189631"/>
                </a:cubicBezTo>
                <a:cubicBezTo>
                  <a:pt x="5225375" y="4189631"/>
                  <a:pt x="5384003" y="4208294"/>
                  <a:pt x="5411996" y="4217625"/>
                </a:cubicBezTo>
                <a:cubicBezTo>
                  <a:pt x="5439989" y="4226956"/>
                  <a:pt x="5421327" y="4338928"/>
                  <a:pt x="5421327" y="4338928"/>
                </a:cubicBezTo>
                <a:cubicBezTo>
                  <a:pt x="5421327" y="4338928"/>
                  <a:pt x="5439989" y="4329597"/>
                  <a:pt x="5439989" y="4301604"/>
                </a:cubicBezTo>
                <a:cubicBezTo>
                  <a:pt x="5439989" y="4273611"/>
                  <a:pt x="5523968" y="4282942"/>
                  <a:pt x="5561292" y="4301604"/>
                </a:cubicBezTo>
                <a:cubicBezTo>
                  <a:pt x="5598616" y="4320266"/>
                  <a:pt x="5598616" y="4366921"/>
                  <a:pt x="5635941" y="4376252"/>
                </a:cubicBezTo>
                <a:cubicBezTo>
                  <a:pt x="5673265" y="4385583"/>
                  <a:pt x="5785237" y="4404245"/>
                  <a:pt x="5831892" y="4469562"/>
                </a:cubicBezTo>
                <a:cubicBezTo>
                  <a:pt x="5857833" y="4505860"/>
                  <a:pt x="5843463" y="4524802"/>
                  <a:pt x="5835158" y="4531334"/>
                </a:cubicBezTo>
                <a:cubicBezTo>
                  <a:pt x="5832172" y="4532733"/>
                  <a:pt x="5830866" y="4533573"/>
                  <a:pt x="5830586" y="4534040"/>
                </a:cubicBezTo>
                <a:cubicBezTo>
                  <a:pt x="5830959" y="4534040"/>
                  <a:pt x="5832825" y="4533200"/>
                  <a:pt x="5835158" y="4531334"/>
                </a:cubicBezTo>
                <a:cubicBezTo>
                  <a:pt x="5838331" y="4529934"/>
                  <a:pt x="5843183" y="4527975"/>
                  <a:pt x="5850554" y="4525548"/>
                </a:cubicBezTo>
                <a:cubicBezTo>
                  <a:pt x="5906540" y="4506886"/>
                  <a:pt x="5981189" y="4525548"/>
                  <a:pt x="6027844" y="4506886"/>
                </a:cubicBezTo>
                <a:cubicBezTo>
                  <a:pt x="6074499" y="4488224"/>
                  <a:pt x="6065168" y="4525548"/>
                  <a:pt x="6074499" y="4581535"/>
                </a:cubicBezTo>
                <a:cubicBezTo>
                  <a:pt x="6083830" y="4637521"/>
                  <a:pt x="6102492" y="4674845"/>
                  <a:pt x="6083830" y="4749493"/>
                </a:cubicBezTo>
                <a:cubicBezTo>
                  <a:pt x="6065168" y="4824141"/>
                  <a:pt x="6139816" y="4805479"/>
                  <a:pt x="6177140" y="4861465"/>
                </a:cubicBezTo>
                <a:cubicBezTo>
                  <a:pt x="6214464" y="4917452"/>
                  <a:pt x="6167809" y="4926783"/>
                  <a:pt x="6093161" y="4945445"/>
                </a:cubicBezTo>
                <a:cubicBezTo>
                  <a:pt x="6018513" y="4964107"/>
                  <a:pt x="6083830" y="5001431"/>
                  <a:pt x="6102492" y="5048086"/>
                </a:cubicBezTo>
                <a:cubicBezTo>
                  <a:pt x="6121154" y="5094741"/>
                  <a:pt x="6326437" y="5057417"/>
                  <a:pt x="6410416" y="5048086"/>
                </a:cubicBezTo>
                <a:cubicBezTo>
                  <a:pt x="6494395" y="5038755"/>
                  <a:pt x="6597036" y="5048086"/>
                  <a:pt x="6653023" y="5048086"/>
                </a:cubicBezTo>
                <a:cubicBezTo>
                  <a:pt x="6709009" y="5048086"/>
                  <a:pt x="6858305" y="5141396"/>
                  <a:pt x="6914291" y="5169389"/>
                </a:cubicBezTo>
                <a:cubicBezTo>
                  <a:pt x="6970277" y="5197382"/>
                  <a:pt x="6960946" y="5234707"/>
                  <a:pt x="6951615" y="5290693"/>
                </a:cubicBezTo>
                <a:cubicBezTo>
                  <a:pt x="6942284" y="5346679"/>
                  <a:pt x="6998271" y="5607948"/>
                  <a:pt x="7007602" y="5617279"/>
                </a:cubicBezTo>
                <a:cubicBezTo>
                  <a:pt x="7016933" y="5626610"/>
                  <a:pt x="7100912" y="5663934"/>
                  <a:pt x="7100912" y="5710589"/>
                </a:cubicBezTo>
                <a:cubicBezTo>
                  <a:pt x="7100912" y="5757244"/>
                  <a:pt x="7175560" y="5813230"/>
                  <a:pt x="7194222" y="5841223"/>
                </a:cubicBezTo>
                <a:cubicBezTo>
                  <a:pt x="7212884" y="5869216"/>
                  <a:pt x="7259539" y="5859885"/>
                  <a:pt x="7287532" y="5859885"/>
                </a:cubicBezTo>
                <a:cubicBezTo>
                  <a:pt x="7315525" y="5859885"/>
                  <a:pt x="7446160" y="5869216"/>
                  <a:pt x="7502146" y="5878547"/>
                </a:cubicBezTo>
                <a:cubicBezTo>
                  <a:pt x="7558132" y="5887878"/>
                  <a:pt x="7548801" y="5962527"/>
                  <a:pt x="7520808" y="5990520"/>
                </a:cubicBezTo>
                <a:cubicBezTo>
                  <a:pt x="7492815" y="6018513"/>
                  <a:pt x="7474153" y="6018513"/>
                  <a:pt x="7483484" y="6037175"/>
                </a:cubicBezTo>
                <a:cubicBezTo>
                  <a:pt x="7492815" y="6055837"/>
                  <a:pt x="7567463" y="6027844"/>
                  <a:pt x="7604787" y="6065168"/>
                </a:cubicBezTo>
                <a:cubicBezTo>
                  <a:pt x="7642111" y="6102492"/>
                  <a:pt x="7632780" y="6121154"/>
                  <a:pt x="7670104" y="6121154"/>
                </a:cubicBezTo>
                <a:cubicBezTo>
                  <a:pt x="7707429" y="6121154"/>
                  <a:pt x="7754084" y="6139816"/>
                  <a:pt x="7791408" y="6158478"/>
                </a:cubicBezTo>
                <a:cubicBezTo>
                  <a:pt x="7828732" y="6177140"/>
                  <a:pt x="7922042" y="6111823"/>
                  <a:pt x="7950035" y="6102492"/>
                </a:cubicBezTo>
                <a:cubicBezTo>
                  <a:pt x="7978028" y="6093161"/>
                  <a:pt x="8043346" y="6111823"/>
                  <a:pt x="8052677" y="6093161"/>
                </a:cubicBezTo>
                <a:cubicBezTo>
                  <a:pt x="8062008" y="6074499"/>
                  <a:pt x="8108663" y="6037175"/>
                  <a:pt x="8127325" y="6018513"/>
                </a:cubicBezTo>
                <a:cubicBezTo>
                  <a:pt x="8145987" y="5999851"/>
                  <a:pt x="8257959" y="6018513"/>
                  <a:pt x="8257959" y="6018513"/>
                </a:cubicBezTo>
                <a:cubicBezTo>
                  <a:pt x="8257959" y="6018513"/>
                  <a:pt x="8276621" y="5981189"/>
                  <a:pt x="8295283" y="5971858"/>
                </a:cubicBezTo>
                <a:cubicBezTo>
                  <a:pt x="8313945" y="5962527"/>
                  <a:pt x="8332607" y="5943865"/>
                  <a:pt x="8332607" y="5906540"/>
                </a:cubicBezTo>
                <a:cubicBezTo>
                  <a:pt x="8332607" y="5869216"/>
                  <a:pt x="8397924" y="5803899"/>
                  <a:pt x="8397924" y="5803899"/>
                </a:cubicBezTo>
                <a:cubicBezTo>
                  <a:pt x="8397924" y="5803899"/>
                  <a:pt x="8425917" y="5803899"/>
                  <a:pt x="8425917" y="5822561"/>
                </a:cubicBezTo>
                <a:cubicBezTo>
                  <a:pt x="8425917" y="5841223"/>
                  <a:pt x="8593876" y="5869216"/>
                  <a:pt x="8593876" y="5897209"/>
                </a:cubicBezTo>
                <a:cubicBezTo>
                  <a:pt x="8593876" y="5925203"/>
                  <a:pt x="8565883" y="5962527"/>
                  <a:pt x="8528559" y="5990520"/>
                </a:cubicBezTo>
                <a:cubicBezTo>
                  <a:pt x="8491235" y="6018513"/>
                  <a:pt x="8519228" y="6083830"/>
                  <a:pt x="8509897" y="6149147"/>
                </a:cubicBezTo>
                <a:cubicBezTo>
                  <a:pt x="8500566" y="6214464"/>
                  <a:pt x="8593876" y="6195802"/>
                  <a:pt x="8640531" y="6223795"/>
                </a:cubicBezTo>
                <a:cubicBezTo>
                  <a:pt x="8687186" y="6251788"/>
                  <a:pt x="8715179" y="6205133"/>
                  <a:pt x="8799159" y="6177140"/>
                </a:cubicBezTo>
                <a:cubicBezTo>
                  <a:pt x="8883138" y="6149147"/>
                  <a:pt x="8967117" y="6317106"/>
                  <a:pt x="8967117" y="6363761"/>
                </a:cubicBezTo>
                <a:cubicBezTo>
                  <a:pt x="8967117" y="6410416"/>
                  <a:pt x="8911131" y="6429078"/>
                  <a:pt x="8920462" y="6475733"/>
                </a:cubicBezTo>
                <a:cubicBezTo>
                  <a:pt x="8929793" y="6522388"/>
                  <a:pt x="8967117" y="6513057"/>
                  <a:pt x="8967117" y="6541050"/>
                </a:cubicBezTo>
                <a:cubicBezTo>
                  <a:pt x="8967117" y="6569043"/>
                  <a:pt x="8929793" y="6606368"/>
                  <a:pt x="8929793" y="6643692"/>
                </a:cubicBezTo>
                <a:cubicBezTo>
                  <a:pt x="8929793" y="6681016"/>
                  <a:pt x="9013772" y="6783657"/>
                  <a:pt x="8995110" y="6802319"/>
                </a:cubicBezTo>
                <a:cubicBezTo>
                  <a:pt x="8976448" y="6820981"/>
                  <a:pt x="8957786" y="6904960"/>
                  <a:pt x="8976448" y="6942285"/>
                </a:cubicBezTo>
                <a:cubicBezTo>
                  <a:pt x="8995110" y="6979609"/>
                  <a:pt x="8985779" y="7035595"/>
                  <a:pt x="8976448" y="7054257"/>
                </a:cubicBezTo>
                <a:cubicBezTo>
                  <a:pt x="8967397" y="7072359"/>
                  <a:pt x="8896948" y="7055377"/>
                  <a:pt x="8892656" y="7054350"/>
                </a:cubicBezTo>
                <a:cubicBezTo>
                  <a:pt x="8896482" y="7056030"/>
                  <a:pt x="8958625" y="7082530"/>
                  <a:pt x="8985779" y="7091581"/>
                </a:cubicBezTo>
                <a:cubicBezTo>
                  <a:pt x="9013772" y="7100912"/>
                  <a:pt x="9004441" y="7110243"/>
                  <a:pt x="8976448" y="7138236"/>
                </a:cubicBezTo>
                <a:cubicBezTo>
                  <a:pt x="8948455" y="7166229"/>
                  <a:pt x="8957786" y="7166229"/>
                  <a:pt x="8957786" y="7194222"/>
                </a:cubicBezTo>
                <a:cubicBezTo>
                  <a:pt x="8957786" y="7222215"/>
                  <a:pt x="9023103" y="7203553"/>
                  <a:pt x="9060427" y="7259539"/>
                </a:cubicBezTo>
                <a:cubicBezTo>
                  <a:pt x="9097751" y="7315526"/>
                  <a:pt x="9069758" y="7315526"/>
                  <a:pt x="9060427" y="7380843"/>
                </a:cubicBezTo>
                <a:cubicBezTo>
                  <a:pt x="9051096" y="7446160"/>
                  <a:pt x="8995110" y="7408836"/>
                  <a:pt x="8948455" y="7427498"/>
                </a:cubicBezTo>
                <a:cubicBezTo>
                  <a:pt x="8901800" y="7446160"/>
                  <a:pt x="8976448" y="7474153"/>
                  <a:pt x="9013772" y="7539470"/>
                </a:cubicBezTo>
                <a:cubicBezTo>
                  <a:pt x="9051096" y="7604787"/>
                  <a:pt x="9125744" y="7642112"/>
                  <a:pt x="9144407" y="7642112"/>
                </a:cubicBezTo>
                <a:cubicBezTo>
                  <a:pt x="9163069" y="7642112"/>
                  <a:pt x="9191062" y="7642112"/>
                  <a:pt x="9209724" y="7660774"/>
                </a:cubicBezTo>
                <a:cubicBezTo>
                  <a:pt x="9228386" y="7679436"/>
                  <a:pt x="9265710" y="7642112"/>
                  <a:pt x="9293703" y="7642112"/>
                </a:cubicBezTo>
                <a:cubicBezTo>
                  <a:pt x="9321696" y="7642112"/>
                  <a:pt x="9368351" y="7614118"/>
                  <a:pt x="9387013" y="7642112"/>
                </a:cubicBezTo>
                <a:cubicBezTo>
                  <a:pt x="9405675" y="7670105"/>
                  <a:pt x="9452330" y="7754084"/>
                  <a:pt x="9480323" y="7772746"/>
                </a:cubicBezTo>
                <a:cubicBezTo>
                  <a:pt x="9508317" y="7791408"/>
                  <a:pt x="9545641" y="7800739"/>
                  <a:pt x="9564303" y="7819401"/>
                </a:cubicBezTo>
                <a:cubicBezTo>
                  <a:pt x="9582965" y="7838063"/>
                  <a:pt x="9610958" y="8043346"/>
                  <a:pt x="9629620" y="8071339"/>
                </a:cubicBezTo>
                <a:cubicBezTo>
                  <a:pt x="9648282" y="8099332"/>
                  <a:pt x="9704268" y="8108663"/>
                  <a:pt x="9694937" y="8145987"/>
                </a:cubicBezTo>
                <a:cubicBezTo>
                  <a:pt x="9685606" y="8183311"/>
                  <a:pt x="9666944" y="8201973"/>
                  <a:pt x="9685606" y="8257959"/>
                </a:cubicBezTo>
                <a:cubicBezTo>
                  <a:pt x="9704268" y="8313946"/>
                  <a:pt x="9760254" y="8295283"/>
                  <a:pt x="9797578" y="8313946"/>
                </a:cubicBezTo>
                <a:cubicBezTo>
                  <a:pt x="9834903" y="8332608"/>
                  <a:pt x="9806909" y="8360601"/>
                  <a:pt x="9788247" y="8416587"/>
                </a:cubicBezTo>
                <a:cubicBezTo>
                  <a:pt x="9769585" y="8472573"/>
                  <a:pt x="9816240" y="8444580"/>
                  <a:pt x="9853565" y="8435249"/>
                </a:cubicBezTo>
                <a:cubicBezTo>
                  <a:pt x="9890889" y="8425918"/>
                  <a:pt x="10012192" y="8407256"/>
                  <a:pt x="10058847" y="8397925"/>
                </a:cubicBezTo>
                <a:cubicBezTo>
                  <a:pt x="10105502" y="8388594"/>
                  <a:pt x="10264130" y="8425918"/>
                  <a:pt x="10329447" y="8472573"/>
                </a:cubicBezTo>
                <a:cubicBezTo>
                  <a:pt x="10394764" y="8519228"/>
                  <a:pt x="10376102" y="8621869"/>
                  <a:pt x="10394764" y="8705848"/>
                </a:cubicBezTo>
                <a:cubicBezTo>
                  <a:pt x="10413426" y="8789828"/>
                  <a:pt x="10338778" y="8752504"/>
                  <a:pt x="10264130" y="8780497"/>
                </a:cubicBezTo>
                <a:close/>
              </a:path>
            </a:pathLst>
          </a:custGeom>
          <a:noFill/>
          <a:ln w="6350" cap="flat">
            <a:solidFill>
              <a:srgbClr val="FFFFFF">
                <a:alpha val="2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-157112" y="923594"/>
            <a:ext cx="5387980" cy="5542559"/>
          </a:xfrm>
          <a:custGeom>
            <a:avLst/>
            <a:gdLst>
              <a:gd name="connsiteX0" fmla="*/ 4693507 w 4760274"/>
              <a:gd name="connsiteY0" fmla="*/ 1408985 h 4896844"/>
              <a:gd name="connsiteX1" fmla="*/ 4693507 w 4760274"/>
              <a:gd name="connsiteY1" fmla="*/ 1502295 h 4896844"/>
              <a:gd name="connsiteX2" fmla="*/ 4618859 w 4760274"/>
              <a:gd name="connsiteY2" fmla="*/ 1698247 h 4896844"/>
              <a:gd name="connsiteX3" fmla="*/ 4488224 w 4760274"/>
              <a:gd name="connsiteY3" fmla="*/ 1940854 h 4896844"/>
              <a:gd name="connsiteX4" fmla="*/ 4376252 w 4760274"/>
              <a:gd name="connsiteY4" fmla="*/ 2146136 h 4896844"/>
              <a:gd name="connsiteX5" fmla="*/ 4245618 w 4760274"/>
              <a:gd name="connsiteY5" fmla="*/ 2342088 h 4896844"/>
              <a:gd name="connsiteX6" fmla="*/ 4170969 w 4760274"/>
              <a:gd name="connsiteY6" fmla="*/ 2519377 h 4896844"/>
              <a:gd name="connsiteX7" fmla="*/ 4208293 w 4760274"/>
              <a:gd name="connsiteY7" fmla="*/ 2556702 h 4896844"/>
              <a:gd name="connsiteX8" fmla="*/ 4394914 w 4760274"/>
              <a:gd name="connsiteY8" fmla="*/ 2678005 h 4896844"/>
              <a:gd name="connsiteX9" fmla="*/ 4357590 w 4760274"/>
              <a:gd name="connsiteY9" fmla="*/ 2761984 h 4896844"/>
              <a:gd name="connsiteX10" fmla="*/ 4460231 w 4760274"/>
              <a:gd name="connsiteY10" fmla="*/ 2845963 h 4896844"/>
              <a:gd name="connsiteX11" fmla="*/ 4572204 w 4760274"/>
              <a:gd name="connsiteY11" fmla="*/ 2883288 h 4896844"/>
              <a:gd name="connsiteX12" fmla="*/ 4544210 w 4760274"/>
              <a:gd name="connsiteY12" fmla="*/ 3013922 h 4896844"/>
              <a:gd name="connsiteX13" fmla="*/ 4497555 w 4760274"/>
              <a:gd name="connsiteY13" fmla="*/ 3144556 h 4896844"/>
              <a:gd name="connsiteX14" fmla="*/ 4553541 w 4760274"/>
              <a:gd name="connsiteY14" fmla="*/ 3181880 h 4896844"/>
              <a:gd name="connsiteX15" fmla="*/ 4525548 w 4760274"/>
              <a:gd name="connsiteY15" fmla="*/ 3303184 h 4896844"/>
              <a:gd name="connsiteX16" fmla="*/ 4646852 w 4760274"/>
              <a:gd name="connsiteY16" fmla="*/ 3424487 h 4896844"/>
              <a:gd name="connsiteX17" fmla="*/ 4553541 w 4760274"/>
              <a:gd name="connsiteY17" fmla="*/ 3471142 h 4896844"/>
              <a:gd name="connsiteX18" fmla="*/ 4413576 w 4760274"/>
              <a:gd name="connsiteY18" fmla="*/ 3611108 h 4896844"/>
              <a:gd name="connsiteX19" fmla="*/ 4226956 w 4760274"/>
              <a:gd name="connsiteY19" fmla="*/ 3919032 h 4896844"/>
              <a:gd name="connsiteX20" fmla="*/ 4226956 w 4760274"/>
              <a:gd name="connsiteY20" fmla="*/ 4105652 h 4896844"/>
              <a:gd name="connsiteX21" fmla="*/ 4180300 w 4760274"/>
              <a:gd name="connsiteY21" fmla="*/ 4142976 h 4896844"/>
              <a:gd name="connsiteX22" fmla="*/ 4105652 w 4760274"/>
              <a:gd name="connsiteY22" fmla="*/ 4217625 h 4896844"/>
              <a:gd name="connsiteX23" fmla="*/ 3928363 w 4760274"/>
              <a:gd name="connsiteY23" fmla="*/ 4133645 h 4896844"/>
              <a:gd name="connsiteX24" fmla="*/ 3527128 w 4760274"/>
              <a:gd name="connsiteY24" fmla="*/ 4105652 h 4896844"/>
              <a:gd name="connsiteX25" fmla="*/ 3387163 w 4760274"/>
              <a:gd name="connsiteY25" fmla="*/ 3975018 h 4896844"/>
              <a:gd name="connsiteX26" fmla="*/ 3247198 w 4760274"/>
              <a:gd name="connsiteY26" fmla="*/ 3928363 h 4896844"/>
              <a:gd name="connsiteX27" fmla="*/ 3191211 w 4760274"/>
              <a:gd name="connsiteY27" fmla="*/ 3825721 h 4896844"/>
              <a:gd name="connsiteX28" fmla="*/ 3125894 w 4760274"/>
              <a:gd name="connsiteY28" fmla="*/ 3872376 h 4896844"/>
              <a:gd name="connsiteX29" fmla="*/ 3079239 w 4760274"/>
              <a:gd name="connsiteY29" fmla="*/ 3993680 h 4896844"/>
              <a:gd name="connsiteX30" fmla="*/ 3144556 w 4760274"/>
              <a:gd name="connsiteY30" fmla="*/ 4040335 h 4896844"/>
              <a:gd name="connsiteX31" fmla="*/ 3135225 w 4760274"/>
              <a:gd name="connsiteY31" fmla="*/ 4152307 h 4896844"/>
              <a:gd name="connsiteX32" fmla="*/ 3191211 w 4760274"/>
              <a:gd name="connsiteY32" fmla="*/ 4198963 h 4896844"/>
              <a:gd name="connsiteX33" fmla="*/ 3153887 w 4760274"/>
              <a:gd name="connsiteY33" fmla="*/ 4301604 h 4896844"/>
              <a:gd name="connsiteX34" fmla="*/ 3079239 w 4760274"/>
              <a:gd name="connsiteY34" fmla="*/ 4245618 h 4896844"/>
              <a:gd name="connsiteX35" fmla="*/ 3004591 w 4760274"/>
              <a:gd name="connsiteY35" fmla="*/ 4301604 h 4896844"/>
              <a:gd name="connsiteX36" fmla="*/ 3004591 w 4760274"/>
              <a:gd name="connsiteY36" fmla="*/ 4385583 h 4896844"/>
              <a:gd name="connsiteX37" fmla="*/ 2920612 w 4760274"/>
              <a:gd name="connsiteY37" fmla="*/ 4506886 h 4896844"/>
              <a:gd name="connsiteX38" fmla="*/ 2827301 w 4760274"/>
              <a:gd name="connsiteY38" fmla="*/ 4684176 h 4896844"/>
              <a:gd name="connsiteX39" fmla="*/ 2911281 w 4760274"/>
              <a:gd name="connsiteY39" fmla="*/ 4786817 h 4896844"/>
              <a:gd name="connsiteX40" fmla="*/ 2916226 w 4760274"/>
              <a:gd name="connsiteY40" fmla="*/ 4806133 h 4896844"/>
              <a:gd name="connsiteX41" fmla="*/ 2873956 w 4760274"/>
              <a:gd name="connsiteY41" fmla="*/ 4852134 h 4896844"/>
              <a:gd name="connsiteX42" fmla="*/ 2752653 w 4760274"/>
              <a:gd name="connsiteY42" fmla="*/ 4870796 h 4896844"/>
              <a:gd name="connsiteX43" fmla="*/ 2743322 w 4760274"/>
              <a:gd name="connsiteY43" fmla="*/ 4833472 h 4896844"/>
              <a:gd name="connsiteX44" fmla="*/ 2733991 w 4760274"/>
              <a:gd name="connsiteY44" fmla="*/ 4740162 h 4896844"/>
              <a:gd name="connsiteX45" fmla="*/ 2622019 w 4760274"/>
              <a:gd name="connsiteY45" fmla="*/ 4768155 h 4896844"/>
              <a:gd name="connsiteX46" fmla="*/ 2519377 w 4760274"/>
              <a:gd name="connsiteY46" fmla="*/ 4880127 h 4896844"/>
              <a:gd name="connsiteX47" fmla="*/ 2528708 w 4760274"/>
              <a:gd name="connsiteY47" fmla="*/ 4824141 h 4896844"/>
              <a:gd name="connsiteX48" fmla="*/ 2444729 w 4760274"/>
              <a:gd name="connsiteY48" fmla="*/ 4796148 h 4896844"/>
              <a:gd name="connsiteX49" fmla="*/ 2379412 w 4760274"/>
              <a:gd name="connsiteY49" fmla="*/ 4768155 h 4896844"/>
              <a:gd name="connsiteX50" fmla="*/ 2258109 w 4760274"/>
              <a:gd name="connsiteY50" fmla="*/ 4702838 h 4896844"/>
              <a:gd name="connsiteX51" fmla="*/ 2248778 w 4760274"/>
              <a:gd name="connsiteY51" fmla="*/ 4646852 h 4896844"/>
              <a:gd name="connsiteX52" fmla="*/ 2379412 w 4760274"/>
              <a:gd name="connsiteY52" fmla="*/ 4581535 h 4896844"/>
              <a:gd name="connsiteX53" fmla="*/ 2295433 w 4760274"/>
              <a:gd name="connsiteY53" fmla="*/ 4544211 h 4896844"/>
              <a:gd name="connsiteX54" fmla="*/ 2342088 w 4760274"/>
              <a:gd name="connsiteY54" fmla="*/ 4469562 h 4896844"/>
              <a:gd name="connsiteX55" fmla="*/ 2314095 w 4760274"/>
              <a:gd name="connsiteY55" fmla="*/ 4413576 h 4896844"/>
              <a:gd name="connsiteX56" fmla="*/ 2267440 w 4760274"/>
              <a:gd name="connsiteY56" fmla="*/ 4348259 h 4896844"/>
              <a:gd name="connsiteX57" fmla="*/ 2323426 w 4760274"/>
              <a:gd name="connsiteY57" fmla="*/ 4310935 h 4896844"/>
              <a:gd name="connsiteX58" fmla="*/ 2342088 w 4760274"/>
              <a:gd name="connsiteY58" fmla="*/ 4366921 h 4896844"/>
              <a:gd name="connsiteX59" fmla="*/ 2379412 w 4760274"/>
              <a:gd name="connsiteY59" fmla="*/ 4413576 h 4896844"/>
              <a:gd name="connsiteX60" fmla="*/ 2435398 w 4760274"/>
              <a:gd name="connsiteY60" fmla="*/ 4366921 h 4896844"/>
              <a:gd name="connsiteX61" fmla="*/ 2435398 w 4760274"/>
              <a:gd name="connsiteY61" fmla="*/ 4301604 h 4896844"/>
              <a:gd name="connsiteX62" fmla="*/ 2500715 w 4760274"/>
              <a:gd name="connsiteY62" fmla="*/ 4180300 h 4896844"/>
              <a:gd name="connsiteX63" fmla="*/ 2360750 w 4760274"/>
              <a:gd name="connsiteY63" fmla="*/ 4180300 h 4896844"/>
              <a:gd name="connsiteX64" fmla="*/ 2388743 w 4760274"/>
              <a:gd name="connsiteY64" fmla="*/ 4077659 h 4896844"/>
              <a:gd name="connsiteX65" fmla="*/ 2286102 w 4760274"/>
              <a:gd name="connsiteY65" fmla="*/ 4003011 h 4896844"/>
              <a:gd name="connsiteX66" fmla="*/ 2267440 w 4760274"/>
              <a:gd name="connsiteY66" fmla="*/ 4096321 h 4896844"/>
              <a:gd name="connsiteX67" fmla="*/ 2230116 w 4760274"/>
              <a:gd name="connsiteY67" fmla="*/ 4170969 h 4896844"/>
              <a:gd name="connsiteX68" fmla="*/ 2183460 w 4760274"/>
              <a:gd name="connsiteY68" fmla="*/ 4124314 h 4896844"/>
              <a:gd name="connsiteX69" fmla="*/ 2183460 w 4760274"/>
              <a:gd name="connsiteY69" fmla="*/ 4040335 h 4896844"/>
              <a:gd name="connsiteX70" fmla="*/ 2155467 w 4760274"/>
              <a:gd name="connsiteY70" fmla="*/ 3900370 h 4896844"/>
              <a:gd name="connsiteX71" fmla="*/ 2230116 w 4760274"/>
              <a:gd name="connsiteY71" fmla="*/ 3751073 h 4896844"/>
              <a:gd name="connsiteX72" fmla="*/ 2164798 w 4760274"/>
              <a:gd name="connsiteY72" fmla="*/ 3555121 h 4896844"/>
              <a:gd name="connsiteX73" fmla="*/ 2202123 w 4760274"/>
              <a:gd name="connsiteY73" fmla="*/ 3480473 h 4896844"/>
              <a:gd name="connsiteX74" fmla="*/ 2267440 w 4760274"/>
              <a:gd name="connsiteY74" fmla="*/ 3293853 h 4896844"/>
              <a:gd name="connsiteX75" fmla="*/ 2211454 w 4760274"/>
              <a:gd name="connsiteY75" fmla="*/ 3153887 h 4896844"/>
              <a:gd name="connsiteX76" fmla="*/ 2258109 w 4760274"/>
              <a:gd name="connsiteY76" fmla="*/ 3107232 h 4896844"/>
              <a:gd name="connsiteX77" fmla="*/ 2314095 w 4760274"/>
              <a:gd name="connsiteY77" fmla="*/ 3153887 h 4896844"/>
              <a:gd name="connsiteX78" fmla="*/ 2416736 w 4760274"/>
              <a:gd name="connsiteY78" fmla="*/ 3135225 h 4896844"/>
              <a:gd name="connsiteX79" fmla="*/ 2398074 w 4760274"/>
              <a:gd name="connsiteY79" fmla="*/ 3023253 h 4896844"/>
              <a:gd name="connsiteX80" fmla="*/ 2286102 w 4760274"/>
              <a:gd name="connsiteY80" fmla="*/ 2967267 h 4896844"/>
              <a:gd name="connsiteX81" fmla="*/ 2276771 w 4760274"/>
              <a:gd name="connsiteY81" fmla="*/ 2883288 h 4896844"/>
              <a:gd name="connsiteX82" fmla="*/ 2351419 w 4760274"/>
              <a:gd name="connsiteY82" fmla="*/ 2761984 h 4896844"/>
              <a:gd name="connsiteX83" fmla="*/ 2267440 w 4760274"/>
              <a:gd name="connsiteY83" fmla="*/ 2724660 h 4896844"/>
              <a:gd name="connsiteX84" fmla="*/ 2360750 w 4760274"/>
              <a:gd name="connsiteY84" fmla="*/ 2687336 h 4896844"/>
              <a:gd name="connsiteX85" fmla="*/ 2360750 w 4760274"/>
              <a:gd name="connsiteY85" fmla="*/ 2584695 h 4896844"/>
              <a:gd name="connsiteX86" fmla="*/ 2276771 w 4760274"/>
              <a:gd name="connsiteY86" fmla="*/ 2519377 h 4896844"/>
              <a:gd name="connsiteX87" fmla="*/ 2108812 w 4760274"/>
              <a:gd name="connsiteY87" fmla="*/ 2519377 h 4896844"/>
              <a:gd name="connsiteX88" fmla="*/ 2015502 w 4760274"/>
              <a:gd name="connsiteY88" fmla="*/ 2454060 h 4896844"/>
              <a:gd name="connsiteX89" fmla="*/ 2015502 w 4760274"/>
              <a:gd name="connsiteY89" fmla="*/ 2370081 h 4896844"/>
              <a:gd name="connsiteX90" fmla="*/ 1950185 w 4760274"/>
              <a:gd name="connsiteY90" fmla="*/ 2314095 h 4896844"/>
              <a:gd name="connsiteX91" fmla="*/ 1940854 w 4760274"/>
              <a:gd name="connsiteY91" fmla="*/ 2230116 h 4896844"/>
              <a:gd name="connsiteX92" fmla="*/ 1782226 w 4760274"/>
              <a:gd name="connsiteY92" fmla="*/ 2164798 h 4896844"/>
              <a:gd name="connsiteX93" fmla="*/ 1623599 w 4760274"/>
              <a:gd name="connsiteY93" fmla="*/ 2202123 h 4896844"/>
              <a:gd name="connsiteX94" fmla="*/ 1446309 w 4760274"/>
              <a:gd name="connsiteY94" fmla="*/ 2146136 h 4896844"/>
              <a:gd name="connsiteX95" fmla="*/ 1315675 w 4760274"/>
              <a:gd name="connsiteY95" fmla="*/ 2146136 h 4896844"/>
              <a:gd name="connsiteX96" fmla="*/ 1213034 w 4760274"/>
              <a:gd name="connsiteY96" fmla="*/ 2062157 h 4896844"/>
              <a:gd name="connsiteX97" fmla="*/ 1157047 w 4760274"/>
              <a:gd name="connsiteY97" fmla="*/ 2108812 h 4896844"/>
              <a:gd name="connsiteX98" fmla="*/ 1026413 w 4760274"/>
              <a:gd name="connsiteY98" fmla="*/ 2108812 h 4896844"/>
              <a:gd name="connsiteX99" fmla="*/ 1045075 w 4760274"/>
              <a:gd name="connsiteY99" fmla="*/ 2043495 h 4896844"/>
              <a:gd name="connsiteX100" fmla="*/ 1157047 w 4760274"/>
              <a:gd name="connsiteY100" fmla="*/ 2006171 h 4896844"/>
              <a:gd name="connsiteX101" fmla="*/ 1129054 w 4760274"/>
              <a:gd name="connsiteY101" fmla="*/ 1950185 h 4896844"/>
              <a:gd name="connsiteX102" fmla="*/ 1129054 w 4760274"/>
              <a:gd name="connsiteY102" fmla="*/ 1875537 h 4896844"/>
              <a:gd name="connsiteX103" fmla="*/ 989089 w 4760274"/>
              <a:gd name="connsiteY103" fmla="*/ 1866206 h 4896844"/>
              <a:gd name="connsiteX104" fmla="*/ 933103 w 4760274"/>
              <a:gd name="connsiteY104" fmla="*/ 1810219 h 4896844"/>
              <a:gd name="connsiteX105" fmla="*/ 830461 w 4760274"/>
              <a:gd name="connsiteY105" fmla="*/ 1828881 h 4896844"/>
              <a:gd name="connsiteX106" fmla="*/ 699827 w 4760274"/>
              <a:gd name="connsiteY106" fmla="*/ 1744902 h 4896844"/>
              <a:gd name="connsiteX107" fmla="*/ 606517 w 4760274"/>
              <a:gd name="connsiteY107" fmla="*/ 1800888 h 4896844"/>
              <a:gd name="connsiteX108" fmla="*/ 550531 w 4760274"/>
              <a:gd name="connsiteY108" fmla="*/ 1856874 h 4896844"/>
              <a:gd name="connsiteX109" fmla="*/ 438558 w 4760274"/>
              <a:gd name="connsiteY109" fmla="*/ 1884868 h 4896844"/>
              <a:gd name="connsiteX110" fmla="*/ 391903 w 4760274"/>
              <a:gd name="connsiteY110" fmla="*/ 1679585 h 4896844"/>
              <a:gd name="connsiteX111" fmla="*/ 289262 w 4760274"/>
              <a:gd name="connsiteY111" fmla="*/ 1660923 h 4896844"/>
              <a:gd name="connsiteX112" fmla="*/ 214614 w 4760274"/>
              <a:gd name="connsiteY112" fmla="*/ 1567613 h 4896844"/>
              <a:gd name="connsiteX113" fmla="*/ 83979 w 4760274"/>
              <a:gd name="connsiteY113" fmla="*/ 1567613 h 4896844"/>
              <a:gd name="connsiteX114" fmla="*/ 18662 w 4760274"/>
              <a:gd name="connsiteY114" fmla="*/ 1520958 h 4896844"/>
              <a:gd name="connsiteX115" fmla="*/ 0 w 4760274"/>
              <a:gd name="connsiteY115" fmla="*/ 1399654 h 4896844"/>
              <a:gd name="connsiteX116" fmla="*/ 18662 w 4760274"/>
              <a:gd name="connsiteY116" fmla="*/ 1334337 h 4896844"/>
              <a:gd name="connsiteX117" fmla="*/ 83979 w 4760274"/>
              <a:gd name="connsiteY117" fmla="*/ 1352999 h 4896844"/>
              <a:gd name="connsiteX118" fmla="*/ 149296 w 4760274"/>
              <a:gd name="connsiteY118" fmla="*/ 1297013 h 4896844"/>
              <a:gd name="connsiteX119" fmla="*/ 93310 w 4760274"/>
              <a:gd name="connsiteY119" fmla="*/ 1138385 h 4896844"/>
              <a:gd name="connsiteX120" fmla="*/ 289262 w 4760274"/>
              <a:gd name="connsiteY120" fmla="*/ 1147716 h 4896844"/>
              <a:gd name="connsiteX121" fmla="*/ 382572 w 4760274"/>
              <a:gd name="connsiteY121" fmla="*/ 1045075 h 4896844"/>
              <a:gd name="connsiteX122" fmla="*/ 307924 w 4760274"/>
              <a:gd name="connsiteY122" fmla="*/ 989089 h 4896844"/>
              <a:gd name="connsiteX123" fmla="*/ 307924 w 4760274"/>
              <a:gd name="connsiteY123" fmla="*/ 839792 h 4896844"/>
              <a:gd name="connsiteX124" fmla="*/ 242607 w 4760274"/>
              <a:gd name="connsiteY124" fmla="*/ 793137 h 4896844"/>
              <a:gd name="connsiteX125" fmla="*/ 298593 w 4760274"/>
              <a:gd name="connsiteY125" fmla="*/ 597186 h 4896844"/>
              <a:gd name="connsiteX126" fmla="*/ 139965 w 4760274"/>
              <a:gd name="connsiteY126" fmla="*/ 597186 h 4896844"/>
              <a:gd name="connsiteX127" fmla="*/ 93310 w 4760274"/>
              <a:gd name="connsiteY127" fmla="*/ 531869 h 4896844"/>
              <a:gd name="connsiteX128" fmla="*/ 158627 w 4760274"/>
              <a:gd name="connsiteY128" fmla="*/ 466551 h 4896844"/>
              <a:gd name="connsiteX129" fmla="*/ 177290 w 4760274"/>
              <a:gd name="connsiteY129" fmla="*/ 391903 h 4896844"/>
              <a:gd name="connsiteX130" fmla="*/ 195952 w 4760274"/>
              <a:gd name="connsiteY130" fmla="*/ 270600 h 4896844"/>
              <a:gd name="connsiteX131" fmla="*/ 121303 w 4760274"/>
              <a:gd name="connsiteY131" fmla="*/ 205283 h 4896844"/>
              <a:gd name="connsiteX132" fmla="*/ 270600 w 4760274"/>
              <a:gd name="connsiteY132" fmla="*/ 158627 h 4896844"/>
              <a:gd name="connsiteX133" fmla="*/ 419896 w 4760274"/>
              <a:gd name="connsiteY133" fmla="*/ 83979 h 4896844"/>
              <a:gd name="connsiteX134" fmla="*/ 419896 w 4760274"/>
              <a:gd name="connsiteY134" fmla="*/ 18662 h 4896844"/>
              <a:gd name="connsiteX135" fmla="*/ 466551 w 4760274"/>
              <a:gd name="connsiteY135" fmla="*/ 0 h 4896844"/>
              <a:gd name="connsiteX136" fmla="*/ 578524 w 4760274"/>
              <a:gd name="connsiteY136" fmla="*/ 46655 h 4896844"/>
              <a:gd name="connsiteX137" fmla="*/ 634510 w 4760274"/>
              <a:gd name="connsiteY137" fmla="*/ 158627 h 4896844"/>
              <a:gd name="connsiteX138" fmla="*/ 699827 w 4760274"/>
              <a:gd name="connsiteY138" fmla="*/ 195952 h 4896844"/>
              <a:gd name="connsiteX139" fmla="*/ 774475 w 4760274"/>
              <a:gd name="connsiteY139" fmla="*/ 289262 h 4896844"/>
              <a:gd name="connsiteX140" fmla="*/ 830461 w 4760274"/>
              <a:gd name="connsiteY140" fmla="*/ 419896 h 4896844"/>
              <a:gd name="connsiteX141" fmla="*/ 923772 w 4760274"/>
              <a:gd name="connsiteY141" fmla="*/ 485213 h 4896844"/>
              <a:gd name="connsiteX142" fmla="*/ 1017082 w 4760274"/>
              <a:gd name="connsiteY142" fmla="*/ 587855 h 4896844"/>
              <a:gd name="connsiteX143" fmla="*/ 1147716 w 4760274"/>
              <a:gd name="connsiteY143" fmla="*/ 587855 h 4896844"/>
              <a:gd name="connsiteX144" fmla="*/ 1222365 w 4760274"/>
              <a:gd name="connsiteY144" fmla="*/ 569193 h 4896844"/>
              <a:gd name="connsiteX145" fmla="*/ 1297013 w 4760274"/>
              <a:gd name="connsiteY145" fmla="*/ 531869 h 4896844"/>
              <a:gd name="connsiteX146" fmla="*/ 1297013 w 4760274"/>
              <a:gd name="connsiteY146" fmla="*/ 615848 h 4896844"/>
              <a:gd name="connsiteX147" fmla="*/ 1334337 w 4760274"/>
              <a:gd name="connsiteY147" fmla="*/ 653172 h 4896844"/>
              <a:gd name="connsiteX148" fmla="*/ 1436978 w 4760274"/>
              <a:gd name="connsiteY148" fmla="*/ 597186 h 4896844"/>
              <a:gd name="connsiteX149" fmla="*/ 1483633 w 4760274"/>
              <a:gd name="connsiteY149" fmla="*/ 625179 h 4896844"/>
              <a:gd name="connsiteX150" fmla="*/ 1567613 w 4760274"/>
              <a:gd name="connsiteY150" fmla="*/ 587855 h 4896844"/>
              <a:gd name="connsiteX151" fmla="*/ 1642261 w 4760274"/>
              <a:gd name="connsiteY151" fmla="*/ 625179 h 4896844"/>
              <a:gd name="connsiteX152" fmla="*/ 1707578 w 4760274"/>
              <a:gd name="connsiteY152" fmla="*/ 699827 h 4896844"/>
              <a:gd name="connsiteX153" fmla="*/ 1782226 w 4760274"/>
              <a:gd name="connsiteY153" fmla="*/ 681165 h 4896844"/>
              <a:gd name="connsiteX154" fmla="*/ 1940854 w 4760274"/>
              <a:gd name="connsiteY154" fmla="*/ 643841 h 4896844"/>
              <a:gd name="connsiteX155" fmla="*/ 2043495 w 4760274"/>
              <a:gd name="connsiteY155" fmla="*/ 643841 h 4896844"/>
              <a:gd name="connsiteX156" fmla="*/ 2146136 w 4760274"/>
              <a:gd name="connsiteY156" fmla="*/ 606517 h 4896844"/>
              <a:gd name="connsiteX157" fmla="*/ 2164798 w 4760274"/>
              <a:gd name="connsiteY157" fmla="*/ 541200 h 4896844"/>
              <a:gd name="connsiteX158" fmla="*/ 2211454 w 4760274"/>
              <a:gd name="connsiteY158" fmla="*/ 401234 h 4896844"/>
              <a:gd name="connsiteX159" fmla="*/ 2379412 w 4760274"/>
              <a:gd name="connsiteY159" fmla="*/ 335917 h 4896844"/>
              <a:gd name="connsiteX160" fmla="*/ 2435398 w 4760274"/>
              <a:gd name="connsiteY160" fmla="*/ 391903 h 4896844"/>
              <a:gd name="connsiteX161" fmla="*/ 2538039 w 4760274"/>
              <a:gd name="connsiteY161" fmla="*/ 317255 h 4896844"/>
              <a:gd name="connsiteX162" fmla="*/ 2631350 w 4760274"/>
              <a:gd name="connsiteY162" fmla="*/ 289262 h 4896844"/>
              <a:gd name="connsiteX163" fmla="*/ 2715329 w 4760274"/>
              <a:gd name="connsiteY163" fmla="*/ 233276 h 4896844"/>
              <a:gd name="connsiteX164" fmla="*/ 2724660 w 4760274"/>
              <a:gd name="connsiteY164" fmla="*/ 419896 h 4896844"/>
              <a:gd name="connsiteX165" fmla="*/ 2696667 w 4760274"/>
              <a:gd name="connsiteY165" fmla="*/ 503875 h 4896844"/>
              <a:gd name="connsiteX166" fmla="*/ 2780646 w 4760274"/>
              <a:gd name="connsiteY166" fmla="*/ 541200 h 4896844"/>
              <a:gd name="connsiteX167" fmla="*/ 2780646 w 4760274"/>
              <a:gd name="connsiteY167" fmla="*/ 587855 h 4896844"/>
              <a:gd name="connsiteX168" fmla="*/ 2836632 w 4760274"/>
              <a:gd name="connsiteY168" fmla="*/ 578524 h 4896844"/>
              <a:gd name="connsiteX169" fmla="*/ 2920145 w 4760274"/>
              <a:gd name="connsiteY169" fmla="*/ 495198 h 4896844"/>
              <a:gd name="connsiteX170" fmla="*/ 2883287 w 4760274"/>
              <a:gd name="connsiteY170" fmla="*/ 578524 h 4896844"/>
              <a:gd name="connsiteX171" fmla="*/ 2929943 w 4760274"/>
              <a:gd name="connsiteY171" fmla="*/ 653172 h 4896844"/>
              <a:gd name="connsiteX172" fmla="*/ 2967267 w 4760274"/>
              <a:gd name="connsiteY172" fmla="*/ 541200 h 4896844"/>
              <a:gd name="connsiteX173" fmla="*/ 3023253 w 4760274"/>
              <a:gd name="connsiteY173" fmla="*/ 513207 h 4896844"/>
              <a:gd name="connsiteX174" fmla="*/ 3125894 w 4760274"/>
              <a:gd name="connsiteY174" fmla="*/ 597186 h 4896844"/>
              <a:gd name="connsiteX175" fmla="*/ 3135225 w 4760274"/>
              <a:gd name="connsiteY175" fmla="*/ 709158 h 4896844"/>
              <a:gd name="connsiteX176" fmla="*/ 3340508 w 4760274"/>
              <a:gd name="connsiteY176" fmla="*/ 821130 h 4896844"/>
              <a:gd name="connsiteX177" fmla="*/ 3405825 w 4760274"/>
              <a:gd name="connsiteY177" fmla="*/ 914441 h 4896844"/>
              <a:gd name="connsiteX178" fmla="*/ 3536459 w 4760274"/>
              <a:gd name="connsiteY178" fmla="*/ 951765 h 4896844"/>
              <a:gd name="connsiteX179" fmla="*/ 3555121 w 4760274"/>
              <a:gd name="connsiteY179" fmla="*/ 1017082 h 4896844"/>
              <a:gd name="connsiteX180" fmla="*/ 3601777 w 4760274"/>
              <a:gd name="connsiteY180" fmla="*/ 970427 h 4896844"/>
              <a:gd name="connsiteX181" fmla="*/ 3629770 w 4760274"/>
              <a:gd name="connsiteY181" fmla="*/ 1017082 h 4896844"/>
              <a:gd name="connsiteX182" fmla="*/ 3676425 w 4760274"/>
              <a:gd name="connsiteY182" fmla="*/ 1119723 h 4896844"/>
              <a:gd name="connsiteX183" fmla="*/ 3751073 w 4760274"/>
              <a:gd name="connsiteY183" fmla="*/ 1175709 h 4896844"/>
              <a:gd name="connsiteX184" fmla="*/ 3825721 w 4760274"/>
              <a:gd name="connsiteY184" fmla="*/ 1185041 h 4896844"/>
              <a:gd name="connsiteX185" fmla="*/ 3872376 w 4760274"/>
              <a:gd name="connsiteY185" fmla="*/ 1147716 h 4896844"/>
              <a:gd name="connsiteX186" fmla="*/ 3909700 w 4760274"/>
              <a:gd name="connsiteY186" fmla="*/ 1203703 h 4896844"/>
              <a:gd name="connsiteX187" fmla="*/ 3872376 w 4760274"/>
              <a:gd name="connsiteY187" fmla="*/ 1287682 h 4896844"/>
              <a:gd name="connsiteX188" fmla="*/ 3975018 w 4760274"/>
              <a:gd name="connsiteY188" fmla="*/ 1362330 h 4896844"/>
              <a:gd name="connsiteX189" fmla="*/ 4058997 w 4760274"/>
              <a:gd name="connsiteY189" fmla="*/ 1362330 h 4896844"/>
              <a:gd name="connsiteX190" fmla="*/ 4058997 w 4760274"/>
              <a:gd name="connsiteY190" fmla="*/ 1250358 h 4896844"/>
              <a:gd name="connsiteX191" fmla="*/ 4161638 w 4760274"/>
              <a:gd name="connsiteY191" fmla="*/ 1222365 h 4896844"/>
              <a:gd name="connsiteX192" fmla="*/ 4273611 w 4760274"/>
              <a:gd name="connsiteY192" fmla="*/ 1334337 h 4896844"/>
              <a:gd name="connsiteX193" fmla="*/ 4292273 w 4760274"/>
              <a:gd name="connsiteY193" fmla="*/ 1222365 h 4896844"/>
              <a:gd name="connsiteX194" fmla="*/ 4366921 w 4760274"/>
              <a:gd name="connsiteY194" fmla="*/ 1231696 h 4896844"/>
              <a:gd name="connsiteX195" fmla="*/ 4422907 w 4760274"/>
              <a:gd name="connsiteY195" fmla="*/ 1287682 h 4896844"/>
              <a:gd name="connsiteX196" fmla="*/ 4590866 w 4760274"/>
              <a:gd name="connsiteY196" fmla="*/ 1241027 h 4896844"/>
              <a:gd name="connsiteX197" fmla="*/ 4684176 w 4760274"/>
              <a:gd name="connsiteY197" fmla="*/ 1185041 h 4896844"/>
              <a:gd name="connsiteX198" fmla="*/ 4758824 w 4760274"/>
              <a:gd name="connsiteY198" fmla="*/ 1315675 h 4896844"/>
              <a:gd name="connsiteX199" fmla="*/ 4693507 w 4760274"/>
              <a:gd name="connsiteY199" fmla="*/ 1408985 h 489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4760274" h="4896844">
                <a:moveTo>
                  <a:pt x="4693507" y="1408985"/>
                </a:moveTo>
                <a:cubicBezTo>
                  <a:pt x="4656183" y="1455640"/>
                  <a:pt x="4684176" y="1436978"/>
                  <a:pt x="4693507" y="1502295"/>
                </a:cubicBezTo>
                <a:cubicBezTo>
                  <a:pt x="4702838" y="1567613"/>
                  <a:pt x="4646852" y="1642261"/>
                  <a:pt x="4618859" y="1698247"/>
                </a:cubicBezTo>
                <a:cubicBezTo>
                  <a:pt x="4590866" y="1754233"/>
                  <a:pt x="4544210" y="1847543"/>
                  <a:pt x="4488224" y="1940854"/>
                </a:cubicBezTo>
                <a:cubicBezTo>
                  <a:pt x="4432238" y="2034164"/>
                  <a:pt x="4394914" y="2108812"/>
                  <a:pt x="4376252" y="2146136"/>
                </a:cubicBezTo>
                <a:cubicBezTo>
                  <a:pt x="4357590" y="2183460"/>
                  <a:pt x="4273611" y="2267440"/>
                  <a:pt x="4245618" y="2342088"/>
                </a:cubicBezTo>
                <a:cubicBezTo>
                  <a:pt x="4217624" y="2416736"/>
                  <a:pt x="4189631" y="2482053"/>
                  <a:pt x="4170969" y="2519377"/>
                </a:cubicBezTo>
                <a:cubicBezTo>
                  <a:pt x="4152307" y="2556702"/>
                  <a:pt x="4170969" y="2556702"/>
                  <a:pt x="4208293" y="2556702"/>
                </a:cubicBezTo>
                <a:cubicBezTo>
                  <a:pt x="4245618" y="2556702"/>
                  <a:pt x="4376252" y="2659343"/>
                  <a:pt x="4394914" y="2678005"/>
                </a:cubicBezTo>
                <a:cubicBezTo>
                  <a:pt x="4413576" y="2696667"/>
                  <a:pt x="4376252" y="2733991"/>
                  <a:pt x="4357590" y="2761984"/>
                </a:cubicBezTo>
                <a:cubicBezTo>
                  <a:pt x="4338928" y="2789977"/>
                  <a:pt x="4441569" y="2817970"/>
                  <a:pt x="4460231" y="2845963"/>
                </a:cubicBezTo>
                <a:cubicBezTo>
                  <a:pt x="4478893" y="2873957"/>
                  <a:pt x="4544210" y="2845963"/>
                  <a:pt x="4572204" y="2883288"/>
                </a:cubicBezTo>
                <a:cubicBezTo>
                  <a:pt x="4600197" y="2920612"/>
                  <a:pt x="4572204" y="2976598"/>
                  <a:pt x="4544210" y="3013922"/>
                </a:cubicBezTo>
                <a:cubicBezTo>
                  <a:pt x="4516217" y="3051246"/>
                  <a:pt x="4497555" y="3107232"/>
                  <a:pt x="4497555" y="3144556"/>
                </a:cubicBezTo>
                <a:cubicBezTo>
                  <a:pt x="4497555" y="3181880"/>
                  <a:pt x="4572204" y="3163218"/>
                  <a:pt x="4553541" y="3181880"/>
                </a:cubicBezTo>
                <a:cubicBezTo>
                  <a:pt x="4534879" y="3200542"/>
                  <a:pt x="4516217" y="3247198"/>
                  <a:pt x="4525548" y="3303184"/>
                </a:cubicBezTo>
                <a:cubicBezTo>
                  <a:pt x="4534879" y="3359170"/>
                  <a:pt x="4665514" y="3424487"/>
                  <a:pt x="4646852" y="3424487"/>
                </a:cubicBezTo>
                <a:cubicBezTo>
                  <a:pt x="4628190" y="3424487"/>
                  <a:pt x="4572204" y="3452480"/>
                  <a:pt x="4553541" y="3471142"/>
                </a:cubicBezTo>
                <a:cubicBezTo>
                  <a:pt x="4534879" y="3489804"/>
                  <a:pt x="4478893" y="3564453"/>
                  <a:pt x="4413576" y="3611108"/>
                </a:cubicBezTo>
                <a:cubicBezTo>
                  <a:pt x="4348259" y="3657763"/>
                  <a:pt x="4245618" y="3853714"/>
                  <a:pt x="4226956" y="3919032"/>
                </a:cubicBezTo>
                <a:cubicBezTo>
                  <a:pt x="4208293" y="3984349"/>
                  <a:pt x="4226956" y="4105652"/>
                  <a:pt x="4226956" y="4105652"/>
                </a:cubicBezTo>
                <a:cubicBezTo>
                  <a:pt x="4226956" y="4105652"/>
                  <a:pt x="4198962" y="4105652"/>
                  <a:pt x="4180300" y="4142976"/>
                </a:cubicBezTo>
                <a:cubicBezTo>
                  <a:pt x="4161638" y="4180300"/>
                  <a:pt x="4142976" y="4198963"/>
                  <a:pt x="4105652" y="4217625"/>
                </a:cubicBezTo>
                <a:cubicBezTo>
                  <a:pt x="4068328" y="4236287"/>
                  <a:pt x="3975018" y="4161638"/>
                  <a:pt x="3928363" y="4133645"/>
                </a:cubicBezTo>
                <a:cubicBezTo>
                  <a:pt x="3881707" y="4105652"/>
                  <a:pt x="3601777" y="4124314"/>
                  <a:pt x="3527128" y="4105652"/>
                </a:cubicBezTo>
                <a:cubicBezTo>
                  <a:pt x="3452480" y="4086990"/>
                  <a:pt x="3424487" y="4031004"/>
                  <a:pt x="3387163" y="3975018"/>
                </a:cubicBezTo>
                <a:cubicBezTo>
                  <a:pt x="3349839" y="3919032"/>
                  <a:pt x="3293853" y="3928363"/>
                  <a:pt x="3247198" y="3928363"/>
                </a:cubicBezTo>
                <a:cubicBezTo>
                  <a:pt x="3200542" y="3928363"/>
                  <a:pt x="3200542" y="3863045"/>
                  <a:pt x="3191211" y="3825721"/>
                </a:cubicBezTo>
                <a:cubicBezTo>
                  <a:pt x="3181880" y="3788397"/>
                  <a:pt x="3163218" y="3844383"/>
                  <a:pt x="3125894" y="3872376"/>
                </a:cubicBezTo>
                <a:cubicBezTo>
                  <a:pt x="3088570" y="3900370"/>
                  <a:pt x="3088570" y="3956356"/>
                  <a:pt x="3079239" y="3993680"/>
                </a:cubicBezTo>
                <a:cubicBezTo>
                  <a:pt x="3069908" y="4031004"/>
                  <a:pt x="3125894" y="4021673"/>
                  <a:pt x="3144556" y="4040335"/>
                </a:cubicBezTo>
                <a:cubicBezTo>
                  <a:pt x="3163218" y="4058997"/>
                  <a:pt x="3144556" y="4096321"/>
                  <a:pt x="3135225" y="4152307"/>
                </a:cubicBezTo>
                <a:cubicBezTo>
                  <a:pt x="3125894" y="4208294"/>
                  <a:pt x="3163218" y="4189631"/>
                  <a:pt x="3191211" y="4198963"/>
                </a:cubicBezTo>
                <a:cubicBezTo>
                  <a:pt x="3219204" y="4208294"/>
                  <a:pt x="3181880" y="4254949"/>
                  <a:pt x="3153887" y="4301604"/>
                </a:cubicBezTo>
                <a:cubicBezTo>
                  <a:pt x="3125894" y="4348259"/>
                  <a:pt x="3107232" y="4273611"/>
                  <a:pt x="3079239" y="4245618"/>
                </a:cubicBezTo>
                <a:cubicBezTo>
                  <a:pt x="3051246" y="4217625"/>
                  <a:pt x="3041915" y="4273611"/>
                  <a:pt x="3004591" y="4301604"/>
                </a:cubicBezTo>
                <a:cubicBezTo>
                  <a:pt x="2967267" y="4329597"/>
                  <a:pt x="2995260" y="4357590"/>
                  <a:pt x="3004591" y="4385583"/>
                </a:cubicBezTo>
                <a:cubicBezTo>
                  <a:pt x="3013922" y="4413576"/>
                  <a:pt x="2967267" y="4450900"/>
                  <a:pt x="2920612" y="4506886"/>
                </a:cubicBezTo>
                <a:cubicBezTo>
                  <a:pt x="2873956" y="4562873"/>
                  <a:pt x="2827301" y="4628190"/>
                  <a:pt x="2827301" y="4684176"/>
                </a:cubicBezTo>
                <a:cubicBezTo>
                  <a:pt x="2827301" y="4740162"/>
                  <a:pt x="2892619" y="4740162"/>
                  <a:pt x="2911281" y="4786817"/>
                </a:cubicBezTo>
                <a:cubicBezTo>
                  <a:pt x="2914173" y="4794096"/>
                  <a:pt x="2915760" y="4800534"/>
                  <a:pt x="2916226" y="4806133"/>
                </a:cubicBezTo>
                <a:cubicBezTo>
                  <a:pt x="2918652" y="4836365"/>
                  <a:pt x="2889726" y="4844296"/>
                  <a:pt x="2873956" y="4852134"/>
                </a:cubicBezTo>
                <a:cubicBezTo>
                  <a:pt x="2855294" y="4861465"/>
                  <a:pt x="2780646" y="4870796"/>
                  <a:pt x="2752653" y="4870796"/>
                </a:cubicBezTo>
                <a:cubicBezTo>
                  <a:pt x="2724660" y="4870796"/>
                  <a:pt x="2724660" y="4842803"/>
                  <a:pt x="2743322" y="4833472"/>
                </a:cubicBezTo>
                <a:cubicBezTo>
                  <a:pt x="2761984" y="4824141"/>
                  <a:pt x="2752653" y="4768155"/>
                  <a:pt x="2733991" y="4740162"/>
                </a:cubicBezTo>
                <a:cubicBezTo>
                  <a:pt x="2715329" y="4712169"/>
                  <a:pt x="2678005" y="4758824"/>
                  <a:pt x="2622019" y="4768155"/>
                </a:cubicBezTo>
                <a:cubicBezTo>
                  <a:pt x="2566033" y="4777486"/>
                  <a:pt x="2556702" y="4842803"/>
                  <a:pt x="2519377" y="4880127"/>
                </a:cubicBezTo>
                <a:cubicBezTo>
                  <a:pt x="2482053" y="4917452"/>
                  <a:pt x="2482053" y="4889459"/>
                  <a:pt x="2528708" y="4824141"/>
                </a:cubicBezTo>
                <a:cubicBezTo>
                  <a:pt x="2575364" y="4758824"/>
                  <a:pt x="2500715" y="4786817"/>
                  <a:pt x="2444729" y="4796148"/>
                </a:cubicBezTo>
                <a:cubicBezTo>
                  <a:pt x="2388743" y="4805479"/>
                  <a:pt x="2388743" y="4796148"/>
                  <a:pt x="2379412" y="4768155"/>
                </a:cubicBezTo>
                <a:cubicBezTo>
                  <a:pt x="2370081" y="4740162"/>
                  <a:pt x="2286102" y="4730831"/>
                  <a:pt x="2258109" y="4702838"/>
                </a:cubicBezTo>
                <a:cubicBezTo>
                  <a:pt x="2230116" y="4674845"/>
                  <a:pt x="2239447" y="4665514"/>
                  <a:pt x="2248778" y="4646852"/>
                </a:cubicBezTo>
                <a:cubicBezTo>
                  <a:pt x="2258109" y="4628190"/>
                  <a:pt x="2351419" y="4600197"/>
                  <a:pt x="2379412" y="4581535"/>
                </a:cubicBezTo>
                <a:cubicBezTo>
                  <a:pt x="2407405" y="4562873"/>
                  <a:pt x="2314095" y="4544211"/>
                  <a:pt x="2295433" y="4544211"/>
                </a:cubicBezTo>
                <a:cubicBezTo>
                  <a:pt x="2276771" y="4544211"/>
                  <a:pt x="2332757" y="4478893"/>
                  <a:pt x="2342088" y="4469562"/>
                </a:cubicBezTo>
                <a:cubicBezTo>
                  <a:pt x="2351419" y="4460231"/>
                  <a:pt x="2314095" y="4413576"/>
                  <a:pt x="2314095" y="4413576"/>
                </a:cubicBezTo>
                <a:cubicBezTo>
                  <a:pt x="2314095" y="4413576"/>
                  <a:pt x="2267440" y="4376252"/>
                  <a:pt x="2267440" y="4348259"/>
                </a:cubicBezTo>
                <a:cubicBezTo>
                  <a:pt x="2267440" y="4320266"/>
                  <a:pt x="2323426" y="4310935"/>
                  <a:pt x="2323426" y="4310935"/>
                </a:cubicBezTo>
                <a:cubicBezTo>
                  <a:pt x="2323426" y="4310935"/>
                  <a:pt x="2323426" y="4348259"/>
                  <a:pt x="2342088" y="4366921"/>
                </a:cubicBezTo>
                <a:cubicBezTo>
                  <a:pt x="2360750" y="4385583"/>
                  <a:pt x="2379412" y="4413576"/>
                  <a:pt x="2379412" y="4413576"/>
                </a:cubicBezTo>
                <a:cubicBezTo>
                  <a:pt x="2379412" y="4413576"/>
                  <a:pt x="2435398" y="4385583"/>
                  <a:pt x="2435398" y="4366921"/>
                </a:cubicBezTo>
                <a:cubicBezTo>
                  <a:pt x="2435398" y="4348259"/>
                  <a:pt x="2416736" y="4320266"/>
                  <a:pt x="2435398" y="4301604"/>
                </a:cubicBezTo>
                <a:cubicBezTo>
                  <a:pt x="2454060" y="4282942"/>
                  <a:pt x="2500715" y="4180300"/>
                  <a:pt x="2500715" y="4180300"/>
                </a:cubicBezTo>
                <a:cubicBezTo>
                  <a:pt x="2500715" y="4180300"/>
                  <a:pt x="2379412" y="4189631"/>
                  <a:pt x="2360750" y="4180300"/>
                </a:cubicBezTo>
                <a:cubicBezTo>
                  <a:pt x="2342088" y="4170969"/>
                  <a:pt x="2398074" y="4096321"/>
                  <a:pt x="2388743" y="4077659"/>
                </a:cubicBezTo>
                <a:cubicBezTo>
                  <a:pt x="2379412" y="4058997"/>
                  <a:pt x="2314095" y="4021673"/>
                  <a:pt x="2286102" y="4003011"/>
                </a:cubicBezTo>
                <a:cubicBezTo>
                  <a:pt x="2258109" y="3984349"/>
                  <a:pt x="2267440" y="4068328"/>
                  <a:pt x="2267440" y="4096321"/>
                </a:cubicBezTo>
                <a:cubicBezTo>
                  <a:pt x="2267440" y="4124314"/>
                  <a:pt x="2230116" y="4133645"/>
                  <a:pt x="2230116" y="4170969"/>
                </a:cubicBezTo>
                <a:cubicBezTo>
                  <a:pt x="2230116" y="4208294"/>
                  <a:pt x="2183460" y="4142976"/>
                  <a:pt x="2183460" y="4124314"/>
                </a:cubicBezTo>
                <a:cubicBezTo>
                  <a:pt x="2183460" y="4105652"/>
                  <a:pt x="2202123" y="4058997"/>
                  <a:pt x="2183460" y="4040335"/>
                </a:cubicBezTo>
                <a:cubicBezTo>
                  <a:pt x="2164798" y="4021673"/>
                  <a:pt x="2164798" y="3937694"/>
                  <a:pt x="2155467" y="3900370"/>
                </a:cubicBezTo>
                <a:cubicBezTo>
                  <a:pt x="2146136" y="3863045"/>
                  <a:pt x="2211454" y="3788397"/>
                  <a:pt x="2230116" y="3751073"/>
                </a:cubicBezTo>
                <a:cubicBezTo>
                  <a:pt x="2248778" y="3713749"/>
                  <a:pt x="2164798" y="3611108"/>
                  <a:pt x="2164798" y="3555121"/>
                </a:cubicBezTo>
                <a:cubicBezTo>
                  <a:pt x="2164798" y="3499135"/>
                  <a:pt x="2192791" y="3527128"/>
                  <a:pt x="2202123" y="3480473"/>
                </a:cubicBezTo>
                <a:cubicBezTo>
                  <a:pt x="2211454" y="3433818"/>
                  <a:pt x="2258109" y="3312515"/>
                  <a:pt x="2267440" y="3293853"/>
                </a:cubicBezTo>
                <a:cubicBezTo>
                  <a:pt x="2276771" y="3275191"/>
                  <a:pt x="2211454" y="3181880"/>
                  <a:pt x="2211454" y="3153887"/>
                </a:cubicBezTo>
                <a:cubicBezTo>
                  <a:pt x="2211454" y="3125894"/>
                  <a:pt x="2230116" y="3116563"/>
                  <a:pt x="2258109" y="3107232"/>
                </a:cubicBezTo>
                <a:cubicBezTo>
                  <a:pt x="2286102" y="3097901"/>
                  <a:pt x="2295433" y="3144556"/>
                  <a:pt x="2314095" y="3153887"/>
                </a:cubicBezTo>
                <a:cubicBezTo>
                  <a:pt x="2332757" y="3163218"/>
                  <a:pt x="2379412" y="3153887"/>
                  <a:pt x="2416736" y="3135225"/>
                </a:cubicBezTo>
                <a:cubicBezTo>
                  <a:pt x="2454060" y="3116563"/>
                  <a:pt x="2426067" y="3051246"/>
                  <a:pt x="2398074" y="3023253"/>
                </a:cubicBezTo>
                <a:cubicBezTo>
                  <a:pt x="2370081" y="2995260"/>
                  <a:pt x="2332757" y="3004591"/>
                  <a:pt x="2286102" y="2967267"/>
                </a:cubicBezTo>
                <a:cubicBezTo>
                  <a:pt x="2239447" y="2929943"/>
                  <a:pt x="2258109" y="2892619"/>
                  <a:pt x="2276771" y="2883288"/>
                </a:cubicBezTo>
                <a:cubicBezTo>
                  <a:pt x="2295433" y="2873957"/>
                  <a:pt x="2332757" y="2799308"/>
                  <a:pt x="2351419" y="2761984"/>
                </a:cubicBezTo>
                <a:cubicBezTo>
                  <a:pt x="2370081" y="2724660"/>
                  <a:pt x="2276771" y="2752653"/>
                  <a:pt x="2267440" y="2724660"/>
                </a:cubicBezTo>
                <a:cubicBezTo>
                  <a:pt x="2258109" y="2696667"/>
                  <a:pt x="2323426" y="2696667"/>
                  <a:pt x="2360750" y="2687336"/>
                </a:cubicBezTo>
                <a:cubicBezTo>
                  <a:pt x="2398074" y="2678005"/>
                  <a:pt x="2360750" y="2631350"/>
                  <a:pt x="2360750" y="2584695"/>
                </a:cubicBezTo>
                <a:cubicBezTo>
                  <a:pt x="2360750" y="2538040"/>
                  <a:pt x="2304764" y="2519377"/>
                  <a:pt x="2276771" y="2519377"/>
                </a:cubicBezTo>
                <a:cubicBezTo>
                  <a:pt x="2248778" y="2519377"/>
                  <a:pt x="2146136" y="2556702"/>
                  <a:pt x="2108812" y="2519377"/>
                </a:cubicBezTo>
                <a:cubicBezTo>
                  <a:pt x="2071488" y="2482053"/>
                  <a:pt x="2034164" y="2482053"/>
                  <a:pt x="2015502" y="2454060"/>
                </a:cubicBezTo>
                <a:cubicBezTo>
                  <a:pt x="1996840" y="2426067"/>
                  <a:pt x="2006171" y="2398074"/>
                  <a:pt x="2015502" y="2370081"/>
                </a:cubicBezTo>
                <a:cubicBezTo>
                  <a:pt x="2024833" y="2342088"/>
                  <a:pt x="1968847" y="2323426"/>
                  <a:pt x="1950185" y="2314095"/>
                </a:cubicBezTo>
                <a:cubicBezTo>
                  <a:pt x="1931523" y="2304764"/>
                  <a:pt x="1931523" y="2258109"/>
                  <a:pt x="1940854" y="2230116"/>
                </a:cubicBezTo>
                <a:cubicBezTo>
                  <a:pt x="1950185" y="2202123"/>
                  <a:pt x="1847543" y="2174129"/>
                  <a:pt x="1782226" y="2164798"/>
                </a:cubicBezTo>
                <a:cubicBezTo>
                  <a:pt x="1716909" y="2155467"/>
                  <a:pt x="1670254" y="2192792"/>
                  <a:pt x="1623599" y="2202123"/>
                </a:cubicBezTo>
                <a:cubicBezTo>
                  <a:pt x="1576944" y="2211454"/>
                  <a:pt x="1492964" y="2146136"/>
                  <a:pt x="1446309" y="2146136"/>
                </a:cubicBezTo>
                <a:cubicBezTo>
                  <a:pt x="1399654" y="2146136"/>
                  <a:pt x="1371661" y="2155467"/>
                  <a:pt x="1315675" y="2146136"/>
                </a:cubicBezTo>
                <a:cubicBezTo>
                  <a:pt x="1259689" y="2136805"/>
                  <a:pt x="1213034" y="2062157"/>
                  <a:pt x="1213034" y="2062157"/>
                </a:cubicBezTo>
                <a:cubicBezTo>
                  <a:pt x="1213034" y="2062157"/>
                  <a:pt x="1194372" y="2108812"/>
                  <a:pt x="1157047" y="2108812"/>
                </a:cubicBezTo>
                <a:lnTo>
                  <a:pt x="1026413" y="2108812"/>
                </a:lnTo>
                <a:cubicBezTo>
                  <a:pt x="998420" y="2108812"/>
                  <a:pt x="1026413" y="2052826"/>
                  <a:pt x="1045075" y="2043495"/>
                </a:cubicBezTo>
                <a:cubicBezTo>
                  <a:pt x="1063737" y="2034164"/>
                  <a:pt x="1129054" y="2015502"/>
                  <a:pt x="1157047" y="2006171"/>
                </a:cubicBezTo>
                <a:cubicBezTo>
                  <a:pt x="1185040" y="1996840"/>
                  <a:pt x="1129054" y="1968847"/>
                  <a:pt x="1129054" y="1950185"/>
                </a:cubicBezTo>
                <a:cubicBezTo>
                  <a:pt x="1129054" y="1931523"/>
                  <a:pt x="1138385" y="1903530"/>
                  <a:pt x="1129054" y="1875537"/>
                </a:cubicBezTo>
                <a:cubicBezTo>
                  <a:pt x="1119723" y="1847543"/>
                  <a:pt x="1017082" y="1875537"/>
                  <a:pt x="989089" y="1866206"/>
                </a:cubicBezTo>
                <a:cubicBezTo>
                  <a:pt x="961096" y="1856874"/>
                  <a:pt x="961096" y="1819550"/>
                  <a:pt x="933103" y="1810219"/>
                </a:cubicBezTo>
                <a:cubicBezTo>
                  <a:pt x="905110" y="1800888"/>
                  <a:pt x="895779" y="1847543"/>
                  <a:pt x="830461" y="1828881"/>
                </a:cubicBezTo>
                <a:cubicBezTo>
                  <a:pt x="765144" y="1810219"/>
                  <a:pt x="737151" y="1754233"/>
                  <a:pt x="699827" y="1744902"/>
                </a:cubicBezTo>
                <a:cubicBezTo>
                  <a:pt x="662503" y="1735571"/>
                  <a:pt x="653172" y="1810219"/>
                  <a:pt x="606517" y="1800888"/>
                </a:cubicBezTo>
                <a:cubicBezTo>
                  <a:pt x="559862" y="1791557"/>
                  <a:pt x="559862" y="1819550"/>
                  <a:pt x="550531" y="1856874"/>
                </a:cubicBezTo>
                <a:cubicBezTo>
                  <a:pt x="541200" y="1894199"/>
                  <a:pt x="475882" y="1903530"/>
                  <a:pt x="438558" y="1884868"/>
                </a:cubicBezTo>
                <a:cubicBezTo>
                  <a:pt x="401234" y="1866206"/>
                  <a:pt x="401234" y="1707578"/>
                  <a:pt x="391903" y="1679585"/>
                </a:cubicBezTo>
                <a:cubicBezTo>
                  <a:pt x="382572" y="1651592"/>
                  <a:pt x="307924" y="1670254"/>
                  <a:pt x="289262" y="1660923"/>
                </a:cubicBezTo>
                <a:cubicBezTo>
                  <a:pt x="270600" y="1651592"/>
                  <a:pt x="223945" y="1567613"/>
                  <a:pt x="214614" y="1567613"/>
                </a:cubicBezTo>
                <a:cubicBezTo>
                  <a:pt x="205283" y="1567613"/>
                  <a:pt x="93310" y="1576944"/>
                  <a:pt x="83979" y="1567613"/>
                </a:cubicBezTo>
                <a:cubicBezTo>
                  <a:pt x="74648" y="1558282"/>
                  <a:pt x="9331" y="1539620"/>
                  <a:pt x="18662" y="1520958"/>
                </a:cubicBezTo>
                <a:cubicBezTo>
                  <a:pt x="27993" y="1502295"/>
                  <a:pt x="0" y="1408985"/>
                  <a:pt x="0" y="1399654"/>
                </a:cubicBezTo>
                <a:cubicBezTo>
                  <a:pt x="0" y="1390323"/>
                  <a:pt x="9331" y="1343668"/>
                  <a:pt x="18662" y="1334337"/>
                </a:cubicBezTo>
                <a:cubicBezTo>
                  <a:pt x="27993" y="1325006"/>
                  <a:pt x="65317" y="1352999"/>
                  <a:pt x="83979" y="1352999"/>
                </a:cubicBezTo>
                <a:cubicBezTo>
                  <a:pt x="102641" y="1352999"/>
                  <a:pt x="130634" y="1334337"/>
                  <a:pt x="149296" y="1297013"/>
                </a:cubicBezTo>
                <a:cubicBezTo>
                  <a:pt x="167958" y="1259689"/>
                  <a:pt x="55986" y="1166378"/>
                  <a:pt x="93310" y="1138385"/>
                </a:cubicBezTo>
                <a:cubicBezTo>
                  <a:pt x="130634" y="1110392"/>
                  <a:pt x="233276" y="1157047"/>
                  <a:pt x="289262" y="1147716"/>
                </a:cubicBezTo>
                <a:cubicBezTo>
                  <a:pt x="345248" y="1138385"/>
                  <a:pt x="382572" y="1054406"/>
                  <a:pt x="382572" y="1045075"/>
                </a:cubicBezTo>
                <a:cubicBezTo>
                  <a:pt x="382572" y="1035744"/>
                  <a:pt x="307924" y="998420"/>
                  <a:pt x="307924" y="989089"/>
                </a:cubicBezTo>
                <a:lnTo>
                  <a:pt x="307924" y="839792"/>
                </a:lnTo>
                <a:cubicBezTo>
                  <a:pt x="307924" y="830461"/>
                  <a:pt x="242607" y="811799"/>
                  <a:pt x="242607" y="793137"/>
                </a:cubicBezTo>
                <a:cubicBezTo>
                  <a:pt x="242607" y="774475"/>
                  <a:pt x="307924" y="615848"/>
                  <a:pt x="298593" y="597186"/>
                </a:cubicBezTo>
                <a:cubicBezTo>
                  <a:pt x="289262" y="578524"/>
                  <a:pt x="139965" y="615848"/>
                  <a:pt x="139965" y="597186"/>
                </a:cubicBezTo>
                <a:cubicBezTo>
                  <a:pt x="139965" y="578524"/>
                  <a:pt x="111972" y="550531"/>
                  <a:pt x="93310" y="531869"/>
                </a:cubicBezTo>
                <a:cubicBezTo>
                  <a:pt x="74648" y="513207"/>
                  <a:pt x="158627" y="466551"/>
                  <a:pt x="158627" y="466551"/>
                </a:cubicBezTo>
                <a:lnTo>
                  <a:pt x="177290" y="391903"/>
                </a:lnTo>
                <a:cubicBezTo>
                  <a:pt x="177290" y="391903"/>
                  <a:pt x="205283" y="289262"/>
                  <a:pt x="195952" y="270600"/>
                </a:cubicBezTo>
                <a:cubicBezTo>
                  <a:pt x="186621" y="251938"/>
                  <a:pt x="102641" y="223945"/>
                  <a:pt x="121303" y="205283"/>
                </a:cubicBezTo>
                <a:cubicBezTo>
                  <a:pt x="139965" y="186621"/>
                  <a:pt x="233276" y="186621"/>
                  <a:pt x="270600" y="158627"/>
                </a:cubicBezTo>
                <a:cubicBezTo>
                  <a:pt x="307924" y="130634"/>
                  <a:pt x="410565" y="93310"/>
                  <a:pt x="419896" y="83979"/>
                </a:cubicBezTo>
                <a:cubicBezTo>
                  <a:pt x="429227" y="74648"/>
                  <a:pt x="401234" y="18662"/>
                  <a:pt x="419896" y="18662"/>
                </a:cubicBezTo>
                <a:cubicBezTo>
                  <a:pt x="419896" y="18662"/>
                  <a:pt x="447889" y="0"/>
                  <a:pt x="466551" y="0"/>
                </a:cubicBezTo>
                <a:cubicBezTo>
                  <a:pt x="485213" y="0"/>
                  <a:pt x="541200" y="37324"/>
                  <a:pt x="578524" y="46655"/>
                </a:cubicBezTo>
                <a:cubicBezTo>
                  <a:pt x="615848" y="55986"/>
                  <a:pt x="625179" y="102641"/>
                  <a:pt x="634510" y="158627"/>
                </a:cubicBezTo>
                <a:cubicBezTo>
                  <a:pt x="643841" y="214614"/>
                  <a:pt x="662503" y="195952"/>
                  <a:pt x="699827" y="195952"/>
                </a:cubicBezTo>
                <a:cubicBezTo>
                  <a:pt x="737151" y="195952"/>
                  <a:pt x="718489" y="251938"/>
                  <a:pt x="774475" y="289262"/>
                </a:cubicBezTo>
                <a:cubicBezTo>
                  <a:pt x="830461" y="326586"/>
                  <a:pt x="811799" y="363910"/>
                  <a:pt x="830461" y="419896"/>
                </a:cubicBezTo>
                <a:cubicBezTo>
                  <a:pt x="849123" y="475882"/>
                  <a:pt x="867786" y="485213"/>
                  <a:pt x="923772" y="485213"/>
                </a:cubicBezTo>
                <a:cubicBezTo>
                  <a:pt x="979758" y="485213"/>
                  <a:pt x="1017082" y="587855"/>
                  <a:pt x="1017082" y="587855"/>
                </a:cubicBezTo>
                <a:cubicBezTo>
                  <a:pt x="1017082" y="587855"/>
                  <a:pt x="1110392" y="559862"/>
                  <a:pt x="1147716" y="587855"/>
                </a:cubicBezTo>
                <a:cubicBezTo>
                  <a:pt x="1185040" y="615848"/>
                  <a:pt x="1175709" y="587855"/>
                  <a:pt x="1222365" y="569193"/>
                </a:cubicBezTo>
                <a:cubicBezTo>
                  <a:pt x="1269020" y="550531"/>
                  <a:pt x="1259689" y="531869"/>
                  <a:pt x="1297013" y="531869"/>
                </a:cubicBezTo>
                <a:cubicBezTo>
                  <a:pt x="1334337" y="531869"/>
                  <a:pt x="1297013" y="587855"/>
                  <a:pt x="1297013" y="615848"/>
                </a:cubicBezTo>
                <a:cubicBezTo>
                  <a:pt x="1297013" y="643841"/>
                  <a:pt x="1297013" y="662503"/>
                  <a:pt x="1334337" y="653172"/>
                </a:cubicBezTo>
                <a:cubicBezTo>
                  <a:pt x="1371661" y="643841"/>
                  <a:pt x="1408985" y="597186"/>
                  <a:pt x="1436978" y="597186"/>
                </a:cubicBezTo>
                <a:cubicBezTo>
                  <a:pt x="1464971" y="597186"/>
                  <a:pt x="1455640" y="634510"/>
                  <a:pt x="1483633" y="625179"/>
                </a:cubicBezTo>
                <a:cubicBezTo>
                  <a:pt x="1511626" y="615848"/>
                  <a:pt x="1539620" y="578524"/>
                  <a:pt x="1567613" y="587855"/>
                </a:cubicBezTo>
                <a:cubicBezTo>
                  <a:pt x="1595606" y="597186"/>
                  <a:pt x="1586275" y="606517"/>
                  <a:pt x="1642261" y="625179"/>
                </a:cubicBezTo>
                <a:cubicBezTo>
                  <a:pt x="1698247" y="643841"/>
                  <a:pt x="1688916" y="671834"/>
                  <a:pt x="1707578" y="699827"/>
                </a:cubicBezTo>
                <a:cubicBezTo>
                  <a:pt x="1726240" y="727820"/>
                  <a:pt x="1763564" y="699827"/>
                  <a:pt x="1782226" y="681165"/>
                </a:cubicBezTo>
                <a:cubicBezTo>
                  <a:pt x="1800888" y="662503"/>
                  <a:pt x="1894199" y="653172"/>
                  <a:pt x="1940854" y="643841"/>
                </a:cubicBezTo>
                <a:cubicBezTo>
                  <a:pt x="1987509" y="634510"/>
                  <a:pt x="2024833" y="671834"/>
                  <a:pt x="2043495" y="643841"/>
                </a:cubicBezTo>
                <a:cubicBezTo>
                  <a:pt x="2062157" y="615848"/>
                  <a:pt x="2099481" y="606517"/>
                  <a:pt x="2146136" y="606517"/>
                </a:cubicBezTo>
                <a:cubicBezTo>
                  <a:pt x="2192791" y="606517"/>
                  <a:pt x="2192791" y="578524"/>
                  <a:pt x="2164798" y="541200"/>
                </a:cubicBezTo>
                <a:cubicBezTo>
                  <a:pt x="2136805" y="503875"/>
                  <a:pt x="2174129" y="447889"/>
                  <a:pt x="2211454" y="401234"/>
                </a:cubicBezTo>
                <a:cubicBezTo>
                  <a:pt x="2248778" y="354579"/>
                  <a:pt x="2342088" y="345248"/>
                  <a:pt x="2379412" y="335917"/>
                </a:cubicBezTo>
                <a:cubicBezTo>
                  <a:pt x="2416736" y="326586"/>
                  <a:pt x="2426067" y="419896"/>
                  <a:pt x="2435398" y="391903"/>
                </a:cubicBezTo>
                <a:cubicBezTo>
                  <a:pt x="2444729" y="363910"/>
                  <a:pt x="2500715" y="345248"/>
                  <a:pt x="2538039" y="317255"/>
                </a:cubicBezTo>
                <a:cubicBezTo>
                  <a:pt x="2575364" y="289262"/>
                  <a:pt x="2603357" y="298593"/>
                  <a:pt x="2631350" y="289262"/>
                </a:cubicBezTo>
                <a:cubicBezTo>
                  <a:pt x="2659343" y="279931"/>
                  <a:pt x="2715329" y="214614"/>
                  <a:pt x="2715329" y="233276"/>
                </a:cubicBezTo>
                <a:cubicBezTo>
                  <a:pt x="2715329" y="251938"/>
                  <a:pt x="2724660" y="391903"/>
                  <a:pt x="2724660" y="419896"/>
                </a:cubicBezTo>
                <a:cubicBezTo>
                  <a:pt x="2724660" y="447889"/>
                  <a:pt x="2696667" y="503875"/>
                  <a:pt x="2696667" y="503875"/>
                </a:cubicBezTo>
                <a:lnTo>
                  <a:pt x="2780646" y="541200"/>
                </a:lnTo>
                <a:cubicBezTo>
                  <a:pt x="2780646" y="541200"/>
                  <a:pt x="2752653" y="578524"/>
                  <a:pt x="2780646" y="587855"/>
                </a:cubicBezTo>
                <a:cubicBezTo>
                  <a:pt x="2808639" y="597186"/>
                  <a:pt x="2808639" y="587855"/>
                  <a:pt x="2836632" y="578524"/>
                </a:cubicBezTo>
                <a:cubicBezTo>
                  <a:pt x="2863132" y="569659"/>
                  <a:pt x="2914453" y="502662"/>
                  <a:pt x="2920145" y="495198"/>
                </a:cubicBezTo>
                <a:cubicBezTo>
                  <a:pt x="2916972" y="500796"/>
                  <a:pt x="2891965" y="543719"/>
                  <a:pt x="2883287" y="578524"/>
                </a:cubicBezTo>
                <a:cubicBezTo>
                  <a:pt x="2873956" y="615848"/>
                  <a:pt x="2901950" y="653172"/>
                  <a:pt x="2929943" y="653172"/>
                </a:cubicBezTo>
                <a:cubicBezTo>
                  <a:pt x="2957936" y="653172"/>
                  <a:pt x="2948605" y="578524"/>
                  <a:pt x="2967267" y="541200"/>
                </a:cubicBezTo>
                <a:cubicBezTo>
                  <a:pt x="2985929" y="503875"/>
                  <a:pt x="3023253" y="494544"/>
                  <a:pt x="3023253" y="513207"/>
                </a:cubicBezTo>
                <a:cubicBezTo>
                  <a:pt x="3023253" y="531869"/>
                  <a:pt x="3125894" y="597186"/>
                  <a:pt x="3125894" y="597186"/>
                </a:cubicBezTo>
                <a:lnTo>
                  <a:pt x="3135225" y="709158"/>
                </a:lnTo>
                <a:cubicBezTo>
                  <a:pt x="3135225" y="709158"/>
                  <a:pt x="3331177" y="783806"/>
                  <a:pt x="3340508" y="821130"/>
                </a:cubicBezTo>
                <a:cubicBezTo>
                  <a:pt x="3349839" y="858455"/>
                  <a:pt x="3349839" y="886448"/>
                  <a:pt x="3405825" y="914441"/>
                </a:cubicBezTo>
                <a:cubicBezTo>
                  <a:pt x="3461811" y="942434"/>
                  <a:pt x="3527128" y="914441"/>
                  <a:pt x="3536459" y="951765"/>
                </a:cubicBezTo>
                <a:cubicBezTo>
                  <a:pt x="3545790" y="989089"/>
                  <a:pt x="3517797" y="1007751"/>
                  <a:pt x="3555121" y="1017082"/>
                </a:cubicBezTo>
                <a:cubicBezTo>
                  <a:pt x="3592446" y="1026413"/>
                  <a:pt x="3583115" y="998420"/>
                  <a:pt x="3601777" y="970427"/>
                </a:cubicBezTo>
                <a:cubicBezTo>
                  <a:pt x="3620439" y="942434"/>
                  <a:pt x="3629770" y="989089"/>
                  <a:pt x="3629770" y="1017082"/>
                </a:cubicBezTo>
                <a:cubicBezTo>
                  <a:pt x="3629770" y="1045075"/>
                  <a:pt x="3657763" y="1073068"/>
                  <a:pt x="3676425" y="1119723"/>
                </a:cubicBezTo>
                <a:cubicBezTo>
                  <a:pt x="3695087" y="1166378"/>
                  <a:pt x="3723080" y="1175709"/>
                  <a:pt x="3751073" y="1175709"/>
                </a:cubicBezTo>
                <a:cubicBezTo>
                  <a:pt x="3779066" y="1175709"/>
                  <a:pt x="3797728" y="1194372"/>
                  <a:pt x="3825721" y="1185041"/>
                </a:cubicBezTo>
                <a:cubicBezTo>
                  <a:pt x="3853714" y="1175709"/>
                  <a:pt x="3872376" y="1147716"/>
                  <a:pt x="3872376" y="1147716"/>
                </a:cubicBezTo>
                <a:cubicBezTo>
                  <a:pt x="3872376" y="1147716"/>
                  <a:pt x="3909700" y="1166378"/>
                  <a:pt x="3909700" y="1203703"/>
                </a:cubicBezTo>
                <a:cubicBezTo>
                  <a:pt x="3909700" y="1241027"/>
                  <a:pt x="3853714" y="1287682"/>
                  <a:pt x="3872376" y="1287682"/>
                </a:cubicBezTo>
                <a:cubicBezTo>
                  <a:pt x="3891038" y="1287682"/>
                  <a:pt x="3956356" y="1334337"/>
                  <a:pt x="3975018" y="1362330"/>
                </a:cubicBezTo>
                <a:cubicBezTo>
                  <a:pt x="3993680" y="1390323"/>
                  <a:pt x="4031004" y="1362330"/>
                  <a:pt x="4058997" y="1362330"/>
                </a:cubicBezTo>
                <a:cubicBezTo>
                  <a:pt x="4086990" y="1362330"/>
                  <a:pt x="4058997" y="1278351"/>
                  <a:pt x="4058997" y="1250358"/>
                </a:cubicBezTo>
                <a:cubicBezTo>
                  <a:pt x="4058997" y="1222365"/>
                  <a:pt x="4124314" y="1222365"/>
                  <a:pt x="4161638" y="1222365"/>
                </a:cubicBezTo>
                <a:cubicBezTo>
                  <a:pt x="4198962" y="1222365"/>
                  <a:pt x="4245618" y="1352999"/>
                  <a:pt x="4273611" y="1334337"/>
                </a:cubicBezTo>
                <a:cubicBezTo>
                  <a:pt x="4301604" y="1315675"/>
                  <a:pt x="4273611" y="1250358"/>
                  <a:pt x="4292273" y="1222365"/>
                </a:cubicBezTo>
                <a:cubicBezTo>
                  <a:pt x="4310935" y="1194372"/>
                  <a:pt x="4320266" y="1231696"/>
                  <a:pt x="4366921" y="1231696"/>
                </a:cubicBezTo>
                <a:cubicBezTo>
                  <a:pt x="4413576" y="1231696"/>
                  <a:pt x="4385583" y="1259689"/>
                  <a:pt x="4422907" y="1287682"/>
                </a:cubicBezTo>
                <a:cubicBezTo>
                  <a:pt x="4460231" y="1315675"/>
                  <a:pt x="4553541" y="1259689"/>
                  <a:pt x="4590866" y="1241027"/>
                </a:cubicBezTo>
                <a:cubicBezTo>
                  <a:pt x="4628190" y="1222365"/>
                  <a:pt x="4646852" y="1175709"/>
                  <a:pt x="4684176" y="1185041"/>
                </a:cubicBezTo>
                <a:cubicBezTo>
                  <a:pt x="4721500" y="1194372"/>
                  <a:pt x="4749493" y="1278351"/>
                  <a:pt x="4758824" y="1315675"/>
                </a:cubicBezTo>
                <a:cubicBezTo>
                  <a:pt x="4768155" y="1352999"/>
                  <a:pt x="4730831" y="1362330"/>
                  <a:pt x="4693507" y="1408985"/>
                </a:cubicBezTo>
                <a:close/>
              </a:path>
            </a:pathLst>
          </a:custGeom>
          <a:gradFill>
            <a:gsLst>
              <a:gs pos="0">
                <a:srgbClr val="1A2775"/>
              </a:gs>
              <a:gs pos="100000">
                <a:srgbClr val="1F195E"/>
              </a:gs>
            </a:gsLst>
            <a:lin ang="5400000" scaled="1"/>
          </a:gradFill>
          <a:ln w="12700" cap="flat"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/>
          </a:ln>
          <a:effectLst>
            <a:outerShdw blurRad="101600" algn="ctr" rotWithShape="0">
              <a:schemeClr val="accent3">
                <a:alpha val="40000"/>
              </a:scheme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Oval 11_1"/>
          <p:cNvSpPr/>
          <p:nvPr/>
        </p:nvSpPr>
        <p:spPr>
          <a:xfrm>
            <a:off x="2805746" y="1713044"/>
            <a:ext cx="610106" cy="610106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25000"/>
                </a:schemeClr>
              </a:gs>
              <a:gs pos="90000">
                <a:schemeClr val="accent4">
                  <a:alpha val="25000"/>
                </a:schemeClr>
              </a:gs>
            </a:gsLst>
            <a:lin ang="81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948084" y="1855382"/>
            <a:ext cx="325431" cy="325431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90000">
                <a:schemeClr val="accent4"/>
              </a:gs>
            </a:gsLst>
            <a:lin ang="81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"/>
          <p:cNvSpPr/>
          <p:nvPr/>
        </p:nvSpPr>
        <p:spPr>
          <a:xfrm>
            <a:off x="2488405" y="2199954"/>
            <a:ext cx="124478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/>
              <a:t>城市某区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2528829" y="2034299"/>
            <a:ext cx="981987" cy="4297141"/>
          </a:xfrm>
          <a:custGeom>
            <a:avLst/>
            <a:gdLst>
              <a:gd name="connsiteX0" fmla="*/ 19050 w 1046974"/>
              <a:gd name="connsiteY0" fmla="*/ 285750 h 4581525"/>
              <a:gd name="connsiteX1" fmla="*/ 238125 w 1046974"/>
              <a:gd name="connsiteY1" fmla="*/ 1819275 h 4581525"/>
              <a:gd name="connsiteX2" fmla="*/ 95250 w 1046974"/>
              <a:gd name="connsiteY2" fmla="*/ 3305175 h 4581525"/>
              <a:gd name="connsiteX3" fmla="*/ 390525 w 1046974"/>
              <a:gd name="connsiteY3" fmla="*/ 4219575 h 4581525"/>
              <a:gd name="connsiteX4" fmla="*/ 0 w 1046974"/>
              <a:gd name="connsiteY4" fmla="*/ 4267200 h 4581525"/>
              <a:gd name="connsiteX5" fmla="*/ 638175 w 1046974"/>
              <a:gd name="connsiteY5" fmla="*/ 4581525 h 4581525"/>
              <a:gd name="connsiteX6" fmla="*/ 990600 w 1046974"/>
              <a:gd name="connsiteY6" fmla="*/ 3905250 h 4581525"/>
              <a:gd name="connsiteX7" fmla="*/ 638175 w 1046974"/>
              <a:gd name="connsiteY7" fmla="*/ 4191000 h 4581525"/>
              <a:gd name="connsiteX8" fmla="*/ 390525 w 1046974"/>
              <a:gd name="connsiteY8" fmla="*/ 3371850 h 4581525"/>
              <a:gd name="connsiteX9" fmla="*/ 923925 w 1046974"/>
              <a:gd name="connsiteY9" fmla="*/ 1485900 h 4581525"/>
              <a:gd name="connsiteX10" fmla="*/ 1038225 w 1046974"/>
              <a:gd name="connsiteY10" fmla="*/ 0 h 4581525"/>
              <a:gd name="connsiteX11" fmla="*/ 19050 w 1046974"/>
              <a:gd name="connsiteY11" fmla="*/ 285750 h 4581525"/>
              <a:gd name="connsiteX0-1" fmla="*/ 19050 w 1046974"/>
              <a:gd name="connsiteY0-2" fmla="*/ 285750 h 4581525"/>
              <a:gd name="connsiteX1-3" fmla="*/ 238125 w 1046974"/>
              <a:gd name="connsiteY1-4" fmla="*/ 1819275 h 4581525"/>
              <a:gd name="connsiteX2-5" fmla="*/ 95250 w 1046974"/>
              <a:gd name="connsiteY2-6" fmla="*/ 3305175 h 4581525"/>
              <a:gd name="connsiteX3-7" fmla="*/ 390525 w 1046974"/>
              <a:gd name="connsiteY3-8" fmla="*/ 4219575 h 4581525"/>
              <a:gd name="connsiteX4-9" fmla="*/ 0 w 1046974"/>
              <a:gd name="connsiteY4-10" fmla="*/ 4267200 h 4581525"/>
              <a:gd name="connsiteX5-11" fmla="*/ 638175 w 1046974"/>
              <a:gd name="connsiteY5-12" fmla="*/ 4581525 h 4581525"/>
              <a:gd name="connsiteX6-13" fmla="*/ 990600 w 1046974"/>
              <a:gd name="connsiteY6-14" fmla="*/ 3905250 h 4581525"/>
              <a:gd name="connsiteX7-15" fmla="*/ 638175 w 1046974"/>
              <a:gd name="connsiteY7-16" fmla="*/ 4191000 h 4581525"/>
              <a:gd name="connsiteX8-17" fmla="*/ 390525 w 1046974"/>
              <a:gd name="connsiteY8-18" fmla="*/ 3371850 h 4581525"/>
              <a:gd name="connsiteX9-19" fmla="*/ 923925 w 1046974"/>
              <a:gd name="connsiteY9-20" fmla="*/ 1485900 h 4581525"/>
              <a:gd name="connsiteX10-21" fmla="*/ 1038225 w 1046974"/>
              <a:gd name="connsiteY10-22" fmla="*/ 0 h 4581525"/>
              <a:gd name="connsiteX11-23" fmla="*/ 19050 w 1046974"/>
              <a:gd name="connsiteY11-24" fmla="*/ 285750 h 4581525"/>
              <a:gd name="connsiteX0-25" fmla="*/ 19050 w 1046974"/>
              <a:gd name="connsiteY0-26" fmla="*/ 285750 h 4581525"/>
              <a:gd name="connsiteX1-27" fmla="*/ 238125 w 1046974"/>
              <a:gd name="connsiteY1-28" fmla="*/ 1819275 h 4581525"/>
              <a:gd name="connsiteX2-29" fmla="*/ 95250 w 1046974"/>
              <a:gd name="connsiteY2-30" fmla="*/ 3305175 h 4581525"/>
              <a:gd name="connsiteX3-31" fmla="*/ 390525 w 1046974"/>
              <a:gd name="connsiteY3-32" fmla="*/ 4219575 h 4581525"/>
              <a:gd name="connsiteX4-33" fmla="*/ 0 w 1046974"/>
              <a:gd name="connsiteY4-34" fmla="*/ 4267200 h 4581525"/>
              <a:gd name="connsiteX5-35" fmla="*/ 638175 w 1046974"/>
              <a:gd name="connsiteY5-36" fmla="*/ 4581525 h 4581525"/>
              <a:gd name="connsiteX6-37" fmla="*/ 990600 w 1046974"/>
              <a:gd name="connsiteY6-38" fmla="*/ 3905250 h 4581525"/>
              <a:gd name="connsiteX7-39" fmla="*/ 638175 w 1046974"/>
              <a:gd name="connsiteY7-40" fmla="*/ 4191000 h 4581525"/>
              <a:gd name="connsiteX8-41" fmla="*/ 390525 w 1046974"/>
              <a:gd name="connsiteY8-42" fmla="*/ 3371850 h 4581525"/>
              <a:gd name="connsiteX9-43" fmla="*/ 923925 w 1046974"/>
              <a:gd name="connsiteY9-44" fmla="*/ 1485900 h 4581525"/>
              <a:gd name="connsiteX10-45" fmla="*/ 1038225 w 1046974"/>
              <a:gd name="connsiteY10-46" fmla="*/ 0 h 4581525"/>
              <a:gd name="connsiteX11-47" fmla="*/ 19050 w 1046974"/>
              <a:gd name="connsiteY11-48" fmla="*/ 285750 h 4581525"/>
              <a:gd name="connsiteX0-49" fmla="*/ 19050 w 1046974"/>
              <a:gd name="connsiteY0-50" fmla="*/ 285750 h 4581525"/>
              <a:gd name="connsiteX1-51" fmla="*/ 238125 w 1046974"/>
              <a:gd name="connsiteY1-52" fmla="*/ 1819275 h 4581525"/>
              <a:gd name="connsiteX2-53" fmla="*/ 95250 w 1046974"/>
              <a:gd name="connsiteY2-54" fmla="*/ 3305175 h 4581525"/>
              <a:gd name="connsiteX3-55" fmla="*/ 390525 w 1046974"/>
              <a:gd name="connsiteY3-56" fmla="*/ 4219575 h 4581525"/>
              <a:gd name="connsiteX4-57" fmla="*/ 0 w 1046974"/>
              <a:gd name="connsiteY4-58" fmla="*/ 4267200 h 4581525"/>
              <a:gd name="connsiteX5-59" fmla="*/ 638175 w 1046974"/>
              <a:gd name="connsiteY5-60" fmla="*/ 4581525 h 4581525"/>
              <a:gd name="connsiteX6-61" fmla="*/ 990600 w 1046974"/>
              <a:gd name="connsiteY6-62" fmla="*/ 3905250 h 4581525"/>
              <a:gd name="connsiteX7-63" fmla="*/ 638175 w 1046974"/>
              <a:gd name="connsiteY7-64" fmla="*/ 4191000 h 4581525"/>
              <a:gd name="connsiteX8-65" fmla="*/ 390525 w 1046974"/>
              <a:gd name="connsiteY8-66" fmla="*/ 3371850 h 4581525"/>
              <a:gd name="connsiteX9-67" fmla="*/ 923925 w 1046974"/>
              <a:gd name="connsiteY9-68" fmla="*/ 1485900 h 4581525"/>
              <a:gd name="connsiteX10-69" fmla="*/ 1038225 w 1046974"/>
              <a:gd name="connsiteY10-70" fmla="*/ 0 h 4581525"/>
              <a:gd name="connsiteX11-71" fmla="*/ 19050 w 1046974"/>
              <a:gd name="connsiteY11-72" fmla="*/ 285750 h 45815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</a:cxnLst>
            <a:rect l="l" t="t" r="r" b="b"/>
            <a:pathLst>
              <a:path w="1046974" h="4581525">
                <a:moveTo>
                  <a:pt x="19050" y="285750"/>
                </a:moveTo>
                <a:cubicBezTo>
                  <a:pt x="95250" y="571500"/>
                  <a:pt x="323850" y="1419225"/>
                  <a:pt x="238125" y="1819275"/>
                </a:cubicBezTo>
                <a:cubicBezTo>
                  <a:pt x="152400" y="2219325"/>
                  <a:pt x="18904" y="2597883"/>
                  <a:pt x="95250" y="3305175"/>
                </a:cubicBezTo>
                <a:cubicBezTo>
                  <a:pt x="130230" y="3629240"/>
                  <a:pt x="361950" y="4171950"/>
                  <a:pt x="390525" y="4219575"/>
                </a:cubicBezTo>
                <a:cubicBezTo>
                  <a:pt x="419100" y="4267200"/>
                  <a:pt x="0" y="4267200"/>
                  <a:pt x="0" y="4267200"/>
                </a:cubicBezTo>
                <a:lnTo>
                  <a:pt x="638175" y="4581525"/>
                </a:lnTo>
                <a:lnTo>
                  <a:pt x="990600" y="3905250"/>
                </a:lnTo>
                <a:lnTo>
                  <a:pt x="638175" y="4191000"/>
                </a:lnTo>
                <a:cubicBezTo>
                  <a:pt x="638175" y="4191000"/>
                  <a:pt x="412536" y="3795878"/>
                  <a:pt x="390525" y="3371850"/>
                </a:cubicBezTo>
                <a:cubicBezTo>
                  <a:pt x="341341" y="2424348"/>
                  <a:pt x="895350" y="1971675"/>
                  <a:pt x="923925" y="1485900"/>
                </a:cubicBezTo>
                <a:cubicBezTo>
                  <a:pt x="981075" y="1104900"/>
                  <a:pt x="1076325" y="247650"/>
                  <a:pt x="1038225" y="0"/>
                </a:cubicBezTo>
                <a:lnTo>
                  <a:pt x="19050" y="285750"/>
                </a:lnTo>
                <a:close/>
              </a:path>
            </a:pathLst>
          </a:custGeom>
          <a:gradFill flip="none" rotWithShape="1">
            <a:gsLst>
              <a:gs pos="13000">
                <a:schemeClr val="accent1">
                  <a:alpha val="0"/>
                </a:schemeClr>
              </a:gs>
              <a:gs pos="40000">
                <a:schemeClr val="accent3">
                  <a:alpha val="70000"/>
                </a:schemeClr>
              </a:gs>
            </a:gsLst>
            <a:lin ang="5400000" scaled="1"/>
            <a:tileRect/>
          </a:gradFill>
          <a:ln w="9525" cap="flat">
            <a:gradFill>
              <a:gsLst>
                <a:gs pos="15000">
                  <a:schemeClr val="accent1">
                    <a:alpha val="0"/>
                  </a:schemeClr>
                </a:gs>
                <a:gs pos="100000">
                  <a:schemeClr val="accent3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8" name="任意多边形: 形状 17"/>
          <p:cNvSpPr/>
          <p:nvPr/>
        </p:nvSpPr>
        <p:spPr>
          <a:xfrm>
            <a:off x="72044" y="1308706"/>
            <a:ext cx="5083313" cy="1761910"/>
          </a:xfrm>
          <a:custGeom>
            <a:avLst/>
            <a:gdLst>
              <a:gd name="connsiteX0" fmla="*/ 0 w 5419725"/>
              <a:gd name="connsiteY0" fmla="*/ 276225 h 1800225"/>
              <a:gd name="connsiteX1" fmla="*/ 419100 w 5419725"/>
              <a:gd name="connsiteY1" fmla="*/ 0 h 1800225"/>
              <a:gd name="connsiteX2" fmla="*/ 304800 w 5419725"/>
              <a:gd name="connsiteY2" fmla="*/ 219075 h 1800225"/>
              <a:gd name="connsiteX3" fmla="*/ 1009650 w 5419725"/>
              <a:gd name="connsiteY3" fmla="*/ 333375 h 1800225"/>
              <a:gd name="connsiteX4" fmla="*/ 2619375 w 5419725"/>
              <a:gd name="connsiteY4" fmla="*/ 171450 h 1800225"/>
              <a:gd name="connsiteX5" fmla="*/ 4267200 w 5419725"/>
              <a:gd name="connsiteY5" fmla="*/ 1038225 h 1800225"/>
              <a:gd name="connsiteX6" fmla="*/ 5114925 w 5419725"/>
              <a:gd name="connsiteY6" fmla="*/ 1343025 h 1800225"/>
              <a:gd name="connsiteX7" fmla="*/ 5019675 w 5419725"/>
              <a:gd name="connsiteY7" fmla="*/ 1057275 h 1800225"/>
              <a:gd name="connsiteX8" fmla="*/ 5419725 w 5419725"/>
              <a:gd name="connsiteY8" fmla="*/ 1485900 h 1800225"/>
              <a:gd name="connsiteX9" fmla="*/ 4933950 w 5419725"/>
              <a:gd name="connsiteY9" fmla="*/ 1800225 h 1800225"/>
              <a:gd name="connsiteX10" fmla="*/ 5086350 w 5419725"/>
              <a:gd name="connsiteY10" fmla="*/ 1524000 h 1800225"/>
              <a:gd name="connsiteX11" fmla="*/ 4295775 w 5419725"/>
              <a:gd name="connsiteY11" fmla="*/ 1371600 h 1800225"/>
              <a:gd name="connsiteX12" fmla="*/ 3276600 w 5419725"/>
              <a:gd name="connsiteY12" fmla="*/ 895350 h 1800225"/>
              <a:gd name="connsiteX13" fmla="*/ 2371725 w 5419725"/>
              <a:gd name="connsiteY13" fmla="*/ 657225 h 1800225"/>
              <a:gd name="connsiteX14" fmla="*/ 942975 w 5419725"/>
              <a:gd name="connsiteY14" fmla="*/ 581025 h 1800225"/>
              <a:gd name="connsiteX15" fmla="*/ 266700 w 5419725"/>
              <a:gd name="connsiteY15" fmla="*/ 390525 h 1800225"/>
              <a:gd name="connsiteX16" fmla="*/ 238125 w 5419725"/>
              <a:gd name="connsiteY16" fmla="*/ 628650 h 1800225"/>
              <a:gd name="connsiteX17" fmla="*/ 0 w 5419725"/>
              <a:gd name="connsiteY17" fmla="*/ 276225 h 1800225"/>
              <a:gd name="connsiteX0-1" fmla="*/ 0 w 5419725"/>
              <a:gd name="connsiteY0-2" fmla="*/ 276225 h 1800225"/>
              <a:gd name="connsiteX1-3" fmla="*/ 419100 w 5419725"/>
              <a:gd name="connsiteY1-4" fmla="*/ 0 h 1800225"/>
              <a:gd name="connsiteX2-5" fmla="*/ 304800 w 5419725"/>
              <a:gd name="connsiteY2-6" fmla="*/ 219075 h 1800225"/>
              <a:gd name="connsiteX3-7" fmla="*/ 1009650 w 5419725"/>
              <a:gd name="connsiteY3-8" fmla="*/ 333375 h 1800225"/>
              <a:gd name="connsiteX4-9" fmla="*/ 2619375 w 5419725"/>
              <a:gd name="connsiteY4-10" fmla="*/ 171450 h 1800225"/>
              <a:gd name="connsiteX5-11" fmla="*/ 4267200 w 5419725"/>
              <a:gd name="connsiteY5-12" fmla="*/ 1038225 h 1800225"/>
              <a:gd name="connsiteX6-13" fmla="*/ 5114925 w 5419725"/>
              <a:gd name="connsiteY6-14" fmla="*/ 1343025 h 1800225"/>
              <a:gd name="connsiteX7-15" fmla="*/ 5019675 w 5419725"/>
              <a:gd name="connsiteY7-16" fmla="*/ 1057275 h 1800225"/>
              <a:gd name="connsiteX8-17" fmla="*/ 5419725 w 5419725"/>
              <a:gd name="connsiteY8-18" fmla="*/ 1485900 h 1800225"/>
              <a:gd name="connsiteX9-19" fmla="*/ 4933950 w 5419725"/>
              <a:gd name="connsiteY9-20" fmla="*/ 1800225 h 1800225"/>
              <a:gd name="connsiteX10-21" fmla="*/ 5086350 w 5419725"/>
              <a:gd name="connsiteY10-22" fmla="*/ 1524000 h 1800225"/>
              <a:gd name="connsiteX11-23" fmla="*/ 4295775 w 5419725"/>
              <a:gd name="connsiteY11-24" fmla="*/ 1371600 h 1800225"/>
              <a:gd name="connsiteX12-25" fmla="*/ 3276600 w 5419725"/>
              <a:gd name="connsiteY12-26" fmla="*/ 895350 h 1800225"/>
              <a:gd name="connsiteX13-27" fmla="*/ 2371725 w 5419725"/>
              <a:gd name="connsiteY13-28" fmla="*/ 657225 h 1800225"/>
              <a:gd name="connsiteX14-29" fmla="*/ 942975 w 5419725"/>
              <a:gd name="connsiteY14-30" fmla="*/ 581025 h 1800225"/>
              <a:gd name="connsiteX15-31" fmla="*/ 266700 w 5419725"/>
              <a:gd name="connsiteY15-32" fmla="*/ 390525 h 1800225"/>
              <a:gd name="connsiteX16-33" fmla="*/ 274258 w 5419725"/>
              <a:gd name="connsiteY16-34" fmla="*/ 731026 h 1800225"/>
              <a:gd name="connsiteX17-35" fmla="*/ 0 w 5419725"/>
              <a:gd name="connsiteY17-36" fmla="*/ 276225 h 1800225"/>
              <a:gd name="connsiteX0-37" fmla="*/ 0 w 5419725"/>
              <a:gd name="connsiteY0-38" fmla="*/ 354513 h 1878513"/>
              <a:gd name="connsiteX1-39" fmla="*/ 467278 w 5419725"/>
              <a:gd name="connsiteY1-40" fmla="*/ 0 h 1878513"/>
              <a:gd name="connsiteX2-41" fmla="*/ 304800 w 5419725"/>
              <a:gd name="connsiteY2-42" fmla="*/ 297363 h 1878513"/>
              <a:gd name="connsiteX3-43" fmla="*/ 1009650 w 5419725"/>
              <a:gd name="connsiteY3-44" fmla="*/ 411663 h 1878513"/>
              <a:gd name="connsiteX4-45" fmla="*/ 2619375 w 5419725"/>
              <a:gd name="connsiteY4-46" fmla="*/ 249738 h 1878513"/>
              <a:gd name="connsiteX5-47" fmla="*/ 4267200 w 5419725"/>
              <a:gd name="connsiteY5-48" fmla="*/ 1116513 h 1878513"/>
              <a:gd name="connsiteX6-49" fmla="*/ 5114925 w 5419725"/>
              <a:gd name="connsiteY6-50" fmla="*/ 1421313 h 1878513"/>
              <a:gd name="connsiteX7-51" fmla="*/ 5019675 w 5419725"/>
              <a:gd name="connsiteY7-52" fmla="*/ 1135563 h 1878513"/>
              <a:gd name="connsiteX8-53" fmla="*/ 5419725 w 5419725"/>
              <a:gd name="connsiteY8-54" fmla="*/ 1564188 h 1878513"/>
              <a:gd name="connsiteX9-55" fmla="*/ 4933950 w 5419725"/>
              <a:gd name="connsiteY9-56" fmla="*/ 1878513 h 1878513"/>
              <a:gd name="connsiteX10-57" fmla="*/ 5086350 w 5419725"/>
              <a:gd name="connsiteY10-58" fmla="*/ 1602288 h 1878513"/>
              <a:gd name="connsiteX11-59" fmla="*/ 4295775 w 5419725"/>
              <a:gd name="connsiteY11-60" fmla="*/ 1449888 h 1878513"/>
              <a:gd name="connsiteX12-61" fmla="*/ 3276600 w 5419725"/>
              <a:gd name="connsiteY12-62" fmla="*/ 973638 h 1878513"/>
              <a:gd name="connsiteX13-63" fmla="*/ 2371725 w 5419725"/>
              <a:gd name="connsiteY13-64" fmla="*/ 735513 h 1878513"/>
              <a:gd name="connsiteX14-65" fmla="*/ 942975 w 5419725"/>
              <a:gd name="connsiteY14-66" fmla="*/ 659313 h 1878513"/>
              <a:gd name="connsiteX15-67" fmla="*/ 266700 w 5419725"/>
              <a:gd name="connsiteY15-68" fmla="*/ 468813 h 1878513"/>
              <a:gd name="connsiteX16-69" fmla="*/ 274258 w 5419725"/>
              <a:gd name="connsiteY16-70" fmla="*/ 809314 h 1878513"/>
              <a:gd name="connsiteX17-71" fmla="*/ 0 w 5419725"/>
              <a:gd name="connsiteY17-72" fmla="*/ 354513 h 1878513"/>
              <a:gd name="connsiteX0-73" fmla="*/ 0 w 5419725"/>
              <a:gd name="connsiteY0-74" fmla="*/ 354513 h 1878513"/>
              <a:gd name="connsiteX1-75" fmla="*/ 467278 w 5419725"/>
              <a:gd name="connsiteY1-76" fmla="*/ 0 h 1878513"/>
              <a:gd name="connsiteX2-77" fmla="*/ 304800 w 5419725"/>
              <a:gd name="connsiteY2-78" fmla="*/ 297363 h 1878513"/>
              <a:gd name="connsiteX3-79" fmla="*/ 1009650 w 5419725"/>
              <a:gd name="connsiteY3-80" fmla="*/ 411663 h 1878513"/>
              <a:gd name="connsiteX4-81" fmla="*/ 2619375 w 5419725"/>
              <a:gd name="connsiteY4-82" fmla="*/ 249738 h 1878513"/>
              <a:gd name="connsiteX5-83" fmla="*/ 4267200 w 5419725"/>
              <a:gd name="connsiteY5-84" fmla="*/ 1116513 h 1878513"/>
              <a:gd name="connsiteX6-85" fmla="*/ 5114925 w 5419725"/>
              <a:gd name="connsiteY6-86" fmla="*/ 1421313 h 1878513"/>
              <a:gd name="connsiteX7-87" fmla="*/ 5019675 w 5419725"/>
              <a:gd name="connsiteY7-88" fmla="*/ 1135563 h 1878513"/>
              <a:gd name="connsiteX8-89" fmla="*/ 5419725 w 5419725"/>
              <a:gd name="connsiteY8-90" fmla="*/ 1564188 h 1878513"/>
              <a:gd name="connsiteX9-91" fmla="*/ 4933950 w 5419725"/>
              <a:gd name="connsiteY9-92" fmla="*/ 1878513 h 1878513"/>
              <a:gd name="connsiteX10-93" fmla="*/ 5086350 w 5419725"/>
              <a:gd name="connsiteY10-94" fmla="*/ 1602288 h 1878513"/>
              <a:gd name="connsiteX11-95" fmla="*/ 4295775 w 5419725"/>
              <a:gd name="connsiteY11-96" fmla="*/ 1449888 h 1878513"/>
              <a:gd name="connsiteX12-97" fmla="*/ 3276600 w 5419725"/>
              <a:gd name="connsiteY12-98" fmla="*/ 973638 h 1878513"/>
              <a:gd name="connsiteX13-99" fmla="*/ 2371725 w 5419725"/>
              <a:gd name="connsiteY13-100" fmla="*/ 735513 h 1878513"/>
              <a:gd name="connsiteX14-101" fmla="*/ 942975 w 5419725"/>
              <a:gd name="connsiteY14-102" fmla="*/ 659313 h 1878513"/>
              <a:gd name="connsiteX15-103" fmla="*/ 278744 w 5419725"/>
              <a:gd name="connsiteY15-104" fmla="*/ 583233 h 1878513"/>
              <a:gd name="connsiteX16-105" fmla="*/ 274258 w 5419725"/>
              <a:gd name="connsiteY16-106" fmla="*/ 809314 h 1878513"/>
              <a:gd name="connsiteX17-107" fmla="*/ 0 w 5419725"/>
              <a:gd name="connsiteY17-108" fmla="*/ 354513 h 1878513"/>
              <a:gd name="connsiteX0-109" fmla="*/ 0 w 5419725"/>
              <a:gd name="connsiteY0-110" fmla="*/ 354513 h 1878513"/>
              <a:gd name="connsiteX1-111" fmla="*/ 467278 w 5419725"/>
              <a:gd name="connsiteY1-112" fmla="*/ 0 h 1878513"/>
              <a:gd name="connsiteX2-113" fmla="*/ 304800 w 5419725"/>
              <a:gd name="connsiteY2-114" fmla="*/ 297363 h 1878513"/>
              <a:gd name="connsiteX3-115" fmla="*/ 1009650 w 5419725"/>
              <a:gd name="connsiteY3-116" fmla="*/ 411663 h 1878513"/>
              <a:gd name="connsiteX4-117" fmla="*/ 2619375 w 5419725"/>
              <a:gd name="connsiteY4-118" fmla="*/ 249738 h 1878513"/>
              <a:gd name="connsiteX5-119" fmla="*/ 4267200 w 5419725"/>
              <a:gd name="connsiteY5-120" fmla="*/ 1116513 h 1878513"/>
              <a:gd name="connsiteX6-121" fmla="*/ 5114925 w 5419725"/>
              <a:gd name="connsiteY6-122" fmla="*/ 1421313 h 1878513"/>
              <a:gd name="connsiteX7-123" fmla="*/ 5019675 w 5419725"/>
              <a:gd name="connsiteY7-124" fmla="*/ 1135563 h 1878513"/>
              <a:gd name="connsiteX8-125" fmla="*/ 5419725 w 5419725"/>
              <a:gd name="connsiteY8-126" fmla="*/ 1564188 h 1878513"/>
              <a:gd name="connsiteX9-127" fmla="*/ 4933950 w 5419725"/>
              <a:gd name="connsiteY9-128" fmla="*/ 1878513 h 1878513"/>
              <a:gd name="connsiteX10-129" fmla="*/ 5086350 w 5419725"/>
              <a:gd name="connsiteY10-130" fmla="*/ 1602288 h 1878513"/>
              <a:gd name="connsiteX11-131" fmla="*/ 4295775 w 5419725"/>
              <a:gd name="connsiteY11-132" fmla="*/ 1449888 h 1878513"/>
              <a:gd name="connsiteX12-133" fmla="*/ 3276600 w 5419725"/>
              <a:gd name="connsiteY12-134" fmla="*/ 973638 h 1878513"/>
              <a:gd name="connsiteX13-135" fmla="*/ 2371725 w 5419725"/>
              <a:gd name="connsiteY13-136" fmla="*/ 735513 h 1878513"/>
              <a:gd name="connsiteX14-137" fmla="*/ 942975 w 5419725"/>
              <a:gd name="connsiteY14-138" fmla="*/ 659313 h 1878513"/>
              <a:gd name="connsiteX15-139" fmla="*/ 278744 w 5419725"/>
              <a:gd name="connsiteY15-140" fmla="*/ 583233 h 1878513"/>
              <a:gd name="connsiteX16-141" fmla="*/ 328457 w 5419725"/>
              <a:gd name="connsiteY16-142" fmla="*/ 917712 h 1878513"/>
              <a:gd name="connsiteX17-143" fmla="*/ 0 w 5419725"/>
              <a:gd name="connsiteY17-144" fmla="*/ 354513 h 1878513"/>
              <a:gd name="connsiteX0-145" fmla="*/ 0 w 5419725"/>
              <a:gd name="connsiteY0-146" fmla="*/ 354513 h 1878513"/>
              <a:gd name="connsiteX1-147" fmla="*/ 467278 w 5419725"/>
              <a:gd name="connsiteY1-148" fmla="*/ 0 h 1878513"/>
              <a:gd name="connsiteX2-149" fmla="*/ 304800 w 5419725"/>
              <a:gd name="connsiteY2-150" fmla="*/ 297363 h 1878513"/>
              <a:gd name="connsiteX3-151" fmla="*/ 1009650 w 5419725"/>
              <a:gd name="connsiteY3-152" fmla="*/ 411663 h 1878513"/>
              <a:gd name="connsiteX4-153" fmla="*/ 2619375 w 5419725"/>
              <a:gd name="connsiteY4-154" fmla="*/ 249738 h 1878513"/>
              <a:gd name="connsiteX5-155" fmla="*/ 4267200 w 5419725"/>
              <a:gd name="connsiteY5-156" fmla="*/ 1116513 h 1878513"/>
              <a:gd name="connsiteX6-157" fmla="*/ 5114925 w 5419725"/>
              <a:gd name="connsiteY6-158" fmla="*/ 1421313 h 1878513"/>
              <a:gd name="connsiteX7-159" fmla="*/ 5019675 w 5419725"/>
              <a:gd name="connsiteY7-160" fmla="*/ 1135563 h 1878513"/>
              <a:gd name="connsiteX8-161" fmla="*/ 5419725 w 5419725"/>
              <a:gd name="connsiteY8-162" fmla="*/ 1564188 h 1878513"/>
              <a:gd name="connsiteX9-163" fmla="*/ 4933950 w 5419725"/>
              <a:gd name="connsiteY9-164" fmla="*/ 1878513 h 1878513"/>
              <a:gd name="connsiteX10-165" fmla="*/ 5086350 w 5419725"/>
              <a:gd name="connsiteY10-166" fmla="*/ 1602288 h 1878513"/>
              <a:gd name="connsiteX11-167" fmla="*/ 4295775 w 5419725"/>
              <a:gd name="connsiteY11-168" fmla="*/ 1449888 h 1878513"/>
              <a:gd name="connsiteX12-169" fmla="*/ 3276600 w 5419725"/>
              <a:gd name="connsiteY12-170" fmla="*/ 973638 h 1878513"/>
              <a:gd name="connsiteX13-171" fmla="*/ 2371725 w 5419725"/>
              <a:gd name="connsiteY13-172" fmla="*/ 735513 h 1878513"/>
              <a:gd name="connsiteX14-173" fmla="*/ 942975 w 5419725"/>
              <a:gd name="connsiteY14-174" fmla="*/ 659313 h 1878513"/>
              <a:gd name="connsiteX15-175" fmla="*/ 278744 w 5419725"/>
              <a:gd name="connsiteY15-176" fmla="*/ 583233 h 1878513"/>
              <a:gd name="connsiteX16-177" fmla="*/ 328457 w 5419725"/>
              <a:gd name="connsiteY16-178" fmla="*/ 917712 h 1878513"/>
              <a:gd name="connsiteX17-179" fmla="*/ 0 w 5419725"/>
              <a:gd name="connsiteY17-180" fmla="*/ 354513 h 1878513"/>
              <a:gd name="connsiteX0-181" fmla="*/ 0 w 5419725"/>
              <a:gd name="connsiteY0-182" fmla="*/ 354513 h 1878513"/>
              <a:gd name="connsiteX1-183" fmla="*/ 467278 w 5419725"/>
              <a:gd name="connsiteY1-184" fmla="*/ 0 h 1878513"/>
              <a:gd name="connsiteX2-185" fmla="*/ 304800 w 5419725"/>
              <a:gd name="connsiteY2-186" fmla="*/ 297363 h 1878513"/>
              <a:gd name="connsiteX3-187" fmla="*/ 1009650 w 5419725"/>
              <a:gd name="connsiteY3-188" fmla="*/ 411663 h 1878513"/>
              <a:gd name="connsiteX4-189" fmla="*/ 2589265 w 5419725"/>
              <a:gd name="connsiteY4-190" fmla="*/ 334048 h 1878513"/>
              <a:gd name="connsiteX5-191" fmla="*/ 4267200 w 5419725"/>
              <a:gd name="connsiteY5-192" fmla="*/ 1116513 h 1878513"/>
              <a:gd name="connsiteX6-193" fmla="*/ 5114925 w 5419725"/>
              <a:gd name="connsiteY6-194" fmla="*/ 1421313 h 1878513"/>
              <a:gd name="connsiteX7-195" fmla="*/ 5019675 w 5419725"/>
              <a:gd name="connsiteY7-196" fmla="*/ 1135563 h 1878513"/>
              <a:gd name="connsiteX8-197" fmla="*/ 5419725 w 5419725"/>
              <a:gd name="connsiteY8-198" fmla="*/ 1564188 h 1878513"/>
              <a:gd name="connsiteX9-199" fmla="*/ 4933950 w 5419725"/>
              <a:gd name="connsiteY9-200" fmla="*/ 1878513 h 1878513"/>
              <a:gd name="connsiteX10-201" fmla="*/ 5086350 w 5419725"/>
              <a:gd name="connsiteY10-202" fmla="*/ 1602288 h 1878513"/>
              <a:gd name="connsiteX11-203" fmla="*/ 4295775 w 5419725"/>
              <a:gd name="connsiteY11-204" fmla="*/ 1449888 h 1878513"/>
              <a:gd name="connsiteX12-205" fmla="*/ 3276600 w 5419725"/>
              <a:gd name="connsiteY12-206" fmla="*/ 973638 h 1878513"/>
              <a:gd name="connsiteX13-207" fmla="*/ 2371725 w 5419725"/>
              <a:gd name="connsiteY13-208" fmla="*/ 735513 h 1878513"/>
              <a:gd name="connsiteX14-209" fmla="*/ 942975 w 5419725"/>
              <a:gd name="connsiteY14-210" fmla="*/ 659313 h 1878513"/>
              <a:gd name="connsiteX15-211" fmla="*/ 278744 w 5419725"/>
              <a:gd name="connsiteY15-212" fmla="*/ 583233 h 1878513"/>
              <a:gd name="connsiteX16-213" fmla="*/ 328457 w 5419725"/>
              <a:gd name="connsiteY16-214" fmla="*/ 917712 h 1878513"/>
              <a:gd name="connsiteX17-215" fmla="*/ 0 w 5419725"/>
              <a:gd name="connsiteY17-216" fmla="*/ 354513 h 1878513"/>
              <a:gd name="connsiteX0-217" fmla="*/ 0 w 5419725"/>
              <a:gd name="connsiteY0-218" fmla="*/ 354513 h 1878513"/>
              <a:gd name="connsiteX1-219" fmla="*/ 467278 w 5419725"/>
              <a:gd name="connsiteY1-220" fmla="*/ 0 h 1878513"/>
              <a:gd name="connsiteX2-221" fmla="*/ 304800 w 5419725"/>
              <a:gd name="connsiteY2-222" fmla="*/ 297363 h 1878513"/>
              <a:gd name="connsiteX3-223" fmla="*/ 1009650 w 5419725"/>
              <a:gd name="connsiteY3-224" fmla="*/ 411663 h 1878513"/>
              <a:gd name="connsiteX4-225" fmla="*/ 2589265 w 5419725"/>
              <a:gd name="connsiteY4-226" fmla="*/ 334048 h 1878513"/>
              <a:gd name="connsiteX5-227" fmla="*/ 4267200 w 5419725"/>
              <a:gd name="connsiteY5-228" fmla="*/ 1116513 h 1878513"/>
              <a:gd name="connsiteX6-229" fmla="*/ 5114925 w 5419725"/>
              <a:gd name="connsiteY6-230" fmla="*/ 1421313 h 1878513"/>
              <a:gd name="connsiteX7-231" fmla="*/ 5019675 w 5419725"/>
              <a:gd name="connsiteY7-232" fmla="*/ 1135563 h 1878513"/>
              <a:gd name="connsiteX8-233" fmla="*/ 5419725 w 5419725"/>
              <a:gd name="connsiteY8-234" fmla="*/ 1564188 h 1878513"/>
              <a:gd name="connsiteX9-235" fmla="*/ 4933950 w 5419725"/>
              <a:gd name="connsiteY9-236" fmla="*/ 1878513 h 1878513"/>
              <a:gd name="connsiteX10-237" fmla="*/ 5086350 w 5419725"/>
              <a:gd name="connsiteY10-238" fmla="*/ 1602288 h 1878513"/>
              <a:gd name="connsiteX11-239" fmla="*/ 4295775 w 5419725"/>
              <a:gd name="connsiteY11-240" fmla="*/ 1449888 h 1878513"/>
              <a:gd name="connsiteX12-241" fmla="*/ 3276600 w 5419725"/>
              <a:gd name="connsiteY12-242" fmla="*/ 973638 h 1878513"/>
              <a:gd name="connsiteX13-243" fmla="*/ 2371725 w 5419725"/>
              <a:gd name="connsiteY13-244" fmla="*/ 735513 h 1878513"/>
              <a:gd name="connsiteX14-245" fmla="*/ 942975 w 5419725"/>
              <a:gd name="connsiteY14-246" fmla="*/ 659313 h 1878513"/>
              <a:gd name="connsiteX15-247" fmla="*/ 278744 w 5419725"/>
              <a:gd name="connsiteY15-248" fmla="*/ 583233 h 1878513"/>
              <a:gd name="connsiteX16-249" fmla="*/ 328457 w 5419725"/>
              <a:gd name="connsiteY16-250" fmla="*/ 917712 h 1878513"/>
              <a:gd name="connsiteX17-251" fmla="*/ 0 w 5419725"/>
              <a:gd name="connsiteY17-252" fmla="*/ 354513 h 1878513"/>
              <a:gd name="connsiteX0-253" fmla="*/ 0 w 5419725"/>
              <a:gd name="connsiteY0-254" fmla="*/ 354513 h 1878513"/>
              <a:gd name="connsiteX1-255" fmla="*/ 467278 w 5419725"/>
              <a:gd name="connsiteY1-256" fmla="*/ 0 h 1878513"/>
              <a:gd name="connsiteX2-257" fmla="*/ 304800 w 5419725"/>
              <a:gd name="connsiteY2-258" fmla="*/ 297363 h 1878513"/>
              <a:gd name="connsiteX3-259" fmla="*/ 1009650 w 5419725"/>
              <a:gd name="connsiteY3-260" fmla="*/ 411663 h 1878513"/>
              <a:gd name="connsiteX4-261" fmla="*/ 2589265 w 5419725"/>
              <a:gd name="connsiteY4-262" fmla="*/ 334048 h 1878513"/>
              <a:gd name="connsiteX5-263" fmla="*/ 4267200 w 5419725"/>
              <a:gd name="connsiteY5-264" fmla="*/ 1116513 h 1878513"/>
              <a:gd name="connsiteX6-265" fmla="*/ 5114925 w 5419725"/>
              <a:gd name="connsiteY6-266" fmla="*/ 1421313 h 1878513"/>
              <a:gd name="connsiteX7-267" fmla="*/ 5019675 w 5419725"/>
              <a:gd name="connsiteY7-268" fmla="*/ 1135563 h 1878513"/>
              <a:gd name="connsiteX8-269" fmla="*/ 5419725 w 5419725"/>
              <a:gd name="connsiteY8-270" fmla="*/ 1564188 h 1878513"/>
              <a:gd name="connsiteX9-271" fmla="*/ 4933950 w 5419725"/>
              <a:gd name="connsiteY9-272" fmla="*/ 1878513 h 1878513"/>
              <a:gd name="connsiteX10-273" fmla="*/ 5086350 w 5419725"/>
              <a:gd name="connsiteY10-274" fmla="*/ 1602288 h 1878513"/>
              <a:gd name="connsiteX11-275" fmla="*/ 4295775 w 5419725"/>
              <a:gd name="connsiteY11-276" fmla="*/ 1449888 h 1878513"/>
              <a:gd name="connsiteX12-277" fmla="*/ 3276600 w 5419725"/>
              <a:gd name="connsiteY12-278" fmla="*/ 973638 h 1878513"/>
              <a:gd name="connsiteX13-279" fmla="*/ 2371725 w 5419725"/>
              <a:gd name="connsiteY13-280" fmla="*/ 735513 h 1878513"/>
              <a:gd name="connsiteX14-281" fmla="*/ 942975 w 5419725"/>
              <a:gd name="connsiteY14-282" fmla="*/ 659313 h 1878513"/>
              <a:gd name="connsiteX15-283" fmla="*/ 278744 w 5419725"/>
              <a:gd name="connsiteY15-284" fmla="*/ 583233 h 1878513"/>
              <a:gd name="connsiteX16-285" fmla="*/ 328457 w 5419725"/>
              <a:gd name="connsiteY16-286" fmla="*/ 917712 h 1878513"/>
              <a:gd name="connsiteX17-287" fmla="*/ 0 w 5419725"/>
              <a:gd name="connsiteY17-288" fmla="*/ 354513 h 1878513"/>
              <a:gd name="connsiteX0-289" fmla="*/ 0 w 5419725"/>
              <a:gd name="connsiteY0-290" fmla="*/ 354513 h 1878513"/>
              <a:gd name="connsiteX1-291" fmla="*/ 467278 w 5419725"/>
              <a:gd name="connsiteY1-292" fmla="*/ 0 h 1878513"/>
              <a:gd name="connsiteX2-293" fmla="*/ 304800 w 5419725"/>
              <a:gd name="connsiteY2-294" fmla="*/ 297363 h 1878513"/>
              <a:gd name="connsiteX3-295" fmla="*/ 1009650 w 5419725"/>
              <a:gd name="connsiteY3-296" fmla="*/ 411663 h 1878513"/>
              <a:gd name="connsiteX4-297" fmla="*/ 2589265 w 5419725"/>
              <a:gd name="connsiteY4-298" fmla="*/ 334048 h 1878513"/>
              <a:gd name="connsiteX5-299" fmla="*/ 4267200 w 5419725"/>
              <a:gd name="connsiteY5-300" fmla="*/ 1116513 h 1878513"/>
              <a:gd name="connsiteX6-301" fmla="*/ 5114925 w 5419725"/>
              <a:gd name="connsiteY6-302" fmla="*/ 1421313 h 1878513"/>
              <a:gd name="connsiteX7-303" fmla="*/ 5019675 w 5419725"/>
              <a:gd name="connsiteY7-304" fmla="*/ 1135563 h 1878513"/>
              <a:gd name="connsiteX8-305" fmla="*/ 5419725 w 5419725"/>
              <a:gd name="connsiteY8-306" fmla="*/ 1564188 h 1878513"/>
              <a:gd name="connsiteX9-307" fmla="*/ 4933950 w 5419725"/>
              <a:gd name="connsiteY9-308" fmla="*/ 1878513 h 1878513"/>
              <a:gd name="connsiteX10-309" fmla="*/ 5086350 w 5419725"/>
              <a:gd name="connsiteY10-310" fmla="*/ 1602288 h 1878513"/>
              <a:gd name="connsiteX11-311" fmla="*/ 4295775 w 5419725"/>
              <a:gd name="connsiteY11-312" fmla="*/ 1449888 h 1878513"/>
              <a:gd name="connsiteX12-313" fmla="*/ 3276600 w 5419725"/>
              <a:gd name="connsiteY12-314" fmla="*/ 973638 h 1878513"/>
              <a:gd name="connsiteX13-315" fmla="*/ 2371725 w 5419725"/>
              <a:gd name="connsiteY13-316" fmla="*/ 735513 h 1878513"/>
              <a:gd name="connsiteX14-317" fmla="*/ 942975 w 5419725"/>
              <a:gd name="connsiteY14-318" fmla="*/ 659313 h 1878513"/>
              <a:gd name="connsiteX15-319" fmla="*/ 278744 w 5419725"/>
              <a:gd name="connsiteY15-320" fmla="*/ 583233 h 1878513"/>
              <a:gd name="connsiteX16-321" fmla="*/ 328457 w 5419725"/>
              <a:gd name="connsiteY16-322" fmla="*/ 917712 h 1878513"/>
              <a:gd name="connsiteX17-323" fmla="*/ 0 w 5419725"/>
              <a:gd name="connsiteY17-324" fmla="*/ 354513 h 1878513"/>
              <a:gd name="connsiteX0-325" fmla="*/ 0 w 5419725"/>
              <a:gd name="connsiteY0-326" fmla="*/ 354513 h 1878513"/>
              <a:gd name="connsiteX1-327" fmla="*/ 467278 w 5419725"/>
              <a:gd name="connsiteY1-328" fmla="*/ 0 h 1878513"/>
              <a:gd name="connsiteX2-329" fmla="*/ 304800 w 5419725"/>
              <a:gd name="connsiteY2-330" fmla="*/ 297363 h 1878513"/>
              <a:gd name="connsiteX3-331" fmla="*/ 1009650 w 5419725"/>
              <a:gd name="connsiteY3-332" fmla="*/ 411663 h 1878513"/>
              <a:gd name="connsiteX4-333" fmla="*/ 2589265 w 5419725"/>
              <a:gd name="connsiteY4-334" fmla="*/ 334048 h 1878513"/>
              <a:gd name="connsiteX5-335" fmla="*/ 4267200 w 5419725"/>
              <a:gd name="connsiteY5-336" fmla="*/ 1116513 h 1878513"/>
              <a:gd name="connsiteX6-337" fmla="*/ 5114925 w 5419725"/>
              <a:gd name="connsiteY6-338" fmla="*/ 1421313 h 1878513"/>
              <a:gd name="connsiteX7-339" fmla="*/ 5019675 w 5419725"/>
              <a:gd name="connsiteY7-340" fmla="*/ 1135563 h 1878513"/>
              <a:gd name="connsiteX8-341" fmla="*/ 5419725 w 5419725"/>
              <a:gd name="connsiteY8-342" fmla="*/ 1564188 h 1878513"/>
              <a:gd name="connsiteX9-343" fmla="*/ 4933950 w 5419725"/>
              <a:gd name="connsiteY9-344" fmla="*/ 1878513 h 1878513"/>
              <a:gd name="connsiteX10-345" fmla="*/ 5086350 w 5419725"/>
              <a:gd name="connsiteY10-346" fmla="*/ 1602288 h 1878513"/>
              <a:gd name="connsiteX11-347" fmla="*/ 4295775 w 5419725"/>
              <a:gd name="connsiteY11-348" fmla="*/ 1449888 h 1878513"/>
              <a:gd name="connsiteX12-349" fmla="*/ 3276600 w 5419725"/>
              <a:gd name="connsiteY12-350" fmla="*/ 973638 h 1878513"/>
              <a:gd name="connsiteX13-351" fmla="*/ 2371725 w 5419725"/>
              <a:gd name="connsiteY13-352" fmla="*/ 735513 h 1878513"/>
              <a:gd name="connsiteX14-353" fmla="*/ 942975 w 5419725"/>
              <a:gd name="connsiteY14-354" fmla="*/ 659313 h 1878513"/>
              <a:gd name="connsiteX15-355" fmla="*/ 278744 w 5419725"/>
              <a:gd name="connsiteY15-356" fmla="*/ 583233 h 1878513"/>
              <a:gd name="connsiteX16-357" fmla="*/ 328457 w 5419725"/>
              <a:gd name="connsiteY16-358" fmla="*/ 917712 h 1878513"/>
              <a:gd name="connsiteX17-359" fmla="*/ 0 w 5419725"/>
              <a:gd name="connsiteY17-360" fmla="*/ 354513 h 1878513"/>
              <a:gd name="connsiteX0-361" fmla="*/ 0 w 5419725"/>
              <a:gd name="connsiteY0-362" fmla="*/ 354513 h 1878513"/>
              <a:gd name="connsiteX1-363" fmla="*/ 467278 w 5419725"/>
              <a:gd name="connsiteY1-364" fmla="*/ 0 h 1878513"/>
              <a:gd name="connsiteX2-365" fmla="*/ 304800 w 5419725"/>
              <a:gd name="connsiteY2-366" fmla="*/ 297363 h 1878513"/>
              <a:gd name="connsiteX3-367" fmla="*/ 1009650 w 5419725"/>
              <a:gd name="connsiteY3-368" fmla="*/ 411663 h 1878513"/>
              <a:gd name="connsiteX4-369" fmla="*/ 2589265 w 5419725"/>
              <a:gd name="connsiteY4-370" fmla="*/ 334048 h 1878513"/>
              <a:gd name="connsiteX5-371" fmla="*/ 4267200 w 5419725"/>
              <a:gd name="connsiteY5-372" fmla="*/ 1116513 h 1878513"/>
              <a:gd name="connsiteX6-373" fmla="*/ 5114925 w 5419725"/>
              <a:gd name="connsiteY6-374" fmla="*/ 1421313 h 1878513"/>
              <a:gd name="connsiteX7-375" fmla="*/ 5019675 w 5419725"/>
              <a:gd name="connsiteY7-376" fmla="*/ 1135563 h 1878513"/>
              <a:gd name="connsiteX8-377" fmla="*/ 5419725 w 5419725"/>
              <a:gd name="connsiteY8-378" fmla="*/ 1564188 h 1878513"/>
              <a:gd name="connsiteX9-379" fmla="*/ 4933950 w 5419725"/>
              <a:gd name="connsiteY9-380" fmla="*/ 1878513 h 1878513"/>
              <a:gd name="connsiteX10-381" fmla="*/ 5086350 w 5419725"/>
              <a:gd name="connsiteY10-382" fmla="*/ 1602288 h 1878513"/>
              <a:gd name="connsiteX11-383" fmla="*/ 4295775 w 5419725"/>
              <a:gd name="connsiteY11-384" fmla="*/ 1449888 h 1878513"/>
              <a:gd name="connsiteX12-385" fmla="*/ 3276600 w 5419725"/>
              <a:gd name="connsiteY12-386" fmla="*/ 973638 h 1878513"/>
              <a:gd name="connsiteX13-387" fmla="*/ 2371725 w 5419725"/>
              <a:gd name="connsiteY13-388" fmla="*/ 735513 h 1878513"/>
              <a:gd name="connsiteX14-389" fmla="*/ 942975 w 5419725"/>
              <a:gd name="connsiteY14-390" fmla="*/ 659313 h 1878513"/>
              <a:gd name="connsiteX15-391" fmla="*/ 278744 w 5419725"/>
              <a:gd name="connsiteY15-392" fmla="*/ 583233 h 1878513"/>
              <a:gd name="connsiteX16-393" fmla="*/ 328457 w 5419725"/>
              <a:gd name="connsiteY16-394" fmla="*/ 917712 h 1878513"/>
              <a:gd name="connsiteX17-395" fmla="*/ 0 w 5419725"/>
              <a:gd name="connsiteY17-396" fmla="*/ 354513 h 1878513"/>
              <a:gd name="connsiteX0-397" fmla="*/ 0 w 5419725"/>
              <a:gd name="connsiteY0-398" fmla="*/ 354513 h 1878513"/>
              <a:gd name="connsiteX1-399" fmla="*/ 467278 w 5419725"/>
              <a:gd name="connsiteY1-400" fmla="*/ 0 h 1878513"/>
              <a:gd name="connsiteX2-401" fmla="*/ 304800 w 5419725"/>
              <a:gd name="connsiteY2-402" fmla="*/ 297363 h 1878513"/>
              <a:gd name="connsiteX3-403" fmla="*/ 1009650 w 5419725"/>
              <a:gd name="connsiteY3-404" fmla="*/ 411663 h 1878513"/>
              <a:gd name="connsiteX4-405" fmla="*/ 2589265 w 5419725"/>
              <a:gd name="connsiteY4-406" fmla="*/ 334048 h 1878513"/>
              <a:gd name="connsiteX5-407" fmla="*/ 4267200 w 5419725"/>
              <a:gd name="connsiteY5-408" fmla="*/ 1116513 h 1878513"/>
              <a:gd name="connsiteX6-409" fmla="*/ 5114925 w 5419725"/>
              <a:gd name="connsiteY6-410" fmla="*/ 1421313 h 1878513"/>
              <a:gd name="connsiteX7-411" fmla="*/ 5019675 w 5419725"/>
              <a:gd name="connsiteY7-412" fmla="*/ 1135563 h 1878513"/>
              <a:gd name="connsiteX8-413" fmla="*/ 5419725 w 5419725"/>
              <a:gd name="connsiteY8-414" fmla="*/ 1564188 h 1878513"/>
              <a:gd name="connsiteX9-415" fmla="*/ 4933950 w 5419725"/>
              <a:gd name="connsiteY9-416" fmla="*/ 1878513 h 1878513"/>
              <a:gd name="connsiteX10-417" fmla="*/ 5086350 w 5419725"/>
              <a:gd name="connsiteY10-418" fmla="*/ 1602288 h 1878513"/>
              <a:gd name="connsiteX11-419" fmla="*/ 4295775 w 5419725"/>
              <a:gd name="connsiteY11-420" fmla="*/ 1449888 h 1878513"/>
              <a:gd name="connsiteX12-421" fmla="*/ 3276600 w 5419725"/>
              <a:gd name="connsiteY12-422" fmla="*/ 973638 h 1878513"/>
              <a:gd name="connsiteX13-423" fmla="*/ 2371725 w 5419725"/>
              <a:gd name="connsiteY13-424" fmla="*/ 735513 h 1878513"/>
              <a:gd name="connsiteX14-425" fmla="*/ 942975 w 5419725"/>
              <a:gd name="connsiteY14-426" fmla="*/ 659313 h 1878513"/>
              <a:gd name="connsiteX15-427" fmla="*/ 278744 w 5419725"/>
              <a:gd name="connsiteY15-428" fmla="*/ 583233 h 1878513"/>
              <a:gd name="connsiteX16-429" fmla="*/ 328457 w 5419725"/>
              <a:gd name="connsiteY16-430" fmla="*/ 917712 h 1878513"/>
              <a:gd name="connsiteX17-431" fmla="*/ 0 w 5419725"/>
              <a:gd name="connsiteY17-432" fmla="*/ 354513 h 1878513"/>
              <a:gd name="connsiteX0-433" fmla="*/ 0 w 5419725"/>
              <a:gd name="connsiteY0-434" fmla="*/ 354513 h 1878513"/>
              <a:gd name="connsiteX1-435" fmla="*/ 467278 w 5419725"/>
              <a:gd name="connsiteY1-436" fmla="*/ 0 h 1878513"/>
              <a:gd name="connsiteX2-437" fmla="*/ 304800 w 5419725"/>
              <a:gd name="connsiteY2-438" fmla="*/ 297363 h 1878513"/>
              <a:gd name="connsiteX3-439" fmla="*/ 1009650 w 5419725"/>
              <a:gd name="connsiteY3-440" fmla="*/ 411663 h 1878513"/>
              <a:gd name="connsiteX4-441" fmla="*/ 2589265 w 5419725"/>
              <a:gd name="connsiteY4-442" fmla="*/ 334048 h 1878513"/>
              <a:gd name="connsiteX5-443" fmla="*/ 4267200 w 5419725"/>
              <a:gd name="connsiteY5-444" fmla="*/ 1116513 h 1878513"/>
              <a:gd name="connsiteX6-445" fmla="*/ 5114925 w 5419725"/>
              <a:gd name="connsiteY6-446" fmla="*/ 1421313 h 1878513"/>
              <a:gd name="connsiteX7-447" fmla="*/ 5019675 w 5419725"/>
              <a:gd name="connsiteY7-448" fmla="*/ 1135563 h 1878513"/>
              <a:gd name="connsiteX8-449" fmla="*/ 5419725 w 5419725"/>
              <a:gd name="connsiteY8-450" fmla="*/ 1564188 h 1878513"/>
              <a:gd name="connsiteX9-451" fmla="*/ 4933950 w 5419725"/>
              <a:gd name="connsiteY9-452" fmla="*/ 1878513 h 1878513"/>
              <a:gd name="connsiteX10-453" fmla="*/ 5086350 w 5419725"/>
              <a:gd name="connsiteY10-454" fmla="*/ 1602288 h 1878513"/>
              <a:gd name="connsiteX11-455" fmla="*/ 4295775 w 5419725"/>
              <a:gd name="connsiteY11-456" fmla="*/ 1449888 h 1878513"/>
              <a:gd name="connsiteX12-457" fmla="*/ 3276600 w 5419725"/>
              <a:gd name="connsiteY12-458" fmla="*/ 973638 h 1878513"/>
              <a:gd name="connsiteX13-459" fmla="*/ 2371725 w 5419725"/>
              <a:gd name="connsiteY13-460" fmla="*/ 735513 h 1878513"/>
              <a:gd name="connsiteX14-461" fmla="*/ 942975 w 5419725"/>
              <a:gd name="connsiteY14-462" fmla="*/ 659313 h 1878513"/>
              <a:gd name="connsiteX15-463" fmla="*/ 278744 w 5419725"/>
              <a:gd name="connsiteY15-464" fmla="*/ 583233 h 1878513"/>
              <a:gd name="connsiteX16-465" fmla="*/ 328457 w 5419725"/>
              <a:gd name="connsiteY16-466" fmla="*/ 917712 h 1878513"/>
              <a:gd name="connsiteX17-467" fmla="*/ 0 w 5419725"/>
              <a:gd name="connsiteY17-468" fmla="*/ 354513 h 1878513"/>
              <a:gd name="connsiteX0-469" fmla="*/ 0 w 5419725"/>
              <a:gd name="connsiteY0-470" fmla="*/ 354513 h 1878513"/>
              <a:gd name="connsiteX1-471" fmla="*/ 467278 w 5419725"/>
              <a:gd name="connsiteY1-472" fmla="*/ 0 h 1878513"/>
              <a:gd name="connsiteX2-473" fmla="*/ 304800 w 5419725"/>
              <a:gd name="connsiteY2-474" fmla="*/ 297363 h 1878513"/>
              <a:gd name="connsiteX3-475" fmla="*/ 1009650 w 5419725"/>
              <a:gd name="connsiteY3-476" fmla="*/ 411663 h 1878513"/>
              <a:gd name="connsiteX4-477" fmla="*/ 2589265 w 5419725"/>
              <a:gd name="connsiteY4-478" fmla="*/ 334048 h 1878513"/>
              <a:gd name="connsiteX5-479" fmla="*/ 4267200 w 5419725"/>
              <a:gd name="connsiteY5-480" fmla="*/ 1116513 h 1878513"/>
              <a:gd name="connsiteX6-481" fmla="*/ 5114925 w 5419725"/>
              <a:gd name="connsiteY6-482" fmla="*/ 1421313 h 1878513"/>
              <a:gd name="connsiteX7-483" fmla="*/ 5019675 w 5419725"/>
              <a:gd name="connsiteY7-484" fmla="*/ 1135563 h 1878513"/>
              <a:gd name="connsiteX8-485" fmla="*/ 5419725 w 5419725"/>
              <a:gd name="connsiteY8-486" fmla="*/ 1564188 h 1878513"/>
              <a:gd name="connsiteX9-487" fmla="*/ 4933950 w 5419725"/>
              <a:gd name="connsiteY9-488" fmla="*/ 1878513 h 1878513"/>
              <a:gd name="connsiteX10-489" fmla="*/ 5086350 w 5419725"/>
              <a:gd name="connsiteY10-490" fmla="*/ 1602288 h 1878513"/>
              <a:gd name="connsiteX11-491" fmla="*/ 4133178 w 5419725"/>
              <a:gd name="connsiteY11-492" fmla="*/ 1371600 h 1878513"/>
              <a:gd name="connsiteX12-493" fmla="*/ 3276600 w 5419725"/>
              <a:gd name="connsiteY12-494" fmla="*/ 973638 h 1878513"/>
              <a:gd name="connsiteX13-495" fmla="*/ 2371725 w 5419725"/>
              <a:gd name="connsiteY13-496" fmla="*/ 735513 h 1878513"/>
              <a:gd name="connsiteX14-497" fmla="*/ 942975 w 5419725"/>
              <a:gd name="connsiteY14-498" fmla="*/ 659313 h 1878513"/>
              <a:gd name="connsiteX15-499" fmla="*/ 278744 w 5419725"/>
              <a:gd name="connsiteY15-500" fmla="*/ 583233 h 1878513"/>
              <a:gd name="connsiteX16-501" fmla="*/ 328457 w 5419725"/>
              <a:gd name="connsiteY16-502" fmla="*/ 917712 h 1878513"/>
              <a:gd name="connsiteX17-503" fmla="*/ 0 w 5419725"/>
              <a:gd name="connsiteY17-504" fmla="*/ 354513 h 1878513"/>
              <a:gd name="connsiteX0-505" fmla="*/ 0 w 5419725"/>
              <a:gd name="connsiteY0-506" fmla="*/ 354513 h 1878513"/>
              <a:gd name="connsiteX1-507" fmla="*/ 467278 w 5419725"/>
              <a:gd name="connsiteY1-508" fmla="*/ 0 h 1878513"/>
              <a:gd name="connsiteX2-509" fmla="*/ 304800 w 5419725"/>
              <a:gd name="connsiteY2-510" fmla="*/ 297363 h 1878513"/>
              <a:gd name="connsiteX3-511" fmla="*/ 1009650 w 5419725"/>
              <a:gd name="connsiteY3-512" fmla="*/ 411663 h 1878513"/>
              <a:gd name="connsiteX4-513" fmla="*/ 2589265 w 5419725"/>
              <a:gd name="connsiteY4-514" fmla="*/ 334048 h 1878513"/>
              <a:gd name="connsiteX5-515" fmla="*/ 4267200 w 5419725"/>
              <a:gd name="connsiteY5-516" fmla="*/ 1116513 h 1878513"/>
              <a:gd name="connsiteX6-517" fmla="*/ 5114925 w 5419725"/>
              <a:gd name="connsiteY6-518" fmla="*/ 1421313 h 1878513"/>
              <a:gd name="connsiteX7-519" fmla="*/ 5019675 w 5419725"/>
              <a:gd name="connsiteY7-520" fmla="*/ 1135563 h 1878513"/>
              <a:gd name="connsiteX8-521" fmla="*/ 5419725 w 5419725"/>
              <a:gd name="connsiteY8-522" fmla="*/ 1564188 h 1878513"/>
              <a:gd name="connsiteX9-523" fmla="*/ 4933950 w 5419725"/>
              <a:gd name="connsiteY9-524" fmla="*/ 1878513 h 1878513"/>
              <a:gd name="connsiteX10-525" fmla="*/ 5086350 w 5419725"/>
              <a:gd name="connsiteY10-526" fmla="*/ 1602288 h 1878513"/>
              <a:gd name="connsiteX11-527" fmla="*/ 4133178 w 5419725"/>
              <a:gd name="connsiteY11-528" fmla="*/ 1371600 h 1878513"/>
              <a:gd name="connsiteX12-529" fmla="*/ 3276600 w 5419725"/>
              <a:gd name="connsiteY12-530" fmla="*/ 973638 h 1878513"/>
              <a:gd name="connsiteX13-531" fmla="*/ 2371725 w 5419725"/>
              <a:gd name="connsiteY13-532" fmla="*/ 735513 h 1878513"/>
              <a:gd name="connsiteX14-533" fmla="*/ 942975 w 5419725"/>
              <a:gd name="connsiteY14-534" fmla="*/ 659313 h 1878513"/>
              <a:gd name="connsiteX15-535" fmla="*/ 278744 w 5419725"/>
              <a:gd name="connsiteY15-536" fmla="*/ 583233 h 1878513"/>
              <a:gd name="connsiteX16-537" fmla="*/ 328457 w 5419725"/>
              <a:gd name="connsiteY16-538" fmla="*/ 917712 h 1878513"/>
              <a:gd name="connsiteX17-539" fmla="*/ 0 w 5419725"/>
              <a:gd name="connsiteY17-540" fmla="*/ 354513 h 1878513"/>
              <a:gd name="connsiteX0-541" fmla="*/ 0 w 5419725"/>
              <a:gd name="connsiteY0-542" fmla="*/ 354513 h 1878513"/>
              <a:gd name="connsiteX1-543" fmla="*/ 467278 w 5419725"/>
              <a:gd name="connsiteY1-544" fmla="*/ 0 h 1878513"/>
              <a:gd name="connsiteX2-545" fmla="*/ 304800 w 5419725"/>
              <a:gd name="connsiteY2-546" fmla="*/ 297363 h 1878513"/>
              <a:gd name="connsiteX3-547" fmla="*/ 1009650 w 5419725"/>
              <a:gd name="connsiteY3-548" fmla="*/ 411663 h 1878513"/>
              <a:gd name="connsiteX4-549" fmla="*/ 2589265 w 5419725"/>
              <a:gd name="connsiteY4-550" fmla="*/ 334048 h 1878513"/>
              <a:gd name="connsiteX5-551" fmla="*/ 4267200 w 5419725"/>
              <a:gd name="connsiteY5-552" fmla="*/ 1116513 h 1878513"/>
              <a:gd name="connsiteX6-553" fmla="*/ 5114925 w 5419725"/>
              <a:gd name="connsiteY6-554" fmla="*/ 1421313 h 1878513"/>
              <a:gd name="connsiteX7-555" fmla="*/ 5019675 w 5419725"/>
              <a:gd name="connsiteY7-556" fmla="*/ 1135563 h 1878513"/>
              <a:gd name="connsiteX8-557" fmla="*/ 5419725 w 5419725"/>
              <a:gd name="connsiteY8-558" fmla="*/ 1564188 h 1878513"/>
              <a:gd name="connsiteX9-559" fmla="*/ 4933950 w 5419725"/>
              <a:gd name="connsiteY9-560" fmla="*/ 1878513 h 1878513"/>
              <a:gd name="connsiteX10-561" fmla="*/ 5086350 w 5419725"/>
              <a:gd name="connsiteY10-562" fmla="*/ 1602288 h 1878513"/>
              <a:gd name="connsiteX11-563" fmla="*/ 4133178 w 5419725"/>
              <a:gd name="connsiteY11-564" fmla="*/ 1371600 h 1878513"/>
              <a:gd name="connsiteX12-565" fmla="*/ 3276600 w 5419725"/>
              <a:gd name="connsiteY12-566" fmla="*/ 973638 h 1878513"/>
              <a:gd name="connsiteX13-567" fmla="*/ 2371725 w 5419725"/>
              <a:gd name="connsiteY13-568" fmla="*/ 735513 h 1878513"/>
              <a:gd name="connsiteX14-569" fmla="*/ 942975 w 5419725"/>
              <a:gd name="connsiteY14-570" fmla="*/ 659313 h 1878513"/>
              <a:gd name="connsiteX15-571" fmla="*/ 278744 w 5419725"/>
              <a:gd name="connsiteY15-572" fmla="*/ 583233 h 1878513"/>
              <a:gd name="connsiteX16-573" fmla="*/ 328457 w 5419725"/>
              <a:gd name="connsiteY16-574" fmla="*/ 917712 h 1878513"/>
              <a:gd name="connsiteX17-575" fmla="*/ 0 w 5419725"/>
              <a:gd name="connsiteY17-576" fmla="*/ 354513 h 187851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5419725" h="1878513">
                <a:moveTo>
                  <a:pt x="0" y="354513"/>
                </a:moveTo>
                <a:lnTo>
                  <a:pt x="467278" y="0"/>
                </a:lnTo>
                <a:lnTo>
                  <a:pt x="304800" y="297363"/>
                </a:lnTo>
                <a:cubicBezTo>
                  <a:pt x="304800" y="297363"/>
                  <a:pt x="628906" y="405549"/>
                  <a:pt x="1009650" y="411663"/>
                </a:cubicBezTo>
                <a:cubicBezTo>
                  <a:pt x="1390394" y="417777"/>
                  <a:pt x="2030653" y="287015"/>
                  <a:pt x="2589265" y="334048"/>
                </a:cubicBezTo>
                <a:cubicBezTo>
                  <a:pt x="3499504" y="410686"/>
                  <a:pt x="3671615" y="850992"/>
                  <a:pt x="4267200" y="1116513"/>
                </a:cubicBezTo>
                <a:cubicBezTo>
                  <a:pt x="4685778" y="1303122"/>
                  <a:pt x="5000625" y="1411788"/>
                  <a:pt x="5114925" y="1421313"/>
                </a:cubicBezTo>
                <a:cubicBezTo>
                  <a:pt x="5057775" y="1230813"/>
                  <a:pt x="5019675" y="1135563"/>
                  <a:pt x="5019675" y="1135563"/>
                </a:cubicBezTo>
                <a:lnTo>
                  <a:pt x="5419725" y="1564188"/>
                </a:lnTo>
                <a:lnTo>
                  <a:pt x="4933950" y="1878513"/>
                </a:lnTo>
                <a:lnTo>
                  <a:pt x="5086350" y="1602288"/>
                </a:lnTo>
                <a:cubicBezTo>
                  <a:pt x="5086350" y="1602288"/>
                  <a:pt x="4485457" y="1504300"/>
                  <a:pt x="4133178" y="1371600"/>
                </a:cubicBezTo>
                <a:cubicBezTo>
                  <a:pt x="3710832" y="1212506"/>
                  <a:pt x="3570176" y="1079653"/>
                  <a:pt x="3276600" y="973638"/>
                </a:cubicBezTo>
                <a:cubicBezTo>
                  <a:pt x="2983025" y="867624"/>
                  <a:pt x="2778229" y="774597"/>
                  <a:pt x="2371725" y="735513"/>
                </a:cubicBezTo>
                <a:cubicBezTo>
                  <a:pt x="1903672" y="690511"/>
                  <a:pt x="1291805" y="684693"/>
                  <a:pt x="942975" y="659313"/>
                </a:cubicBezTo>
                <a:cubicBezTo>
                  <a:pt x="594145" y="633933"/>
                  <a:pt x="278744" y="583233"/>
                  <a:pt x="278744" y="583233"/>
                </a:cubicBezTo>
                <a:cubicBezTo>
                  <a:pt x="277249" y="658593"/>
                  <a:pt x="329952" y="842352"/>
                  <a:pt x="328457" y="917712"/>
                </a:cubicBezTo>
                <a:lnTo>
                  <a:pt x="0" y="354513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alpha val="90000"/>
                </a:schemeClr>
              </a:gs>
              <a:gs pos="100000">
                <a:schemeClr val="accent5">
                  <a:alpha val="90000"/>
                </a:schemeClr>
              </a:gs>
              <a:gs pos="61000">
                <a:srgbClr val="F89D77">
                  <a:alpha val="0"/>
                </a:srgbClr>
              </a:gs>
              <a:gs pos="56000">
                <a:schemeClr val="accent4">
                  <a:alpha val="0"/>
                </a:schemeClr>
              </a:gs>
            </a:gsLst>
            <a:lin ang="600000" scaled="0"/>
            <a:tileRect/>
          </a:gradFill>
          <a:ln w="9525" cap="flat">
            <a:gradFill flip="none" rotWithShape="1">
              <a:gsLst>
                <a:gs pos="0">
                  <a:schemeClr val="accent5"/>
                </a:gs>
                <a:gs pos="65000">
                  <a:schemeClr val="accent4">
                    <a:alpha val="0"/>
                  </a:schemeClr>
                </a:gs>
                <a:gs pos="45000">
                  <a:schemeClr val="accent4">
                    <a:alpha val="0"/>
                  </a:schemeClr>
                </a:gs>
                <a:gs pos="100000">
                  <a:schemeClr val="accent5"/>
                </a:gs>
              </a:gsLst>
              <a:lin ang="1200000" scaled="0"/>
              <a:tileRect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9" name="箭头: 右 18"/>
          <p:cNvSpPr/>
          <p:nvPr/>
        </p:nvSpPr>
        <p:spPr>
          <a:xfrm>
            <a:off x="476884" y="4746625"/>
            <a:ext cx="1489808" cy="527319"/>
          </a:xfrm>
          <a:prstGeom prst="rightArrow">
            <a:avLst>
              <a:gd name="adj1" fmla="val 24170"/>
              <a:gd name="adj2" fmla="val 56567"/>
            </a:avLst>
          </a:prstGeom>
          <a:gradFill flip="none" rotWithShape="1">
            <a:gsLst>
              <a:gs pos="100000">
                <a:schemeClr val="accent5">
                  <a:alpha val="50000"/>
                </a:schemeClr>
              </a:gs>
              <a:gs pos="15000">
                <a:srgbClr val="F89D77">
                  <a:alpha val="0"/>
                </a:srgbClr>
              </a:gs>
            </a:gsLst>
            <a:lin ang="600000" scaled="0"/>
            <a:tileRect/>
          </a:gradFill>
          <a:ln w="9525" cap="flat">
            <a:gradFill flip="none" rotWithShape="1">
              <a:gsLst>
                <a:gs pos="14000">
                  <a:schemeClr val="accent4">
                    <a:alpha val="0"/>
                  </a:schemeClr>
                </a:gs>
                <a:gs pos="100000">
                  <a:schemeClr val="accent5"/>
                </a:gs>
              </a:gsLst>
              <a:lin ang="1200000" scaled="0"/>
              <a:tileRect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箭头: 右 19"/>
          <p:cNvSpPr/>
          <p:nvPr/>
        </p:nvSpPr>
        <p:spPr>
          <a:xfrm>
            <a:off x="476884" y="5595624"/>
            <a:ext cx="1489808" cy="527319"/>
          </a:xfrm>
          <a:prstGeom prst="rightArrow">
            <a:avLst>
              <a:gd name="adj1" fmla="val 24170"/>
              <a:gd name="adj2" fmla="val 57019"/>
            </a:avLst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3">
                  <a:alpha val="50000"/>
                </a:schemeClr>
              </a:gs>
            </a:gsLst>
            <a:lin ang="0" scaled="1"/>
            <a:tileRect/>
          </a:gradFill>
          <a:ln w="9525" cap="flat">
            <a:gradFill flip="none" rotWithShape="1">
              <a:gsLst>
                <a:gs pos="15000">
                  <a:schemeClr val="accent1">
                    <a:alpha val="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21" name="圆角矩形 1"/>
          <p:cNvSpPr/>
          <p:nvPr/>
        </p:nvSpPr>
        <p:spPr>
          <a:xfrm>
            <a:off x="515938" y="4638903"/>
            <a:ext cx="17384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r>
              <a:rPr lang="zh-CN" altLang="en-US" sz="1400"/>
              <a:t>空间发展主轴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圆角矩形 1"/>
          <p:cNvSpPr/>
          <p:nvPr/>
        </p:nvSpPr>
        <p:spPr>
          <a:xfrm>
            <a:off x="515938" y="5531497"/>
            <a:ext cx="17384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r>
              <a:rPr lang="zh-CN" altLang="en-US" sz="1400"/>
              <a:t>空间发展次轴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项目背景</a:t>
            </a:r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2</a:t>
            </a:r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5279016" y="3805795"/>
            <a:ext cx="2086895" cy="1375768"/>
            <a:chOff x="5680719" y="3825738"/>
            <a:chExt cx="2086895" cy="1375768"/>
          </a:xfrm>
        </p:grpSpPr>
        <p:sp>
          <p:nvSpPr>
            <p:cNvPr id="25" name="矩形 24"/>
            <p:cNvSpPr/>
            <p:nvPr/>
          </p:nvSpPr>
          <p:spPr>
            <a:xfrm>
              <a:off x="5680719" y="3825738"/>
              <a:ext cx="730969" cy="923330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6000">
                  <a:gradFill>
                    <a:gsLst>
                      <a:gs pos="0">
                        <a:schemeClr val="accent3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演示新手书" panose="00000500000000000000" pitchFamily="50" charset="-122"/>
                  <a:ea typeface="演示新手书" panose="00000500000000000000" pitchFamily="50" charset="-122"/>
                </a:rPr>
                <a:t>物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6093032" y="4370509"/>
              <a:ext cx="657231" cy="83099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5400">
                  <a:gradFill>
                    <a:gsLst>
                      <a:gs pos="0">
                        <a:schemeClr val="accent3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演示新手书" panose="00000500000000000000" pitchFamily="50" charset="-122"/>
                  <a:ea typeface="演示新手书" panose="00000500000000000000" pitchFamily="50" charset="-122"/>
                </a:rPr>
                <a:t>理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6709632" y="4392808"/>
              <a:ext cx="1057982" cy="43088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800">
                  <a:gradFill>
                    <a:gsLst>
                      <a:gs pos="0">
                        <a:schemeClr val="accent3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70000"/>
                      </a:srgbClr>
                    </a:outerShdw>
                  </a:effectLst>
                  <a:latin typeface="+mj-ea"/>
                  <a:ea typeface="+mj-ea"/>
                </a:rPr>
                <a:t>的城市</a:t>
              </a:r>
              <a:endParaRPr lang="zh-CN" altLang="en-US" sz="2800" dirty="0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5536426" y="5134328"/>
            <a:ext cx="1750524" cy="39196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dist" defTabSz="742950">
              <a:lnSpc>
                <a:spcPct val="90000"/>
              </a:lnSpc>
              <a:spcBef>
                <a:spcPts val="815"/>
              </a:spcBef>
            </a:pPr>
            <a:r>
              <a:rPr lang="zh-CN" altLang="en-US" sz="2800">
                <a:gradFill>
                  <a:gsLst>
                    <a:gs pos="48000">
                      <a:prstClr val="white"/>
                    </a:gs>
                    <a:gs pos="68000">
                      <a:prstClr val="white">
                        <a:lumMod val="95000"/>
                      </a:prstClr>
                    </a:gs>
                    <a:gs pos="52000">
                      <a:prstClr val="white">
                        <a:lumMod val="65000"/>
                      </a:prst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latin typeface="阿里巴巴普惠体 B" panose="00020600040101010101" charset="-122"/>
                <a:ea typeface="阿里巴巴普惠体 B" panose="00020600040101010101" charset="-122"/>
              </a:rPr>
              <a:t>蓝图已绘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9595259" y="2307751"/>
            <a:ext cx="2080804" cy="1232323"/>
            <a:chOff x="9690055" y="1276783"/>
            <a:chExt cx="2080804" cy="1232323"/>
          </a:xfrm>
        </p:grpSpPr>
        <p:sp>
          <p:nvSpPr>
            <p:cNvPr id="36" name="矩形 35"/>
            <p:cNvSpPr/>
            <p:nvPr/>
          </p:nvSpPr>
          <p:spPr>
            <a:xfrm>
              <a:off x="9690055" y="1276783"/>
              <a:ext cx="730969" cy="923330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6000">
                  <a:gradFill>
                    <a:gsLst>
                      <a:gs pos="0">
                        <a:schemeClr val="accent5"/>
                      </a:gs>
                      <a:gs pos="100000">
                        <a:schemeClr val="accent4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演示新手书" panose="00000500000000000000" pitchFamily="50" charset="-122"/>
                  <a:ea typeface="演示新手书" panose="00000500000000000000" pitchFamily="50" charset="-122"/>
                </a:rPr>
                <a:t>智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10227477" y="1831998"/>
              <a:ext cx="535403" cy="67710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4400">
                  <a:gradFill>
                    <a:gsLst>
                      <a:gs pos="0">
                        <a:schemeClr val="accent5"/>
                      </a:gs>
                      <a:gs pos="100000">
                        <a:schemeClr val="accent4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演示新手书" panose="00000500000000000000" pitchFamily="50" charset="-122"/>
                  <a:ea typeface="演示新手书" panose="00000500000000000000" pitchFamily="50" charset="-122"/>
                </a:rPr>
                <a:t>能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10712877" y="1836422"/>
              <a:ext cx="1057982" cy="43088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800">
                  <a:gradFill>
                    <a:gsLst>
                      <a:gs pos="0">
                        <a:schemeClr val="accent5"/>
                      </a:gs>
                      <a:gs pos="100000">
                        <a:schemeClr val="accent4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70000"/>
                      </a:srgbClr>
                    </a:outerShdw>
                  </a:effectLst>
                  <a:latin typeface="+mj-ea"/>
                  <a:ea typeface="+mj-ea"/>
                </a:rPr>
                <a:t>的城市</a:t>
              </a:r>
            </a:p>
          </p:txBody>
        </p:sp>
      </p:grpSp>
      <p:sp>
        <p:nvSpPr>
          <p:cNvPr id="39" name="矩形 38"/>
          <p:cNvSpPr/>
          <p:nvPr/>
        </p:nvSpPr>
        <p:spPr>
          <a:xfrm>
            <a:off x="9887618" y="3586188"/>
            <a:ext cx="1750524" cy="39196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dist" defTabSz="742950">
              <a:lnSpc>
                <a:spcPct val="90000"/>
              </a:lnSpc>
              <a:spcBef>
                <a:spcPts val="815"/>
              </a:spcBef>
            </a:pPr>
            <a:r>
              <a:rPr lang="zh-CN" altLang="en-US" sz="2800">
                <a:gradFill>
                  <a:gsLst>
                    <a:gs pos="48000">
                      <a:prstClr val="white"/>
                    </a:gs>
                    <a:gs pos="68000">
                      <a:prstClr val="white">
                        <a:lumMod val="95000"/>
                      </a:prstClr>
                    </a:gs>
                    <a:gs pos="52000">
                      <a:prstClr val="white">
                        <a:lumMod val="65000"/>
                      </a:prst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latin typeface="阿里巴巴普惠体 B" panose="00020600040101010101" charset="-122"/>
                <a:ea typeface="阿里巴巴普惠体 B" panose="00020600040101010101" charset="-122"/>
              </a:rPr>
              <a:t>蓄势待发</a:t>
            </a:r>
          </a:p>
        </p:txBody>
      </p:sp>
      <p:sp>
        <p:nvSpPr>
          <p:cNvPr id="40" name="矩形 39"/>
          <p:cNvSpPr/>
          <p:nvPr/>
        </p:nvSpPr>
        <p:spPr>
          <a:xfrm>
            <a:off x="2948084" y="753922"/>
            <a:ext cx="913712" cy="5539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3600" i="1">
                <a:ln w="3175">
                  <a:gradFill>
                    <a:gsLst>
                      <a:gs pos="42000">
                        <a:schemeClr val="accent3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38000">
                      <a:schemeClr val="accent3">
                        <a:alpha val="50000"/>
                      </a:schemeClr>
                    </a:gs>
                    <a:gs pos="91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一带</a:t>
            </a:r>
          </a:p>
        </p:txBody>
      </p:sp>
      <p:sp>
        <p:nvSpPr>
          <p:cNvPr id="41" name="矩形 40"/>
          <p:cNvSpPr/>
          <p:nvPr/>
        </p:nvSpPr>
        <p:spPr>
          <a:xfrm>
            <a:off x="3614515" y="1307920"/>
            <a:ext cx="913712" cy="5539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3600" i="1">
                <a:ln w="3175">
                  <a:gradFill>
                    <a:gsLst>
                      <a:gs pos="42000">
                        <a:schemeClr val="accent3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38000">
                      <a:schemeClr val="accent3">
                        <a:alpha val="50000"/>
                      </a:schemeClr>
                    </a:gs>
                    <a:gs pos="91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五轴</a:t>
            </a:r>
          </a:p>
        </p:txBody>
      </p:sp>
      <p:sp>
        <p:nvSpPr>
          <p:cNvPr id="42" name="矩形 41"/>
          <p:cNvSpPr/>
          <p:nvPr/>
        </p:nvSpPr>
        <p:spPr>
          <a:xfrm>
            <a:off x="4511060" y="1744819"/>
            <a:ext cx="913712" cy="5539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3600" i="1">
                <a:ln w="3175">
                  <a:gradFill>
                    <a:gsLst>
                      <a:gs pos="42000">
                        <a:schemeClr val="accent3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38000">
                      <a:schemeClr val="accent3">
                        <a:alpha val="50000"/>
                      </a:schemeClr>
                    </a:gs>
                    <a:gs pos="91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一环</a:t>
            </a:r>
          </a:p>
        </p:txBody>
      </p:sp>
      <p:sp>
        <p:nvSpPr>
          <p:cNvPr id="43" name="矩形 42"/>
          <p:cNvSpPr/>
          <p:nvPr/>
        </p:nvSpPr>
        <p:spPr>
          <a:xfrm>
            <a:off x="5269922" y="2235907"/>
            <a:ext cx="913712" cy="5539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3600" i="1">
                <a:ln w="3175">
                  <a:gradFill>
                    <a:gsLst>
                      <a:gs pos="42000">
                        <a:schemeClr val="accent3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38000">
                      <a:schemeClr val="accent3">
                        <a:alpha val="50000"/>
                      </a:schemeClr>
                    </a:gs>
                    <a:gs pos="91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五心</a:t>
            </a:r>
          </a:p>
        </p:txBody>
      </p:sp>
      <p:sp>
        <p:nvSpPr>
          <p:cNvPr id="44" name="矩形 43"/>
          <p:cNvSpPr/>
          <p:nvPr/>
        </p:nvSpPr>
        <p:spPr>
          <a:xfrm>
            <a:off x="4874691" y="2919812"/>
            <a:ext cx="1370568" cy="5539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3600" i="1">
                <a:ln w="3175">
                  <a:gradFill>
                    <a:gsLst>
                      <a:gs pos="42000">
                        <a:schemeClr val="accent3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38000">
                      <a:schemeClr val="accent3">
                        <a:alpha val="50000"/>
                      </a:schemeClr>
                    </a:gs>
                    <a:gs pos="91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六片区</a:t>
            </a:r>
          </a:p>
        </p:txBody>
      </p:sp>
      <p:sp>
        <p:nvSpPr>
          <p:cNvPr id="50" name="矩形: 圆角 49"/>
          <p:cNvSpPr/>
          <p:nvPr/>
        </p:nvSpPr>
        <p:spPr>
          <a:xfrm>
            <a:off x="7521652" y="2016681"/>
            <a:ext cx="1798406" cy="387746"/>
          </a:xfrm>
          <a:prstGeom prst="roundRect">
            <a:avLst>
              <a:gd name="adj" fmla="val 50000"/>
            </a:avLst>
          </a:prstGeom>
          <a:solidFill>
            <a:schemeClr val="accent1">
              <a:alpha val="20000"/>
            </a:schemeClr>
          </a:solidFill>
          <a:ln w="12700" cap="flat" cmpd="sng" algn="ctr"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聚焦十三五战略</a:t>
            </a:r>
          </a:p>
        </p:txBody>
      </p:sp>
      <p:sp>
        <p:nvSpPr>
          <p:cNvPr id="51" name="矩形: 圆角 50"/>
          <p:cNvSpPr/>
          <p:nvPr/>
        </p:nvSpPr>
        <p:spPr>
          <a:xfrm>
            <a:off x="7521652" y="2539850"/>
            <a:ext cx="1798406" cy="387746"/>
          </a:xfrm>
          <a:prstGeom prst="roundRect">
            <a:avLst>
              <a:gd name="adj" fmla="val 50000"/>
            </a:avLst>
          </a:prstGeom>
          <a:solidFill>
            <a:schemeClr val="accent1">
              <a:alpha val="20000"/>
            </a:schemeClr>
          </a:solidFill>
          <a:ln w="12700" cap="flat" cmpd="sng" algn="ctr"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传承中原文明</a:t>
            </a:r>
          </a:p>
        </p:txBody>
      </p:sp>
      <p:sp>
        <p:nvSpPr>
          <p:cNvPr id="52" name="矩形: 圆角 51"/>
          <p:cNvSpPr/>
          <p:nvPr/>
        </p:nvSpPr>
        <p:spPr>
          <a:xfrm>
            <a:off x="7521652" y="3063019"/>
            <a:ext cx="1798406" cy="387746"/>
          </a:xfrm>
          <a:prstGeom prst="roundRect">
            <a:avLst>
              <a:gd name="adj" fmla="val 50000"/>
            </a:avLst>
          </a:prstGeom>
          <a:solidFill>
            <a:schemeClr val="accent1">
              <a:alpha val="20000"/>
            </a:schemeClr>
          </a:solidFill>
          <a:ln w="12700" cap="flat" cmpd="sng" algn="ctr"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承载城市使命</a:t>
            </a:r>
          </a:p>
        </p:txBody>
      </p:sp>
      <p:sp>
        <p:nvSpPr>
          <p:cNvPr id="53" name="矩形: 圆角 52"/>
          <p:cNvSpPr/>
          <p:nvPr/>
        </p:nvSpPr>
        <p:spPr>
          <a:xfrm>
            <a:off x="7521652" y="3586188"/>
            <a:ext cx="1798406" cy="387746"/>
          </a:xfrm>
          <a:prstGeom prst="roundRect">
            <a:avLst>
              <a:gd name="adj" fmla="val 50000"/>
            </a:avLst>
          </a:prstGeom>
          <a:solidFill>
            <a:schemeClr val="accent1">
              <a:alpha val="20000"/>
            </a:schemeClr>
          </a:solidFill>
          <a:ln w="12700" cap="flat" cmpd="sng" algn="ctr"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优化产业升级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948084" y="4446442"/>
            <a:ext cx="10608259" cy="5248120"/>
            <a:chOff x="4122057" y="3912588"/>
            <a:chExt cx="8563428" cy="5248120"/>
          </a:xfrm>
        </p:grpSpPr>
        <p:sp>
          <p:nvSpPr>
            <p:cNvPr id="5" name="任意多边形: 形状 4"/>
            <p:cNvSpPr/>
            <p:nvPr/>
          </p:nvSpPr>
          <p:spPr>
            <a:xfrm>
              <a:off x="4122057" y="3912588"/>
              <a:ext cx="8534400" cy="5174118"/>
            </a:xfrm>
            <a:custGeom>
              <a:avLst/>
              <a:gdLst>
                <a:gd name="connsiteX0" fmla="*/ 145143 w 8534400"/>
                <a:gd name="connsiteY0" fmla="*/ 3969297 h 5435240"/>
                <a:gd name="connsiteX1" fmla="*/ 188686 w 8534400"/>
                <a:gd name="connsiteY1" fmla="*/ 3896726 h 5435240"/>
                <a:gd name="connsiteX2" fmla="*/ 1886857 w 8534400"/>
                <a:gd name="connsiteY2" fmla="*/ 2430783 h 5435240"/>
                <a:gd name="connsiteX3" fmla="*/ 4615543 w 8534400"/>
                <a:gd name="connsiteY3" fmla="*/ 1864726 h 5435240"/>
                <a:gd name="connsiteX4" fmla="*/ 6096000 w 8534400"/>
                <a:gd name="connsiteY4" fmla="*/ 718097 h 5435240"/>
                <a:gd name="connsiteX5" fmla="*/ 8490857 w 8534400"/>
                <a:gd name="connsiteY5" fmla="*/ 311697 h 5435240"/>
                <a:gd name="connsiteX6" fmla="*/ 8534400 w 8534400"/>
                <a:gd name="connsiteY6" fmla="*/ 5435240 h 5435240"/>
                <a:gd name="connsiteX7" fmla="*/ 0 w 8534400"/>
                <a:gd name="connsiteY7" fmla="*/ 5348154 h 5435240"/>
                <a:gd name="connsiteX8" fmla="*/ 145143 w 8534400"/>
                <a:gd name="connsiteY8" fmla="*/ 3969297 h 5435240"/>
                <a:gd name="connsiteX0-1" fmla="*/ 145143 w 8534400"/>
                <a:gd name="connsiteY0-2" fmla="*/ 3694415 h 5160358"/>
                <a:gd name="connsiteX1-3" fmla="*/ 188686 w 8534400"/>
                <a:gd name="connsiteY1-4" fmla="*/ 3621844 h 5160358"/>
                <a:gd name="connsiteX2-5" fmla="*/ 1886857 w 8534400"/>
                <a:gd name="connsiteY2-6" fmla="*/ 2155901 h 5160358"/>
                <a:gd name="connsiteX3-7" fmla="*/ 4615543 w 8534400"/>
                <a:gd name="connsiteY3-8" fmla="*/ 1589844 h 5160358"/>
                <a:gd name="connsiteX4-9" fmla="*/ 6096000 w 8534400"/>
                <a:gd name="connsiteY4-10" fmla="*/ 443215 h 5160358"/>
                <a:gd name="connsiteX5-11" fmla="*/ 8490857 w 8534400"/>
                <a:gd name="connsiteY5-12" fmla="*/ 36815 h 5160358"/>
                <a:gd name="connsiteX6-13" fmla="*/ 8534400 w 8534400"/>
                <a:gd name="connsiteY6-14" fmla="*/ 5160358 h 5160358"/>
                <a:gd name="connsiteX7-15" fmla="*/ 0 w 8534400"/>
                <a:gd name="connsiteY7-16" fmla="*/ 5073272 h 5160358"/>
                <a:gd name="connsiteX8-17" fmla="*/ 145143 w 8534400"/>
                <a:gd name="connsiteY8-18" fmla="*/ 3694415 h 5160358"/>
                <a:gd name="connsiteX0-19" fmla="*/ 145143 w 8534400"/>
                <a:gd name="connsiteY0-20" fmla="*/ 3710144 h 5176087"/>
                <a:gd name="connsiteX1-21" fmla="*/ 188686 w 8534400"/>
                <a:gd name="connsiteY1-22" fmla="*/ 3637573 h 5176087"/>
                <a:gd name="connsiteX2-23" fmla="*/ 1886857 w 8534400"/>
                <a:gd name="connsiteY2-24" fmla="*/ 2171630 h 5176087"/>
                <a:gd name="connsiteX3-25" fmla="*/ 4615543 w 8534400"/>
                <a:gd name="connsiteY3-26" fmla="*/ 1605573 h 5176087"/>
                <a:gd name="connsiteX4-27" fmla="*/ 5660572 w 8534400"/>
                <a:gd name="connsiteY4-28" fmla="*/ 328315 h 5176087"/>
                <a:gd name="connsiteX5-29" fmla="*/ 8490857 w 8534400"/>
                <a:gd name="connsiteY5-30" fmla="*/ 52544 h 5176087"/>
                <a:gd name="connsiteX6-31" fmla="*/ 8534400 w 8534400"/>
                <a:gd name="connsiteY6-32" fmla="*/ 5176087 h 5176087"/>
                <a:gd name="connsiteX7-33" fmla="*/ 0 w 8534400"/>
                <a:gd name="connsiteY7-34" fmla="*/ 5089001 h 5176087"/>
                <a:gd name="connsiteX8-35" fmla="*/ 145143 w 8534400"/>
                <a:gd name="connsiteY8-36" fmla="*/ 3710144 h 5176087"/>
                <a:gd name="connsiteX0-37" fmla="*/ 145143 w 8534400"/>
                <a:gd name="connsiteY0-38" fmla="*/ 3709437 h 5175380"/>
                <a:gd name="connsiteX1-39" fmla="*/ 188686 w 8534400"/>
                <a:gd name="connsiteY1-40" fmla="*/ 3636866 h 5175380"/>
                <a:gd name="connsiteX2-41" fmla="*/ 1886857 w 8534400"/>
                <a:gd name="connsiteY2-42" fmla="*/ 2170923 h 5175380"/>
                <a:gd name="connsiteX3-43" fmla="*/ 4165601 w 8534400"/>
                <a:gd name="connsiteY3-44" fmla="*/ 1575837 h 5175380"/>
                <a:gd name="connsiteX4-45" fmla="*/ 5660572 w 8534400"/>
                <a:gd name="connsiteY4-46" fmla="*/ 327608 h 5175380"/>
                <a:gd name="connsiteX5-47" fmla="*/ 8490857 w 8534400"/>
                <a:gd name="connsiteY5-48" fmla="*/ 51837 h 5175380"/>
                <a:gd name="connsiteX6-49" fmla="*/ 8534400 w 8534400"/>
                <a:gd name="connsiteY6-50" fmla="*/ 5175380 h 5175380"/>
                <a:gd name="connsiteX7-51" fmla="*/ 0 w 8534400"/>
                <a:gd name="connsiteY7-52" fmla="*/ 5088294 h 5175380"/>
                <a:gd name="connsiteX8-53" fmla="*/ 145143 w 8534400"/>
                <a:gd name="connsiteY8-54" fmla="*/ 3709437 h 5175380"/>
                <a:gd name="connsiteX0-55" fmla="*/ 145143 w 8534400"/>
                <a:gd name="connsiteY0-56" fmla="*/ 3709437 h 5175380"/>
                <a:gd name="connsiteX1-57" fmla="*/ 188686 w 8534400"/>
                <a:gd name="connsiteY1-58" fmla="*/ 3636866 h 5175380"/>
                <a:gd name="connsiteX2-59" fmla="*/ 1378857 w 8534400"/>
                <a:gd name="connsiteY2-60" fmla="*/ 2098351 h 5175380"/>
                <a:gd name="connsiteX3-61" fmla="*/ 4165601 w 8534400"/>
                <a:gd name="connsiteY3-62" fmla="*/ 1575837 h 5175380"/>
                <a:gd name="connsiteX4-63" fmla="*/ 5660572 w 8534400"/>
                <a:gd name="connsiteY4-64" fmla="*/ 327608 h 5175380"/>
                <a:gd name="connsiteX5-65" fmla="*/ 8490857 w 8534400"/>
                <a:gd name="connsiteY5-66" fmla="*/ 51837 h 5175380"/>
                <a:gd name="connsiteX6-67" fmla="*/ 8534400 w 8534400"/>
                <a:gd name="connsiteY6-68" fmla="*/ 5175380 h 5175380"/>
                <a:gd name="connsiteX7-69" fmla="*/ 0 w 8534400"/>
                <a:gd name="connsiteY7-70" fmla="*/ 5088294 h 5175380"/>
                <a:gd name="connsiteX8-71" fmla="*/ 145143 w 8534400"/>
                <a:gd name="connsiteY8-72" fmla="*/ 3709437 h 5175380"/>
                <a:gd name="connsiteX0-73" fmla="*/ 145143 w 8534400"/>
                <a:gd name="connsiteY0-74" fmla="*/ 3707183 h 5173126"/>
                <a:gd name="connsiteX1-75" fmla="*/ 188686 w 8534400"/>
                <a:gd name="connsiteY1-76" fmla="*/ 3634612 h 5173126"/>
                <a:gd name="connsiteX2-77" fmla="*/ 1378857 w 8534400"/>
                <a:gd name="connsiteY2-78" fmla="*/ 2096097 h 5173126"/>
                <a:gd name="connsiteX3-79" fmla="*/ 4165601 w 8534400"/>
                <a:gd name="connsiteY3-80" fmla="*/ 1573583 h 5173126"/>
                <a:gd name="connsiteX4-81" fmla="*/ 5588001 w 8534400"/>
                <a:gd name="connsiteY4-82" fmla="*/ 339868 h 5173126"/>
                <a:gd name="connsiteX5-83" fmla="*/ 8490857 w 8534400"/>
                <a:gd name="connsiteY5-84" fmla="*/ 49583 h 5173126"/>
                <a:gd name="connsiteX6-85" fmla="*/ 8534400 w 8534400"/>
                <a:gd name="connsiteY6-86" fmla="*/ 5173126 h 5173126"/>
                <a:gd name="connsiteX7-87" fmla="*/ 0 w 8534400"/>
                <a:gd name="connsiteY7-88" fmla="*/ 5086040 h 5173126"/>
                <a:gd name="connsiteX8-89" fmla="*/ 145143 w 8534400"/>
                <a:gd name="connsiteY8-90" fmla="*/ 3707183 h 5173126"/>
                <a:gd name="connsiteX0-91" fmla="*/ 145143 w 8534400"/>
                <a:gd name="connsiteY0-92" fmla="*/ 3708175 h 5174118"/>
                <a:gd name="connsiteX1-93" fmla="*/ 188686 w 8534400"/>
                <a:gd name="connsiteY1-94" fmla="*/ 3635604 h 5174118"/>
                <a:gd name="connsiteX2-95" fmla="*/ 1378857 w 8534400"/>
                <a:gd name="connsiteY2-96" fmla="*/ 2097089 h 5174118"/>
                <a:gd name="connsiteX3-97" fmla="*/ 3991430 w 8534400"/>
                <a:gd name="connsiteY3-98" fmla="*/ 1618118 h 5174118"/>
                <a:gd name="connsiteX4-99" fmla="*/ 5588001 w 8534400"/>
                <a:gd name="connsiteY4-100" fmla="*/ 340860 h 5174118"/>
                <a:gd name="connsiteX5-101" fmla="*/ 8490857 w 8534400"/>
                <a:gd name="connsiteY5-102" fmla="*/ 50575 h 5174118"/>
                <a:gd name="connsiteX6-103" fmla="*/ 8534400 w 8534400"/>
                <a:gd name="connsiteY6-104" fmla="*/ 5174118 h 5174118"/>
                <a:gd name="connsiteX7-105" fmla="*/ 0 w 8534400"/>
                <a:gd name="connsiteY7-106" fmla="*/ 5087032 h 5174118"/>
                <a:gd name="connsiteX8-107" fmla="*/ 145143 w 8534400"/>
                <a:gd name="connsiteY8-108" fmla="*/ 3708175 h 517411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8534400" h="5174118">
                  <a:moveTo>
                    <a:pt x="145143" y="3708175"/>
                  </a:moveTo>
                  <a:cubicBezTo>
                    <a:pt x="21771" y="3800099"/>
                    <a:pt x="-16933" y="3904118"/>
                    <a:pt x="188686" y="3635604"/>
                  </a:cubicBezTo>
                  <a:cubicBezTo>
                    <a:pt x="394305" y="3367090"/>
                    <a:pt x="745066" y="2433337"/>
                    <a:pt x="1378857" y="2097089"/>
                  </a:cubicBezTo>
                  <a:cubicBezTo>
                    <a:pt x="2012648" y="1760841"/>
                    <a:pt x="3289906" y="1910823"/>
                    <a:pt x="3991430" y="1618118"/>
                  </a:cubicBezTo>
                  <a:cubicBezTo>
                    <a:pt x="4692954" y="1325413"/>
                    <a:pt x="4838097" y="602117"/>
                    <a:pt x="5588001" y="340860"/>
                  </a:cubicBezTo>
                  <a:cubicBezTo>
                    <a:pt x="6337905" y="79603"/>
                    <a:pt x="7433734" y="-89730"/>
                    <a:pt x="8490857" y="50575"/>
                  </a:cubicBezTo>
                  <a:lnTo>
                    <a:pt x="8534400" y="5174118"/>
                  </a:lnTo>
                  <a:lnTo>
                    <a:pt x="0" y="5087032"/>
                  </a:lnTo>
                  <a:lnTo>
                    <a:pt x="145143" y="3708175"/>
                  </a:lnTo>
                  <a:close/>
                </a:path>
              </a:pathLst>
            </a:custGeom>
            <a:gradFill flip="none" rotWithShape="1">
              <a:gsLst>
                <a:gs pos="5000">
                  <a:srgbClr val="2750AD"/>
                </a:gs>
                <a:gs pos="66000">
                  <a:srgbClr val="100B4D">
                    <a:alpha val="0"/>
                  </a:srgbClr>
                </a:gs>
              </a:gsLst>
              <a:lin ang="4200000" scaled="0"/>
              <a:tileRect/>
            </a:gradFill>
            <a:ln w="12700" cap="flat" cmpd="sng" algn="ctr">
              <a:gradFill flip="none" rotWithShape="1">
                <a:gsLst>
                  <a:gs pos="22000">
                    <a:schemeClr val="accent2"/>
                  </a:gs>
                  <a:gs pos="0">
                    <a:schemeClr val="accent1"/>
                  </a:gs>
                  <a:gs pos="86000">
                    <a:schemeClr val="accent5"/>
                  </a:gs>
                  <a:gs pos="71000">
                    <a:schemeClr val="accent4"/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4151085" y="3986590"/>
              <a:ext cx="8534400" cy="5174118"/>
            </a:xfrm>
            <a:custGeom>
              <a:avLst/>
              <a:gdLst>
                <a:gd name="connsiteX0" fmla="*/ 145143 w 8534400"/>
                <a:gd name="connsiteY0" fmla="*/ 3969297 h 5435240"/>
                <a:gd name="connsiteX1" fmla="*/ 188686 w 8534400"/>
                <a:gd name="connsiteY1" fmla="*/ 3896726 h 5435240"/>
                <a:gd name="connsiteX2" fmla="*/ 1886857 w 8534400"/>
                <a:gd name="connsiteY2" fmla="*/ 2430783 h 5435240"/>
                <a:gd name="connsiteX3" fmla="*/ 4615543 w 8534400"/>
                <a:gd name="connsiteY3" fmla="*/ 1864726 h 5435240"/>
                <a:gd name="connsiteX4" fmla="*/ 6096000 w 8534400"/>
                <a:gd name="connsiteY4" fmla="*/ 718097 h 5435240"/>
                <a:gd name="connsiteX5" fmla="*/ 8490857 w 8534400"/>
                <a:gd name="connsiteY5" fmla="*/ 311697 h 5435240"/>
                <a:gd name="connsiteX6" fmla="*/ 8534400 w 8534400"/>
                <a:gd name="connsiteY6" fmla="*/ 5435240 h 5435240"/>
                <a:gd name="connsiteX7" fmla="*/ 0 w 8534400"/>
                <a:gd name="connsiteY7" fmla="*/ 5348154 h 5435240"/>
                <a:gd name="connsiteX8" fmla="*/ 145143 w 8534400"/>
                <a:gd name="connsiteY8" fmla="*/ 3969297 h 5435240"/>
                <a:gd name="connsiteX0-1" fmla="*/ 145143 w 8534400"/>
                <a:gd name="connsiteY0-2" fmla="*/ 3694415 h 5160358"/>
                <a:gd name="connsiteX1-3" fmla="*/ 188686 w 8534400"/>
                <a:gd name="connsiteY1-4" fmla="*/ 3621844 h 5160358"/>
                <a:gd name="connsiteX2-5" fmla="*/ 1886857 w 8534400"/>
                <a:gd name="connsiteY2-6" fmla="*/ 2155901 h 5160358"/>
                <a:gd name="connsiteX3-7" fmla="*/ 4615543 w 8534400"/>
                <a:gd name="connsiteY3-8" fmla="*/ 1589844 h 5160358"/>
                <a:gd name="connsiteX4-9" fmla="*/ 6096000 w 8534400"/>
                <a:gd name="connsiteY4-10" fmla="*/ 443215 h 5160358"/>
                <a:gd name="connsiteX5-11" fmla="*/ 8490857 w 8534400"/>
                <a:gd name="connsiteY5-12" fmla="*/ 36815 h 5160358"/>
                <a:gd name="connsiteX6-13" fmla="*/ 8534400 w 8534400"/>
                <a:gd name="connsiteY6-14" fmla="*/ 5160358 h 5160358"/>
                <a:gd name="connsiteX7-15" fmla="*/ 0 w 8534400"/>
                <a:gd name="connsiteY7-16" fmla="*/ 5073272 h 5160358"/>
                <a:gd name="connsiteX8-17" fmla="*/ 145143 w 8534400"/>
                <a:gd name="connsiteY8-18" fmla="*/ 3694415 h 5160358"/>
                <a:gd name="connsiteX0-19" fmla="*/ 145143 w 8534400"/>
                <a:gd name="connsiteY0-20" fmla="*/ 3710144 h 5176087"/>
                <a:gd name="connsiteX1-21" fmla="*/ 188686 w 8534400"/>
                <a:gd name="connsiteY1-22" fmla="*/ 3637573 h 5176087"/>
                <a:gd name="connsiteX2-23" fmla="*/ 1886857 w 8534400"/>
                <a:gd name="connsiteY2-24" fmla="*/ 2171630 h 5176087"/>
                <a:gd name="connsiteX3-25" fmla="*/ 4615543 w 8534400"/>
                <a:gd name="connsiteY3-26" fmla="*/ 1605573 h 5176087"/>
                <a:gd name="connsiteX4-27" fmla="*/ 5660572 w 8534400"/>
                <a:gd name="connsiteY4-28" fmla="*/ 328315 h 5176087"/>
                <a:gd name="connsiteX5-29" fmla="*/ 8490857 w 8534400"/>
                <a:gd name="connsiteY5-30" fmla="*/ 52544 h 5176087"/>
                <a:gd name="connsiteX6-31" fmla="*/ 8534400 w 8534400"/>
                <a:gd name="connsiteY6-32" fmla="*/ 5176087 h 5176087"/>
                <a:gd name="connsiteX7-33" fmla="*/ 0 w 8534400"/>
                <a:gd name="connsiteY7-34" fmla="*/ 5089001 h 5176087"/>
                <a:gd name="connsiteX8-35" fmla="*/ 145143 w 8534400"/>
                <a:gd name="connsiteY8-36" fmla="*/ 3710144 h 5176087"/>
                <a:gd name="connsiteX0-37" fmla="*/ 145143 w 8534400"/>
                <a:gd name="connsiteY0-38" fmla="*/ 3709437 h 5175380"/>
                <a:gd name="connsiteX1-39" fmla="*/ 188686 w 8534400"/>
                <a:gd name="connsiteY1-40" fmla="*/ 3636866 h 5175380"/>
                <a:gd name="connsiteX2-41" fmla="*/ 1886857 w 8534400"/>
                <a:gd name="connsiteY2-42" fmla="*/ 2170923 h 5175380"/>
                <a:gd name="connsiteX3-43" fmla="*/ 4165601 w 8534400"/>
                <a:gd name="connsiteY3-44" fmla="*/ 1575837 h 5175380"/>
                <a:gd name="connsiteX4-45" fmla="*/ 5660572 w 8534400"/>
                <a:gd name="connsiteY4-46" fmla="*/ 327608 h 5175380"/>
                <a:gd name="connsiteX5-47" fmla="*/ 8490857 w 8534400"/>
                <a:gd name="connsiteY5-48" fmla="*/ 51837 h 5175380"/>
                <a:gd name="connsiteX6-49" fmla="*/ 8534400 w 8534400"/>
                <a:gd name="connsiteY6-50" fmla="*/ 5175380 h 5175380"/>
                <a:gd name="connsiteX7-51" fmla="*/ 0 w 8534400"/>
                <a:gd name="connsiteY7-52" fmla="*/ 5088294 h 5175380"/>
                <a:gd name="connsiteX8-53" fmla="*/ 145143 w 8534400"/>
                <a:gd name="connsiteY8-54" fmla="*/ 3709437 h 5175380"/>
                <a:gd name="connsiteX0-55" fmla="*/ 145143 w 8534400"/>
                <a:gd name="connsiteY0-56" fmla="*/ 3709437 h 5175380"/>
                <a:gd name="connsiteX1-57" fmla="*/ 188686 w 8534400"/>
                <a:gd name="connsiteY1-58" fmla="*/ 3636866 h 5175380"/>
                <a:gd name="connsiteX2-59" fmla="*/ 1378857 w 8534400"/>
                <a:gd name="connsiteY2-60" fmla="*/ 2098351 h 5175380"/>
                <a:gd name="connsiteX3-61" fmla="*/ 4165601 w 8534400"/>
                <a:gd name="connsiteY3-62" fmla="*/ 1575837 h 5175380"/>
                <a:gd name="connsiteX4-63" fmla="*/ 5660572 w 8534400"/>
                <a:gd name="connsiteY4-64" fmla="*/ 327608 h 5175380"/>
                <a:gd name="connsiteX5-65" fmla="*/ 8490857 w 8534400"/>
                <a:gd name="connsiteY5-66" fmla="*/ 51837 h 5175380"/>
                <a:gd name="connsiteX6-67" fmla="*/ 8534400 w 8534400"/>
                <a:gd name="connsiteY6-68" fmla="*/ 5175380 h 5175380"/>
                <a:gd name="connsiteX7-69" fmla="*/ 0 w 8534400"/>
                <a:gd name="connsiteY7-70" fmla="*/ 5088294 h 5175380"/>
                <a:gd name="connsiteX8-71" fmla="*/ 145143 w 8534400"/>
                <a:gd name="connsiteY8-72" fmla="*/ 3709437 h 5175380"/>
                <a:gd name="connsiteX0-73" fmla="*/ 145143 w 8534400"/>
                <a:gd name="connsiteY0-74" fmla="*/ 3707183 h 5173126"/>
                <a:gd name="connsiteX1-75" fmla="*/ 188686 w 8534400"/>
                <a:gd name="connsiteY1-76" fmla="*/ 3634612 h 5173126"/>
                <a:gd name="connsiteX2-77" fmla="*/ 1378857 w 8534400"/>
                <a:gd name="connsiteY2-78" fmla="*/ 2096097 h 5173126"/>
                <a:gd name="connsiteX3-79" fmla="*/ 4165601 w 8534400"/>
                <a:gd name="connsiteY3-80" fmla="*/ 1573583 h 5173126"/>
                <a:gd name="connsiteX4-81" fmla="*/ 5588001 w 8534400"/>
                <a:gd name="connsiteY4-82" fmla="*/ 339868 h 5173126"/>
                <a:gd name="connsiteX5-83" fmla="*/ 8490857 w 8534400"/>
                <a:gd name="connsiteY5-84" fmla="*/ 49583 h 5173126"/>
                <a:gd name="connsiteX6-85" fmla="*/ 8534400 w 8534400"/>
                <a:gd name="connsiteY6-86" fmla="*/ 5173126 h 5173126"/>
                <a:gd name="connsiteX7-87" fmla="*/ 0 w 8534400"/>
                <a:gd name="connsiteY7-88" fmla="*/ 5086040 h 5173126"/>
                <a:gd name="connsiteX8-89" fmla="*/ 145143 w 8534400"/>
                <a:gd name="connsiteY8-90" fmla="*/ 3707183 h 5173126"/>
                <a:gd name="connsiteX0-91" fmla="*/ 145143 w 8534400"/>
                <a:gd name="connsiteY0-92" fmla="*/ 3708175 h 5174118"/>
                <a:gd name="connsiteX1-93" fmla="*/ 188686 w 8534400"/>
                <a:gd name="connsiteY1-94" fmla="*/ 3635604 h 5174118"/>
                <a:gd name="connsiteX2-95" fmla="*/ 1378857 w 8534400"/>
                <a:gd name="connsiteY2-96" fmla="*/ 2097089 h 5174118"/>
                <a:gd name="connsiteX3-97" fmla="*/ 3991430 w 8534400"/>
                <a:gd name="connsiteY3-98" fmla="*/ 1618118 h 5174118"/>
                <a:gd name="connsiteX4-99" fmla="*/ 5588001 w 8534400"/>
                <a:gd name="connsiteY4-100" fmla="*/ 340860 h 5174118"/>
                <a:gd name="connsiteX5-101" fmla="*/ 8490857 w 8534400"/>
                <a:gd name="connsiteY5-102" fmla="*/ 50575 h 5174118"/>
                <a:gd name="connsiteX6-103" fmla="*/ 8534400 w 8534400"/>
                <a:gd name="connsiteY6-104" fmla="*/ 5174118 h 5174118"/>
                <a:gd name="connsiteX7-105" fmla="*/ 0 w 8534400"/>
                <a:gd name="connsiteY7-106" fmla="*/ 5087032 h 5174118"/>
                <a:gd name="connsiteX8-107" fmla="*/ 145143 w 8534400"/>
                <a:gd name="connsiteY8-108" fmla="*/ 3708175 h 517411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8534400" h="5174118">
                  <a:moveTo>
                    <a:pt x="145143" y="3708175"/>
                  </a:moveTo>
                  <a:cubicBezTo>
                    <a:pt x="21771" y="3800099"/>
                    <a:pt x="-16933" y="3904118"/>
                    <a:pt x="188686" y="3635604"/>
                  </a:cubicBezTo>
                  <a:cubicBezTo>
                    <a:pt x="394305" y="3367090"/>
                    <a:pt x="745066" y="2433337"/>
                    <a:pt x="1378857" y="2097089"/>
                  </a:cubicBezTo>
                  <a:cubicBezTo>
                    <a:pt x="2012648" y="1760841"/>
                    <a:pt x="3289906" y="1910823"/>
                    <a:pt x="3991430" y="1618118"/>
                  </a:cubicBezTo>
                  <a:cubicBezTo>
                    <a:pt x="4692954" y="1325413"/>
                    <a:pt x="4838097" y="602117"/>
                    <a:pt x="5588001" y="340860"/>
                  </a:cubicBezTo>
                  <a:cubicBezTo>
                    <a:pt x="6337905" y="79603"/>
                    <a:pt x="7433734" y="-89730"/>
                    <a:pt x="8490857" y="50575"/>
                  </a:cubicBezTo>
                  <a:lnTo>
                    <a:pt x="8534400" y="5174118"/>
                  </a:lnTo>
                  <a:lnTo>
                    <a:pt x="0" y="5087032"/>
                  </a:lnTo>
                  <a:lnTo>
                    <a:pt x="145143" y="3708175"/>
                  </a:lnTo>
                  <a:close/>
                </a:path>
              </a:pathLst>
            </a:custGeom>
            <a:noFill/>
            <a:ln w="6350" cap="flat" cmpd="sng" algn="ctr">
              <a:gradFill flip="none" rotWithShape="1">
                <a:gsLst>
                  <a:gs pos="22000">
                    <a:schemeClr val="accent2"/>
                  </a:gs>
                  <a:gs pos="0">
                    <a:schemeClr val="accent1"/>
                  </a:gs>
                  <a:gs pos="86000">
                    <a:schemeClr val="accent5"/>
                  </a:gs>
                  <a:gs pos="71000">
                    <a:schemeClr val="accent4"/>
                  </a:gs>
                </a:gsLst>
                <a:lin ang="0" scaled="1"/>
                <a:tileRect/>
              </a:gradFill>
              <a:prstDash val="sys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" name="直接连接符 7"/>
          <p:cNvCxnSpPr/>
          <p:nvPr/>
        </p:nvCxnSpPr>
        <p:spPr>
          <a:xfrm>
            <a:off x="6411688" y="5344108"/>
            <a:ext cx="0" cy="932126"/>
          </a:xfrm>
          <a:prstGeom prst="line">
            <a:avLst/>
          </a:prstGeom>
          <a:ln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10762880" y="3669215"/>
            <a:ext cx="0" cy="932126"/>
          </a:xfrm>
          <a:prstGeom prst="line">
            <a:avLst/>
          </a:prstGeom>
          <a:ln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组合 139"/>
          <p:cNvGrpSpPr/>
          <p:nvPr/>
        </p:nvGrpSpPr>
        <p:grpSpPr>
          <a:xfrm>
            <a:off x="4176832" y="3752864"/>
            <a:ext cx="7700213" cy="303701"/>
            <a:chOff x="4176832" y="1199535"/>
            <a:chExt cx="7700213" cy="303701"/>
          </a:xfrm>
        </p:grpSpPr>
        <p:sp>
          <p:nvSpPr>
            <p:cNvPr id="141" name="梯形 140"/>
            <p:cNvSpPr/>
            <p:nvPr/>
          </p:nvSpPr>
          <p:spPr>
            <a:xfrm>
              <a:off x="4176832" y="1199535"/>
              <a:ext cx="7700213" cy="212567"/>
            </a:xfrm>
            <a:prstGeom prst="trapezoid">
              <a:avLst>
                <a:gd name="adj" fmla="val 95827"/>
              </a:avLst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梯形 141"/>
            <p:cNvSpPr/>
            <p:nvPr/>
          </p:nvSpPr>
          <p:spPr>
            <a:xfrm>
              <a:off x="4351020" y="1409798"/>
              <a:ext cx="7351838" cy="93438"/>
            </a:xfrm>
            <a:prstGeom prst="trapezoid">
              <a:avLst>
                <a:gd name="adj" fmla="val 95827"/>
              </a:avLst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3" name="组合 142"/>
          <p:cNvGrpSpPr/>
          <p:nvPr/>
        </p:nvGrpSpPr>
        <p:grpSpPr>
          <a:xfrm>
            <a:off x="4176832" y="4971141"/>
            <a:ext cx="7700213" cy="303701"/>
            <a:chOff x="4176832" y="1199535"/>
            <a:chExt cx="7700213" cy="303701"/>
          </a:xfrm>
        </p:grpSpPr>
        <p:sp>
          <p:nvSpPr>
            <p:cNvPr id="144" name="梯形 143"/>
            <p:cNvSpPr/>
            <p:nvPr/>
          </p:nvSpPr>
          <p:spPr>
            <a:xfrm>
              <a:off x="4176832" y="1199535"/>
              <a:ext cx="7700213" cy="212567"/>
            </a:xfrm>
            <a:prstGeom prst="trapezoid">
              <a:avLst>
                <a:gd name="adj" fmla="val 95827"/>
              </a:avLst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梯形 144"/>
            <p:cNvSpPr/>
            <p:nvPr/>
          </p:nvSpPr>
          <p:spPr>
            <a:xfrm>
              <a:off x="4351020" y="1409798"/>
              <a:ext cx="7351838" cy="93438"/>
            </a:xfrm>
            <a:prstGeom prst="trapezoid">
              <a:avLst>
                <a:gd name="adj" fmla="val 95827"/>
              </a:avLst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6" name="组合 145"/>
          <p:cNvGrpSpPr/>
          <p:nvPr/>
        </p:nvGrpSpPr>
        <p:grpSpPr>
          <a:xfrm>
            <a:off x="4176832" y="6127924"/>
            <a:ext cx="7700213" cy="303701"/>
            <a:chOff x="4176832" y="1199535"/>
            <a:chExt cx="7700213" cy="303701"/>
          </a:xfrm>
        </p:grpSpPr>
        <p:sp>
          <p:nvSpPr>
            <p:cNvPr id="147" name="梯形 146"/>
            <p:cNvSpPr/>
            <p:nvPr/>
          </p:nvSpPr>
          <p:spPr>
            <a:xfrm>
              <a:off x="4176832" y="1199535"/>
              <a:ext cx="7700213" cy="212567"/>
            </a:xfrm>
            <a:prstGeom prst="trapezoid">
              <a:avLst>
                <a:gd name="adj" fmla="val 95827"/>
              </a:avLst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梯形 147"/>
            <p:cNvSpPr/>
            <p:nvPr/>
          </p:nvSpPr>
          <p:spPr>
            <a:xfrm>
              <a:off x="4351020" y="1409798"/>
              <a:ext cx="7351838" cy="93438"/>
            </a:xfrm>
            <a:prstGeom prst="trapezoid">
              <a:avLst>
                <a:gd name="adj" fmla="val 95827"/>
              </a:avLst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7" name="组合 136"/>
          <p:cNvGrpSpPr/>
          <p:nvPr/>
        </p:nvGrpSpPr>
        <p:grpSpPr>
          <a:xfrm>
            <a:off x="4176832" y="2441004"/>
            <a:ext cx="7700213" cy="303701"/>
            <a:chOff x="4176832" y="1199535"/>
            <a:chExt cx="7700213" cy="303701"/>
          </a:xfrm>
        </p:grpSpPr>
        <p:sp>
          <p:nvSpPr>
            <p:cNvPr id="138" name="梯形 137"/>
            <p:cNvSpPr/>
            <p:nvPr/>
          </p:nvSpPr>
          <p:spPr>
            <a:xfrm>
              <a:off x="4176832" y="1199535"/>
              <a:ext cx="7700213" cy="212567"/>
            </a:xfrm>
            <a:prstGeom prst="trapezoid">
              <a:avLst>
                <a:gd name="adj" fmla="val 95827"/>
              </a:avLst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梯形 138"/>
            <p:cNvSpPr/>
            <p:nvPr/>
          </p:nvSpPr>
          <p:spPr>
            <a:xfrm>
              <a:off x="4351020" y="1409798"/>
              <a:ext cx="7351838" cy="93438"/>
            </a:xfrm>
            <a:prstGeom prst="trapezoid">
              <a:avLst>
                <a:gd name="adj" fmla="val 95827"/>
              </a:avLst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6" name="组合 135"/>
          <p:cNvGrpSpPr/>
          <p:nvPr/>
        </p:nvGrpSpPr>
        <p:grpSpPr>
          <a:xfrm>
            <a:off x="4176832" y="1199535"/>
            <a:ext cx="7700213" cy="303701"/>
            <a:chOff x="4176832" y="1199535"/>
            <a:chExt cx="7700213" cy="303701"/>
          </a:xfrm>
        </p:grpSpPr>
        <p:sp>
          <p:nvSpPr>
            <p:cNvPr id="134" name="梯形 133"/>
            <p:cNvSpPr/>
            <p:nvPr/>
          </p:nvSpPr>
          <p:spPr>
            <a:xfrm>
              <a:off x="4176832" y="1199535"/>
              <a:ext cx="7700213" cy="212567"/>
            </a:xfrm>
            <a:prstGeom prst="trapezoid">
              <a:avLst>
                <a:gd name="adj" fmla="val 95827"/>
              </a:avLst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梯形 134"/>
            <p:cNvSpPr/>
            <p:nvPr/>
          </p:nvSpPr>
          <p:spPr>
            <a:xfrm>
              <a:off x="4351020" y="1409798"/>
              <a:ext cx="7351838" cy="93438"/>
            </a:xfrm>
            <a:prstGeom prst="trapezoid">
              <a:avLst>
                <a:gd name="adj" fmla="val 95827"/>
              </a:avLst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PA-矩形 57"/>
          <p:cNvSpPr/>
          <p:nvPr>
            <p:custDataLst>
              <p:tags r:id="rId1"/>
            </p:custDataLst>
          </p:nvPr>
        </p:nvSpPr>
        <p:spPr>
          <a:xfrm>
            <a:off x="520700" y="1500152"/>
            <a:ext cx="3411220" cy="453814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alpha val="20000"/>
                </a:schemeClr>
              </a:gs>
              <a:gs pos="44000">
                <a:schemeClr val="accent2">
                  <a:alpha val="1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206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229639" y="371694"/>
            <a:ext cx="3817937" cy="448008"/>
          </a:xfrm>
        </p:spPr>
        <p:txBody>
          <a:bodyPr/>
          <a:lstStyle/>
          <a:p>
            <a:r>
              <a:rPr lang="zh-CN" altLang="en-US"/>
              <a:t>城市现状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92638" y="1698036"/>
            <a:ext cx="2867345" cy="29567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sz="1400"/>
              <a:t>建设智慧城市底座：政务云平台</a:t>
            </a:r>
            <a:r>
              <a:rPr lang="en-US" altLang="zh-CN" sz="1400"/>
              <a:t>+</a:t>
            </a:r>
            <a:r>
              <a:rPr lang="zh-CN" altLang="en-US" sz="1400"/>
              <a:t>大数据中心；互联网</a:t>
            </a:r>
            <a:r>
              <a:rPr lang="en-US" altLang="zh-CN" sz="1400"/>
              <a:t>+</a:t>
            </a:r>
            <a:r>
              <a:rPr lang="zh-CN" altLang="en-US" sz="1400"/>
              <a:t>应用层：政务服务体系；城市通</a:t>
            </a:r>
            <a:r>
              <a:rPr lang="en-US" altLang="zh-CN" sz="1400"/>
              <a:t>APP </a:t>
            </a:r>
            <a:r>
              <a:rPr lang="zh-CN" altLang="en-US" sz="1400"/>
              <a:t>智慧金实现“一网通办”和最多跑一次审批。</a:t>
            </a:r>
          </a:p>
          <a:p>
            <a:pPr algn="just">
              <a:lnSpc>
                <a:spcPct val="200000"/>
              </a:lnSpc>
            </a:pPr>
            <a:r>
              <a:rPr lang="zh-CN" altLang="en-US" sz="1400"/>
              <a:t>营造了稳定、公平、透明、可预期的营商环境，让政务服务更智慧、群众办事更便捷、创新创业更顺畅。</a:t>
            </a:r>
          </a:p>
        </p:txBody>
      </p:sp>
      <p:sp>
        <p:nvSpPr>
          <p:cNvPr id="6" name="PA-任意多边形 58"/>
          <p:cNvSpPr/>
          <p:nvPr>
            <p:custDataLst>
              <p:tags r:id="rId2"/>
            </p:custDataLst>
          </p:nvPr>
        </p:nvSpPr>
        <p:spPr>
          <a:xfrm>
            <a:off x="477999" y="5004505"/>
            <a:ext cx="1330165" cy="1078261"/>
          </a:xfrm>
          <a:custGeom>
            <a:avLst/>
            <a:gdLst>
              <a:gd name="connsiteX0" fmla="*/ 1807054 w 3501373"/>
              <a:gd name="connsiteY0" fmla="*/ 2895918 h 3013872"/>
              <a:gd name="connsiteX1" fmla="*/ 3459987 w 3501373"/>
              <a:gd name="connsiteY1" fmla="*/ 2895918 h 3013872"/>
              <a:gd name="connsiteX2" fmla="*/ 3490455 w 3501373"/>
              <a:gd name="connsiteY2" fmla="*/ 2896426 h 3013872"/>
              <a:gd name="connsiteX3" fmla="*/ 3502897 w 3501373"/>
              <a:gd name="connsiteY3" fmla="*/ 2903281 h 3013872"/>
              <a:gd name="connsiteX4" fmla="*/ 3497565 w 3501373"/>
              <a:gd name="connsiteY4" fmla="*/ 2916738 h 3013872"/>
              <a:gd name="connsiteX5" fmla="*/ 3464557 w 3501373"/>
              <a:gd name="connsiteY5" fmla="*/ 2933242 h 3013872"/>
              <a:gd name="connsiteX6" fmla="*/ 3416315 w 3501373"/>
              <a:gd name="connsiteY6" fmla="*/ 2933750 h 3013872"/>
              <a:gd name="connsiteX7" fmla="*/ 1798929 w 3501373"/>
              <a:gd name="connsiteY7" fmla="*/ 2933496 h 3013872"/>
              <a:gd name="connsiteX8" fmla="*/ 1745608 w 3501373"/>
              <a:gd name="connsiteY8" fmla="*/ 2933496 h 3013872"/>
              <a:gd name="connsiteX9" fmla="*/ 1687464 w 3501373"/>
              <a:gd name="connsiteY9" fmla="*/ 2958633 h 3013872"/>
              <a:gd name="connsiteX10" fmla="*/ 1656487 w 3501373"/>
              <a:gd name="connsiteY10" fmla="*/ 2992148 h 3013872"/>
              <a:gd name="connsiteX11" fmla="*/ 1602659 w 3501373"/>
              <a:gd name="connsiteY11" fmla="*/ 3014492 h 3013872"/>
              <a:gd name="connsiteX12" fmla="*/ 1224338 w 3501373"/>
              <a:gd name="connsiteY12" fmla="*/ 3013984 h 3013872"/>
              <a:gd name="connsiteX13" fmla="*/ 51289 w 3501373"/>
              <a:gd name="connsiteY13" fmla="*/ 3013730 h 3013872"/>
              <a:gd name="connsiteX14" fmla="*/ 23359 w 3501373"/>
              <a:gd name="connsiteY14" fmla="*/ 3012968 h 3013872"/>
              <a:gd name="connsiteX15" fmla="*/ 1269 w 3501373"/>
              <a:gd name="connsiteY15" fmla="*/ 2990371 h 3013872"/>
              <a:gd name="connsiteX16" fmla="*/ 761 w 3501373"/>
              <a:gd name="connsiteY16" fmla="*/ 2970058 h 3013872"/>
              <a:gd name="connsiteX17" fmla="*/ 508 w 3501373"/>
              <a:gd name="connsiteY17" fmla="*/ 2175330 h 3013872"/>
              <a:gd name="connsiteX18" fmla="*/ 27422 w 3501373"/>
              <a:gd name="connsiteY18" fmla="*/ 2110330 h 3013872"/>
              <a:gd name="connsiteX19" fmla="*/ 67285 w 3501373"/>
              <a:gd name="connsiteY19" fmla="*/ 2013338 h 3013872"/>
              <a:gd name="connsiteX20" fmla="*/ 66523 w 3501373"/>
              <a:gd name="connsiteY20" fmla="*/ 65873 h 3013872"/>
              <a:gd name="connsiteX21" fmla="*/ 80488 w 3501373"/>
              <a:gd name="connsiteY21" fmla="*/ 7983 h 3013872"/>
              <a:gd name="connsiteX22" fmla="*/ 92676 w 3501373"/>
              <a:gd name="connsiteY22" fmla="*/ 873 h 3013872"/>
              <a:gd name="connsiteX23" fmla="*/ 99023 w 3501373"/>
              <a:gd name="connsiteY23" fmla="*/ 13569 h 3013872"/>
              <a:gd name="connsiteX24" fmla="*/ 99531 w 3501373"/>
              <a:gd name="connsiteY24" fmla="*/ 38959 h 3013872"/>
              <a:gd name="connsiteX25" fmla="*/ 98516 w 3501373"/>
              <a:gd name="connsiteY25" fmla="*/ 2057518 h 3013872"/>
              <a:gd name="connsiteX26" fmla="*/ 98769 w 3501373"/>
              <a:gd name="connsiteY26" fmla="*/ 2821777 h 3013872"/>
              <a:gd name="connsiteX27" fmla="*/ 99531 w 3501373"/>
              <a:gd name="connsiteY27" fmla="*/ 2867480 h 3013872"/>
              <a:gd name="connsiteX28" fmla="*/ 129492 w 3501373"/>
              <a:gd name="connsiteY28" fmla="*/ 2895918 h 3013872"/>
              <a:gd name="connsiteX29" fmla="*/ 167578 w 3501373"/>
              <a:gd name="connsiteY29" fmla="*/ 2896171 h 3013872"/>
              <a:gd name="connsiteX30" fmla="*/ 1807816 w 3501373"/>
              <a:gd name="connsiteY30" fmla="*/ 2896171 h 3013872"/>
              <a:gd name="connsiteX31" fmla="*/ 1807054 w 3501373"/>
              <a:gd name="connsiteY31" fmla="*/ 2895918 h 3013872"/>
              <a:gd name="connsiteX32" fmla="*/ 175195 w 3501373"/>
              <a:gd name="connsiteY32" fmla="*/ 2997480 h 3013872"/>
              <a:gd name="connsiteX33" fmla="*/ 189160 w 3501373"/>
              <a:gd name="connsiteY33" fmla="*/ 2988086 h 3013872"/>
              <a:gd name="connsiteX34" fmla="*/ 229785 w 3501373"/>
              <a:gd name="connsiteY34" fmla="*/ 2936035 h 3013872"/>
              <a:gd name="connsiteX35" fmla="*/ 241719 w 3501373"/>
              <a:gd name="connsiteY35" fmla="*/ 2919531 h 3013872"/>
              <a:gd name="connsiteX36" fmla="*/ 241465 w 3501373"/>
              <a:gd name="connsiteY36" fmla="*/ 2912675 h 3013872"/>
              <a:gd name="connsiteX37" fmla="*/ 234863 w 3501373"/>
              <a:gd name="connsiteY37" fmla="*/ 2911406 h 3013872"/>
              <a:gd name="connsiteX38" fmla="*/ 221152 w 3501373"/>
              <a:gd name="connsiteY38" fmla="*/ 2922324 h 3013872"/>
              <a:gd name="connsiteX39" fmla="*/ 177481 w 3501373"/>
              <a:gd name="connsiteY39" fmla="*/ 2978437 h 3013872"/>
              <a:gd name="connsiteX40" fmla="*/ 171133 w 3501373"/>
              <a:gd name="connsiteY40" fmla="*/ 2989355 h 3013872"/>
              <a:gd name="connsiteX41" fmla="*/ 175195 w 3501373"/>
              <a:gd name="connsiteY41" fmla="*/ 2997480 h 3013872"/>
              <a:gd name="connsiteX42" fmla="*/ 75918 w 3501373"/>
              <a:gd name="connsiteY42" fmla="*/ 2997734 h 3013872"/>
              <a:gd name="connsiteX43" fmla="*/ 83281 w 3501373"/>
              <a:gd name="connsiteY43" fmla="*/ 2993418 h 3013872"/>
              <a:gd name="connsiteX44" fmla="*/ 140410 w 3501373"/>
              <a:gd name="connsiteY44" fmla="*/ 2922832 h 3013872"/>
              <a:gd name="connsiteX45" fmla="*/ 140410 w 3501373"/>
              <a:gd name="connsiteY45" fmla="*/ 2913691 h 3013872"/>
              <a:gd name="connsiteX46" fmla="*/ 129238 w 3501373"/>
              <a:gd name="connsiteY46" fmla="*/ 2915722 h 3013872"/>
              <a:gd name="connsiteX47" fmla="*/ 70332 w 3501373"/>
              <a:gd name="connsiteY47" fmla="*/ 2988340 h 3013872"/>
              <a:gd name="connsiteX48" fmla="*/ 69316 w 3501373"/>
              <a:gd name="connsiteY48" fmla="*/ 2993164 h 3013872"/>
              <a:gd name="connsiteX49" fmla="*/ 75918 w 3501373"/>
              <a:gd name="connsiteY49" fmla="*/ 2997734 h 3013872"/>
              <a:gd name="connsiteX50" fmla="*/ 593126 w 3501373"/>
              <a:gd name="connsiteY50" fmla="*/ 2912168 h 3013872"/>
              <a:gd name="connsiteX51" fmla="*/ 524317 w 3501373"/>
              <a:gd name="connsiteY51" fmla="*/ 2987832 h 3013872"/>
              <a:gd name="connsiteX52" fmla="*/ 527364 w 3501373"/>
              <a:gd name="connsiteY52" fmla="*/ 2996211 h 3013872"/>
              <a:gd name="connsiteX53" fmla="*/ 538282 w 3501373"/>
              <a:gd name="connsiteY53" fmla="*/ 2991641 h 3013872"/>
              <a:gd name="connsiteX54" fmla="*/ 586778 w 3501373"/>
              <a:gd name="connsiteY54" fmla="*/ 2930449 h 3013872"/>
              <a:gd name="connsiteX55" fmla="*/ 593126 w 3501373"/>
              <a:gd name="connsiteY55" fmla="*/ 2912168 h 3013872"/>
              <a:gd name="connsiteX56" fmla="*/ 227754 w 3501373"/>
              <a:gd name="connsiteY56" fmla="*/ 2997480 h 3013872"/>
              <a:gd name="connsiteX57" fmla="*/ 241465 w 3501373"/>
              <a:gd name="connsiteY57" fmla="*/ 2987070 h 3013872"/>
              <a:gd name="connsiteX58" fmla="*/ 289707 w 3501373"/>
              <a:gd name="connsiteY58" fmla="*/ 2925117 h 3013872"/>
              <a:gd name="connsiteX59" fmla="*/ 293262 w 3501373"/>
              <a:gd name="connsiteY59" fmla="*/ 2918515 h 3013872"/>
              <a:gd name="connsiteX60" fmla="*/ 293008 w 3501373"/>
              <a:gd name="connsiteY60" fmla="*/ 2913691 h 3013872"/>
              <a:gd name="connsiteX61" fmla="*/ 286407 w 3501373"/>
              <a:gd name="connsiteY61" fmla="*/ 2911660 h 3013872"/>
              <a:gd name="connsiteX62" fmla="*/ 270918 w 3501373"/>
              <a:gd name="connsiteY62" fmla="*/ 2924355 h 3013872"/>
              <a:gd name="connsiteX63" fmla="*/ 226231 w 3501373"/>
              <a:gd name="connsiteY63" fmla="*/ 2982500 h 3013872"/>
              <a:gd name="connsiteX64" fmla="*/ 221660 w 3501373"/>
              <a:gd name="connsiteY64" fmla="*/ 2991386 h 3013872"/>
              <a:gd name="connsiteX65" fmla="*/ 227754 w 3501373"/>
              <a:gd name="connsiteY65" fmla="*/ 2997480 h 3013872"/>
              <a:gd name="connsiteX66" fmla="*/ 191445 w 3501373"/>
              <a:gd name="connsiteY66" fmla="*/ 2913437 h 3013872"/>
              <a:gd name="connsiteX67" fmla="*/ 174941 w 3501373"/>
              <a:gd name="connsiteY67" fmla="*/ 2921562 h 3013872"/>
              <a:gd name="connsiteX68" fmla="*/ 148281 w 3501373"/>
              <a:gd name="connsiteY68" fmla="*/ 2952285 h 3013872"/>
              <a:gd name="connsiteX69" fmla="*/ 125937 w 3501373"/>
              <a:gd name="connsiteY69" fmla="*/ 2983008 h 3013872"/>
              <a:gd name="connsiteX70" fmla="*/ 125684 w 3501373"/>
              <a:gd name="connsiteY70" fmla="*/ 2996465 h 3013872"/>
              <a:gd name="connsiteX71" fmla="*/ 138633 w 3501373"/>
              <a:gd name="connsiteY71" fmla="*/ 2991894 h 3013872"/>
              <a:gd name="connsiteX72" fmla="*/ 141934 w 3501373"/>
              <a:gd name="connsiteY72" fmla="*/ 2988086 h 3013872"/>
              <a:gd name="connsiteX73" fmla="*/ 187891 w 3501373"/>
              <a:gd name="connsiteY73" fmla="*/ 2927402 h 3013872"/>
              <a:gd name="connsiteX74" fmla="*/ 191445 w 3501373"/>
              <a:gd name="connsiteY74" fmla="*/ 2913437 h 3013872"/>
              <a:gd name="connsiteX75" fmla="*/ 490801 w 3501373"/>
              <a:gd name="connsiteY75" fmla="*/ 2912675 h 3013872"/>
              <a:gd name="connsiteX76" fmla="*/ 467950 w 3501373"/>
              <a:gd name="connsiteY76" fmla="*/ 2928672 h 3013872"/>
              <a:gd name="connsiteX77" fmla="*/ 432403 w 3501373"/>
              <a:gd name="connsiteY77" fmla="*/ 2974629 h 3013872"/>
              <a:gd name="connsiteX78" fmla="*/ 424278 w 3501373"/>
              <a:gd name="connsiteY78" fmla="*/ 2987324 h 3013872"/>
              <a:gd name="connsiteX79" fmla="*/ 425801 w 3501373"/>
              <a:gd name="connsiteY79" fmla="*/ 2996211 h 3013872"/>
              <a:gd name="connsiteX80" fmla="*/ 432911 w 3501373"/>
              <a:gd name="connsiteY80" fmla="*/ 2995703 h 3013872"/>
              <a:gd name="connsiteX81" fmla="*/ 444083 w 3501373"/>
              <a:gd name="connsiteY81" fmla="*/ 2985801 h 3013872"/>
              <a:gd name="connsiteX82" fmla="*/ 487247 w 3501373"/>
              <a:gd name="connsiteY82" fmla="*/ 2929687 h 3013872"/>
              <a:gd name="connsiteX83" fmla="*/ 490801 w 3501373"/>
              <a:gd name="connsiteY83" fmla="*/ 2912675 h 3013872"/>
              <a:gd name="connsiteX84" fmla="*/ 439004 w 3501373"/>
              <a:gd name="connsiteY84" fmla="*/ 2912929 h 3013872"/>
              <a:gd name="connsiteX85" fmla="*/ 364864 w 3501373"/>
              <a:gd name="connsiteY85" fmla="*/ 2998242 h 3013872"/>
              <a:gd name="connsiteX86" fmla="*/ 439004 w 3501373"/>
              <a:gd name="connsiteY86" fmla="*/ 2912929 h 3013872"/>
              <a:gd name="connsiteX87" fmla="*/ 275235 w 3501373"/>
              <a:gd name="connsiteY87" fmla="*/ 2997734 h 3013872"/>
              <a:gd name="connsiteX88" fmla="*/ 289199 w 3501373"/>
              <a:gd name="connsiteY88" fmla="*/ 2988593 h 3013872"/>
              <a:gd name="connsiteX89" fmla="*/ 326016 w 3501373"/>
              <a:gd name="connsiteY89" fmla="*/ 2940351 h 3013872"/>
              <a:gd name="connsiteX90" fmla="*/ 339981 w 3501373"/>
              <a:gd name="connsiteY90" fmla="*/ 2922578 h 3013872"/>
              <a:gd name="connsiteX91" fmla="*/ 339219 w 3501373"/>
              <a:gd name="connsiteY91" fmla="*/ 2913691 h 3013872"/>
              <a:gd name="connsiteX92" fmla="*/ 332364 w 3501373"/>
              <a:gd name="connsiteY92" fmla="*/ 2913437 h 3013872"/>
              <a:gd name="connsiteX93" fmla="*/ 271426 w 3501373"/>
              <a:gd name="connsiteY93" fmla="*/ 2990117 h 3013872"/>
              <a:gd name="connsiteX94" fmla="*/ 275235 w 3501373"/>
              <a:gd name="connsiteY94" fmla="*/ 2997734 h 3013872"/>
              <a:gd name="connsiteX95" fmla="*/ 642384 w 3501373"/>
              <a:gd name="connsiteY95" fmla="*/ 2914707 h 3013872"/>
              <a:gd name="connsiteX96" fmla="*/ 622325 w 3501373"/>
              <a:gd name="connsiteY96" fmla="*/ 2922070 h 3013872"/>
              <a:gd name="connsiteX97" fmla="*/ 589063 w 3501373"/>
              <a:gd name="connsiteY97" fmla="*/ 2963457 h 3013872"/>
              <a:gd name="connsiteX98" fmla="*/ 572052 w 3501373"/>
              <a:gd name="connsiteY98" fmla="*/ 2988593 h 3013872"/>
              <a:gd name="connsiteX99" fmla="*/ 572052 w 3501373"/>
              <a:gd name="connsiteY99" fmla="*/ 2995703 h 3013872"/>
              <a:gd name="connsiteX100" fmla="*/ 580938 w 3501373"/>
              <a:gd name="connsiteY100" fmla="*/ 2996211 h 3013872"/>
              <a:gd name="connsiteX101" fmla="*/ 642384 w 3501373"/>
              <a:gd name="connsiteY101" fmla="*/ 2914707 h 3013872"/>
              <a:gd name="connsiteX102" fmla="*/ 673360 w 3501373"/>
              <a:gd name="connsiteY102" fmla="*/ 2995703 h 3013872"/>
              <a:gd name="connsiteX103" fmla="*/ 683770 w 3501373"/>
              <a:gd name="connsiteY103" fmla="*/ 2992656 h 3013872"/>
              <a:gd name="connsiteX104" fmla="*/ 738107 w 3501373"/>
              <a:gd name="connsiteY104" fmla="*/ 2923340 h 3013872"/>
              <a:gd name="connsiteX105" fmla="*/ 738360 w 3501373"/>
              <a:gd name="connsiteY105" fmla="*/ 2912168 h 3013872"/>
              <a:gd name="connsiteX106" fmla="*/ 727189 w 3501373"/>
              <a:gd name="connsiteY106" fmla="*/ 2914961 h 3013872"/>
              <a:gd name="connsiteX107" fmla="*/ 675392 w 3501373"/>
              <a:gd name="connsiteY107" fmla="*/ 2983262 h 3013872"/>
              <a:gd name="connsiteX108" fmla="*/ 673360 w 3501373"/>
              <a:gd name="connsiteY108" fmla="*/ 2995703 h 3013872"/>
              <a:gd name="connsiteX109" fmla="*/ 790411 w 3501373"/>
              <a:gd name="connsiteY109" fmla="*/ 2913183 h 3013872"/>
              <a:gd name="connsiteX110" fmla="*/ 775939 w 3501373"/>
              <a:gd name="connsiteY110" fmla="*/ 2920293 h 3013872"/>
              <a:gd name="connsiteX111" fmla="*/ 726681 w 3501373"/>
              <a:gd name="connsiteY111" fmla="*/ 2984277 h 3013872"/>
              <a:gd name="connsiteX112" fmla="*/ 724649 w 3501373"/>
              <a:gd name="connsiteY112" fmla="*/ 2995703 h 3013872"/>
              <a:gd name="connsiteX113" fmla="*/ 737345 w 3501373"/>
              <a:gd name="connsiteY113" fmla="*/ 2992656 h 3013872"/>
              <a:gd name="connsiteX114" fmla="*/ 791173 w 3501373"/>
              <a:gd name="connsiteY114" fmla="*/ 2922578 h 3013872"/>
              <a:gd name="connsiteX115" fmla="*/ 790411 w 3501373"/>
              <a:gd name="connsiteY115" fmla="*/ 2913183 h 3013872"/>
              <a:gd name="connsiteX116" fmla="*/ 628927 w 3501373"/>
              <a:gd name="connsiteY116" fmla="*/ 2997480 h 3013872"/>
              <a:gd name="connsiteX117" fmla="*/ 635020 w 3501373"/>
              <a:gd name="connsiteY117" fmla="*/ 2993925 h 3013872"/>
              <a:gd name="connsiteX118" fmla="*/ 690626 w 3501373"/>
              <a:gd name="connsiteY118" fmla="*/ 2922832 h 3013872"/>
              <a:gd name="connsiteX119" fmla="*/ 689610 w 3501373"/>
              <a:gd name="connsiteY119" fmla="*/ 2913945 h 3013872"/>
              <a:gd name="connsiteX120" fmla="*/ 680470 w 3501373"/>
              <a:gd name="connsiteY120" fmla="*/ 2915722 h 3013872"/>
              <a:gd name="connsiteX121" fmla="*/ 639337 w 3501373"/>
              <a:gd name="connsiteY121" fmla="*/ 2966250 h 3013872"/>
              <a:gd name="connsiteX122" fmla="*/ 623595 w 3501373"/>
              <a:gd name="connsiteY122" fmla="*/ 2988847 h 3013872"/>
              <a:gd name="connsiteX123" fmla="*/ 628927 w 3501373"/>
              <a:gd name="connsiteY123" fmla="*/ 2997480 h 3013872"/>
              <a:gd name="connsiteX124" fmla="*/ 479883 w 3501373"/>
              <a:gd name="connsiteY124" fmla="*/ 2993164 h 3013872"/>
              <a:gd name="connsiteX125" fmla="*/ 490040 w 3501373"/>
              <a:gd name="connsiteY125" fmla="*/ 2986308 h 3013872"/>
              <a:gd name="connsiteX126" fmla="*/ 538282 w 3501373"/>
              <a:gd name="connsiteY126" fmla="*/ 2925117 h 3013872"/>
              <a:gd name="connsiteX127" fmla="*/ 539805 w 3501373"/>
              <a:gd name="connsiteY127" fmla="*/ 2912421 h 3013872"/>
              <a:gd name="connsiteX128" fmla="*/ 526602 w 3501373"/>
              <a:gd name="connsiteY128" fmla="*/ 2916992 h 3013872"/>
              <a:gd name="connsiteX129" fmla="*/ 490547 w 3501373"/>
              <a:gd name="connsiteY129" fmla="*/ 2962187 h 3013872"/>
              <a:gd name="connsiteX130" fmla="*/ 474805 w 3501373"/>
              <a:gd name="connsiteY130" fmla="*/ 2984785 h 3013872"/>
              <a:gd name="connsiteX131" fmla="*/ 479883 w 3501373"/>
              <a:gd name="connsiteY131" fmla="*/ 2993164 h 3013872"/>
              <a:gd name="connsiteX132" fmla="*/ 895275 w 3501373"/>
              <a:gd name="connsiteY132" fmla="*/ 2913183 h 3013872"/>
              <a:gd name="connsiteX133" fmla="*/ 886388 w 3501373"/>
              <a:gd name="connsiteY133" fmla="*/ 2913183 h 3013872"/>
              <a:gd name="connsiteX134" fmla="*/ 827482 w 3501373"/>
              <a:gd name="connsiteY134" fmla="*/ 2984785 h 3013872"/>
              <a:gd name="connsiteX135" fmla="*/ 828751 w 3501373"/>
              <a:gd name="connsiteY135" fmla="*/ 2993672 h 3013872"/>
              <a:gd name="connsiteX136" fmla="*/ 837892 w 3501373"/>
              <a:gd name="connsiteY136" fmla="*/ 2991641 h 3013872"/>
              <a:gd name="connsiteX137" fmla="*/ 866583 w 3501373"/>
              <a:gd name="connsiteY137" fmla="*/ 2956601 h 3013872"/>
              <a:gd name="connsiteX138" fmla="*/ 895275 w 3501373"/>
              <a:gd name="connsiteY138" fmla="*/ 2913183 h 3013872"/>
              <a:gd name="connsiteX139" fmla="*/ 321192 w 3501373"/>
              <a:gd name="connsiteY139" fmla="*/ 2998496 h 3013872"/>
              <a:gd name="connsiteX140" fmla="*/ 332110 w 3501373"/>
              <a:gd name="connsiteY140" fmla="*/ 2996465 h 3013872"/>
              <a:gd name="connsiteX141" fmla="*/ 391270 w 3501373"/>
              <a:gd name="connsiteY141" fmla="*/ 2921562 h 3013872"/>
              <a:gd name="connsiteX142" fmla="*/ 391016 w 3501373"/>
              <a:gd name="connsiteY142" fmla="*/ 2914707 h 3013872"/>
              <a:gd name="connsiteX143" fmla="*/ 382383 w 3501373"/>
              <a:gd name="connsiteY143" fmla="*/ 2915214 h 3013872"/>
              <a:gd name="connsiteX144" fmla="*/ 354454 w 3501373"/>
              <a:gd name="connsiteY144" fmla="*/ 2947461 h 3013872"/>
              <a:gd name="connsiteX145" fmla="*/ 321192 w 3501373"/>
              <a:gd name="connsiteY145" fmla="*/ 2998496 h 3013872"/>
              <a:gd name="connsiteX146" fmla="*/ 774669 w 3501373"/>
              <a:gd name="connsiteY146" fmla="*/ 2997480 h 3013872"/>
              <a:gd name="connsiteX147" fmla="*/ 788888 w 3501373"/>
              <a:gd name="connsiteY147" fmla="*/ 2988593 h 3013872"/>
              <a:gd name="connsiteX148" fmla="*/ 836115 w 3501373"/>
              <a:gd name="connsiteY148" fmla="*/ 2926640 h 3013872"/>
              <a:gd name="connsiteX149" fmla="*/ 838146 w 3501373"/>
              <a:gd name="connsiteY149" fmla="*/ 2915214 h 3013872"/>
              <a:gd name="connsiteX150" fmla="*/ 825704 w 3501373"/>
              <a:gd name="connsiteY150" fmla="*/ 2918515 h 3013872"/>
              <a:gd name="connsiteX151" fmla="*/ 772638 w 3501373"/>
              <a:gd name="connsiteY151" fmla="*/ 2985293 h 3013872"/>
              <a:gd name="connsiteX152" fmla="*/ 770099 w 3501373"/>
              <a:gd name="connsiteY152" fmla="*/ 2992148 h 3013872"/>
              <a:gd name="connsiteX153" fmla="*/ 774669 w 3501373"/>
              <a:gd name="connsiteY153" fmla="*/ 2997480 h 3013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3501373" h="3013872">
                <a:moveTo>
                  <a:pt x="1807054" y="2895918"/>
                </a:moveTo>
                <a:cubicBezTo>
                  <a:pt x="2358032" y="2895918"/>
                  <a:pt x="2909009" y="2895918"/>
                  <a:pt x="3459987" y="2895918"/>
                </a:cubicBezTo>
                <a:cubicBezTo>
                  <a:pt x="3470143" y="2895918"/>
                  <a:pt x="3480299" y="2895918"/>
                  <a:pt x="3490455" y="2896426"/>
                </a:cubicBezTo>
                <a:cubicBezTo>
                  <a:pt x="3495534" y="2896679"/>
                  <a:pt x="3501120" y="2897441"/>
                  <a:pt x="3502897" y="2903281"/>
                </a:cubicBezTo>
                <a:cubicBezTo>
                  <a:pt x="3504674" y="2908867"/>
                  <a:pt x="3500866" y="2912929"/>
                  <a:pt x="3497565" y="2916738"/>
                </a:cubicBezTo>
                <a:cubicBezTo>
                  <a:pt x="3488678" y="2926386"/>
                  <a:pt x="3478014" y="2932988"/>
                  <a:pt x="3464557" y="2933242"/>
                </a:cubicBezTo>
                <a:cubicBezTo>
                  <a:pt x="3448561" y="2933496"/>
                  <a:pt x="3432311" y="2933750"/>
                  <a:pt x="3416315" y="2933750"/>
                </a:cubicBezTo>
                <a:cubicBezTo>
                  <a:pt x="2877271" y="2933750"/>
                  <a:pt x="2337973" y="2933750"/>
                  <a:pt x="1798929" y="2933496"/>
                </a:cubicBezTo>
                <a:cubicBezTo>
                  <a:pt x="1781155" y="2933496"/>
                  <a:pt x="1763382" y="2934512"/>
                  <a:pt x="1745608" y="2933496"/>
                </a:cubicBezTo>
                <a:cubicBezTo>
                  <a:pt x="1721487" y="2931972"/>
                  <a:pt x="1702952" y="2941367"/>
                  <a:pt x="1687464" y="2958633"/>
                </a:cubicBezTo>
                <a:cubicBezTo>
                  <a:pt x="1677308" y="2970058"/>
                  <a:pt x="1666390" y="2980722"/>
                  <a:pt x="1656487" y="2992148"/>
                </a:cubicBezTo>
                <a:cubicBezTo>
                  <a:pt x="1642015" y="3008906"/>
                  <a:pt x="1624495" y="3014746"/>
                  <a:pt x="1602659" y="3014492"/>
                </a:cubicBezTo>
                <a:cubicBezTo>
                  <a:pt x="1476467" y="3013730"/>
                  <a:pt x="1350530" y="3014238"/>
                  <a:pt x="1224338" y="3013984"/>
                </a:cubicBezTo>
                <a:cubicBezTo>
                  <a:pt x="833322" y="3013984"/>
                  <a:pt x="442305" y="3013730"/>
                  <a:pt x="51289" y="3013730"/>
                </a:cubicBezTo>
                <a:cubicBezTo>
                  <a:pt x="41894" y="3013730"/>
                  <a:pt x="32500" y="3013984"/>
                  <a:pt x="23359" y="3012968"/>
                </a:cubicBezTo>
                <a:cubicBezTo>
                  <a:pt x="8125" y="3011191"/>
                  <a:pt x="3047" y="3005859"/>
                  <a:pt x="1269" y="2990371"/>
                </a:cubicBezTo>
                <a:cubicBezTo>
                  <a:pt x="508" y="2983769"/>
                  <a:pt x="761" y="2976914"/>
                  <a:pt x="761" y="2970058"/>
                </a:cubicBezTo>
                <a:cubicBezTo>
                  <a:pt x="761" y="2705234"/>
                  <a:pt x="1015" y="2440155"/>
                  <a:pt x="508" y="2175330"/>
                </a:cubicBezTo>
                <a:cubicBezTo>
                  <a:pt x="508" y="2148670"/>
                  <a:pt x="8379" y="2128865"/>
                  <a:pt x="27422" y="2110330"/>
                </a:cubicBezTo>
                <a:cubicBezTo>
                  <a:pt x="72109" y="2066658"/>
                  <a:pt x="67285" y="2078338"/>
                  <a:pt x="67285" y="2013338"/>
                </a:cubicBezTo>
                <a:cubicBezTo>
                  <a:pt x="67031" y="1364098"/>
                  <a:pt x="66777" y="715113"/>
                  <a:pt x="66523" y="65873"/>
                </a:cubicBezTo>
                <a:cubicBezTo>
                  <a:pt x="66523" y="45307"/>
                  <a:pt x="66269" y="24994"/>
                  <a:pt x="80488" y="7983"/>
                </a:cubicBezTo>
                <a:cubicBezTo>
                  <a:pt x="83789" y="4174"/>
                  <a:pt x="86836" y="-904"/>
                  <a:pt x="92676" y="873"/>
                </a:cubicBezTo>
                <a:cubicBezTo>
                  <a:pt x="98516" y="2650"/>
                  <a:pt x="98769" y="8490"/>
                  <a:pt x="99023" y="13569"/>
                </a:cubicBezTo>
                <a:cubicBezTo>
                  <a:pt x="99531" y="21947"/>
                  <a:pt x="99531" y="30580"/>
                  <a:pt x="99531" y="38959"/>
                </a:cubicBezTo>
                <a:cubicBezTo>
                  <a:pt x="99277" y="711812"/>
                  <a:pt x="98769" y="1384665"/>
                  <a:pt x="98516" y="2057518"/>
                </a:cubicBezTo>
                <a:cubicBezTo>
                  <a:pt x="98516" y="2312186"/>
                  <a:pt x="98516" y="2567108"/>
                  <a:pt x="98769" y="2821777"/>
                </a:cubicBezTo>
                <a:cubicBezTo>
                  <a:pt x="98769" y="2837011"/>
                  <a:pt x="98769" y="2852246"/>
                  <a:pt x="99531" y="2867480"/>
                </a:cubicBezTo>
                <a:cubicBezTo>
                  <a:pt x="100801" y="2890078"/>
                  <a:pt x="105879" y="2894902"/>
                  <a:pt x="129492" y="2895918"/>
                </a:cubicBezTo>
                <a:cubicBezTo>
                  <a:pt x="142187" y="2896426"/>
                  <a:pt x="154883" y="2896171"/>
                  <a:pt x="167578" y="2896171"/>
                </a:cubicBezTo>
                <a:cubicBezTo>
                  <a:pt x="714239" y="2896171"/>
                  <a:pt x="1261154" y="2896171"/>
                  <a:pt x="1807816" y="2896171"/>
                </a:cubicBezTo>
                <a:cubicBezTo>
                  <a:pt x="1807054" y="2896171"/>
                  <a:pt x="1807054" y="2895918"/>
                  <a:pt x="1807054" y="2895918"/>
                </a:cubicBezTo>
                <a:close/>
                <a:moveTo>
                  <a:pt x="175195" y="2997480"/>
                </a:moveTo>
                <a:cubicBezTo>
                  <a:pt x="181797" y="2997734"/>
                  <a:pt x="185606" y="2992910"/>
                  <a:pt x="189160" y="2988086"/>
                </a:cubicBezTo>
                <a:cubicBezTo>
                  <a:pt x="202871" y="2970820"/>
                  <a:pt x="216328" y="2953555"/>
                  <a:pt x="229785" y="2936035"/>
                </a:cubicBezTo>
                <a:cubicBezTo>
                  <a:pt x="233848" y="2930703"/>
                  <a:pt x="238164" y="2925371"/>
                  <a:pt x="241719" y="2919531"/>
                </a:cubicBezTo>
                <a:cubicBezTo>
                  <a:pt x="242735" y="2917753"/>
                  <a:pt x="242481" y="2914199"/>
                  <a:pt x="241465" y="2912675"/>
                </a:cubicBezTo>
                <a:cubicBezTo>
                  <a:pt x="240195" y="2911406"/>
                  <a:pt x="236895" y="2910898"/>
                  <a:pt x="234863" y="2911406"/>
                </a:cubicBezTo>
                <a:cubicBezTo>
                  <a:pt x="229024" y="2913183"/>
                  <a:pt x="224707" y="2917500"/>
                  <a:pt x="221152" y="2922324"/>
                </a:cubicBezTo>
                <a:cubicBezTo>
                  <a:pt x="206426" y="2940859"/>
                  <a:pt x="191953" y="2959648"/>
                  <a:pt x="177481" y="2978437"/>
                </a:cubicBezTo>
                <a:cubicBezTo>
                  <a:pt x="174941" y="2981738"/>
                  <a:pt x="172656" y="2985547"/>
                  <a:pt x="171133" y="2989355"/>
                </a:cubicBezTo>
                <a:cubicBezTo>
                  <a:pt x="169609" y="2993164"/>
                  <a:pt x="170879" y="2996211"/>
                  <a:pt x="175195" y="2997480"/>
                </a:cubicBezTo>
                <a:close/>
                <a:moveTo>
                  <a:pt x="75918" y="2997734"/>
                </a:moveTo>
                <a:cubicBezTo>
                  <a:pt x="77695" y="2996719"/>
                  <a:pt x="80996" y="2995703"/>
                  <a:pt x="83281" y="2993418"/>
                </a:cubicBezTo>
                <a:cubicBezTo>
                  <a:pt x="104355" y="2971582"/>
                  <a:pt x="121875" y="2946699"/>
                  <a:pt x="140410" y="2922832"/>
                </a:cubicBezTo>
                <a:cubicBezTo>
                  <a:pt x="142441" y="2920293"/>
                  <a:pt x="143457" y="2916230"/>
                  <a:pt x="140410" y="2913691"/>
                </a:cubicBezTo>
                <a:cubicBezTo>
                  <a:pt x="136348" y="2910136"/>
                  <a:pt x="132285" y="2912929"/>
                  <a:pt x="129238" y="2915722"/>
                </a:cubicBezTo>
                <a:cubicBezTo>
                  <a:pt x="106641" y="2937304"/>
                  <a:pt x="89629" y="2963711"/>
                  <a:pt x="70332" y="2988340"/>
                </a:cubicBezTo>
                <a:cubicBezTo>
                  <a:pt x="69316" y="2989609"/>
                  <a:pt x="69062" y="2991641"/>
                  <a:pt x="69316" y="2993164"/>
                </a:cubicBezTo>
                <a:cubicBezTo>
                  <a:pt x="69570" y="2995703"/>
                  <a:pt x="71601" y="2997226"/>
                  <a:pt x="75918" y="2997734"/>
                </a:cubicBezTo>
                <a:close/>
                <a:moveTo>
                  <a:pt x="593126" y="2912168"/>
                </a:moveTo>
                <a:cubicBezTo>
                  <a:pt x="576622" y="2919531"/>
                  <a:pt x="528126" y="2973613"/>
                  <a:pt x="524317" y="2987832"/>
                </a:cubicBezTo>
                <a:cubicBezTo>
                  <a:pt x="523301" y="2991386"/>
                  <a:pt x="523555" y="2994941"/>
                  <a:pt x="527364" y="2996211"/>
                </a:cubicBezTo>
                <a:cubicBezTo>
                  <a:pt x="531934" y="2997734"/>
                  <a:pt x="535489" y="2994941"/>
                  <a:pt x="538282" y="2991641"/>
                </a:cubicBezTo>
                <a:cubicBezTo>
                  <a:pt x="554532" y="2971328"/>
                  <a:pt x="570782" y="2951015"/>
                  <a:pt x="586778" y="2930449"/>
                </a:cubicBezTo>
                <a:cubicBezTo>
                  <a:pt x="590333" y="2925879"/>
                  <a:pt x="594649" y="2921308"/>
                  <a:pt x="593126" y="2912168"/>
                </a:cubicBezTo>
                <a:close/>
                <a:moveTo>
                  <a:pt x="227754" y="2997480"/>
                </a:moveTo>
                <a:cubicBezTo>
                  <a:pt x="233848" y="2996211"/>
                  <a:pt x="237656" y="2991641"/>
                  <a:pt x="241465" y="2987070"/>
                </a:cubicBezTo>
                <a:cubicBezTo>
                  <a:pt x="257715" y="2966504"/>
                  <a:pt x="273711" y="2945937"/>
                  <a:pt x="289707" y="2925117"/>
                </a:cubicBezTo>
                <a:cubicBezTo>
                  <a:pt x="291231" y="2923086"/>
                  <a:pt x="292500" y="2920801"/>
                  <a:pt x="293262" y="2918515"/>
                </a:cubicBezTo>
                <a:cubicBezTo>
                  <a:pt x="293770" y="2916992"/>
                  <a:pt x="293770" y="2914961"/>
                  <a:pt x="293008" y="2913691"/>
                </a:cubicBezTo>
                <a:cubicBezTo>
                  <a:pt x="291485" y="2911152"/>
                  <a:pt x="288946" y="2910898"/>
                  <a:pt x="286407" y="2911660"/>
                </a:cubicBezTo>
                <a:cubicBezTo>
                  <a:pt x="279805" y="2913945"/>
                  <a:pt x="275235" y="2919277"/>
                  <a:pt x="270918" y="2924355"/>
                </a:cubicBezTo>
                <a:cubicBezTo>
                  <a:pt x="255684" y="2943652"/>
                  <a:pt x="240957" y="2962949"/>
                  <a:pt x="226231" y="2982500"/>
                </a:cubicBezTo>
                <a:cubicBezTo>
                  <a:pt x="224199" y="2985039"/>
                  <a:pt x="222422" y="2988340"/>
                  <a:pt x="221660" y="2991386"/>
                </a:cubicBezTo>
                <a:cubicBezTo>
                  <a:pt x="220899" y="2995449"/>
                  <a:pt x="223692" y="2997480"/>
                  <a:pt x="227754" y="2997480"/>
                </a:cubicBezTo>
                <a:close/>
                <a:moveTo>
                  <a:pt x="191445" y="2913437"/>
                </a:moveTo>
                <a:cubicBezTo>
                  <a:pt x="183066" y="2910136"/>
                  <a:pt x="179004" y="2916992"/>
                  <a:pt x="174941" y="2921562"/>
                </a:cubicBezTo>
                <a:cubicBezTo>
                  <a:pt x="165801" y="2931464"/>
                  <a:pt x="156914" y="2941621"/>
                  <a:pt x="148281" y="2952285"/>
                </a:cubicBezTo>
                <a:cubicBezTo>
                  <a:pt x="140410" y="2962187"/>
                  <a:pt x="133047" y="2972598"/>
                  <a:pt x="125937" y="2983008"/>
                </a:cubicBezTo>
                <a:cubicBezTo>
                  <a:pt x="123144" y="2987324"/>
                  <a:pt x="120098" y="2992656"/>
                  <a:pt x="125684" y="2996465"/>
                </a:cubicBezTo>
                <a:cubicBezTo>
                  <a:pt x="131016" y="3000019"/>
                  <a:pt x="135078" y="2995195"/>
                  <a:pt x="138633" y="2991894"/>
                </a:cubicBezTo>
                <a:cubicBezTo>
                  <a:pt x="139902" y="2990625"/>
                  <a:pt x="140918" y="2989355"/>
                  <a:pt x="141934" y="2988086"/>
                </a:cubicBezTo>
                <a:cubicBezTo>
                  <a:pt x="157168" y="2967773"/>
                  <a:pt x="172656" y="2947715"/>
                  <a:pt x="187891" y="2927402"/>
                </a:cubicBezTo>
                <a:cubicBezTo>
                  <a:pt x="190684" y="2923593"/>
                  <a:pt x="195000" y="2919531"/>
                  <a:pt x="191445" y="2913437"/>
                </a:cubicBezTo>
                <a:close/>
                <a:moveTo>
                  <a:pt x="490801" y="2912675"/>
                </a:moveTo>
                <a:cubicBezTo>
                  <a:pt x="479376" y="2912421"/>
                  <a:pt x="474044" y="2921054"/>
                  <a:pt x="467950" y="2928672"/>
                </a:cubicBezTo>
                <a:cubicBezTo>
                  <a:pt x="456016" y="2943906"/>
                  <a:pt x="444083" y="2959140"/>
                  <a:pt x="432403" y="2974629"/>
                </a:cubicBezTo>
                <a:cubicBezTo>
                  <a:pt x="429356" y="2978691"/>
                  <a:pt x="426563" y="2982754"/>
                  <a:pt x="424278" y="2987324"/>
                </a:cubicBezTo>
                <a:cubicBezTo>
                  <a:pt x="422754" y="2990371"/>
                  <a:pt x="421993" y="2994180"/>
                  <a:pt x="425801" y="2996211"/>
                </a:cubicBezTo>
                <a:cubicBezTo>
                  <a:pt x="427579" y="2997226"/>
                  <a:pt x="431133" y="2996719"/>
                  <a:pt x="432911" y="2995703"/>
                </a:cubicBezTo>
                <a:cubicBezTo>
                  <a:pt x="436973" y="2992910"/>
                  <a:pt x="441036" y="2989609"/>
                  <a:pt x="444083" y="2985801"/>
                </a:cubicBezTo>
                <a:cubicBezTo>
                  <a:pt x="458555" y="2967265"/>
                  <a:pt x="473028" y="2948730"/>
                  <a:pt x="487247" y="2929687"/>
                </a:cubicBezTo>
                <a:cubicBezTo>
                  <a:pt x="490547" y="2925117"/>
                  <a:pt x="495118" y="2920547"/>
                  <a:pt x="490801" y="2912675"/>
                </a:cubicBezTo>
                <a:close/>
                <a:moveTo>
                  <a:pt x="439004" y="2912929"/>
                </a:moveTo>
                <a:cubicBezTo>
                  <a:pt x="406758" y="2932988"/>
                  <a:pt x="389493" y="2965488"/>
                  <a:pt x="364864" y="2998242"/>
                </a:cubicBezTo>
                <a:cubicBezTo>
                  <a:pt x="390000" y="2991386"/>
                  <a:pt x="428340" y="2947207"/>
                  <a:pt x="439004" y="2912929"/>
                </a:cubicBezTo>
                <a:close/>
                <a:moveTo>
                  <a:pt x="275235" y="2997734"/>
                </a:moveTo>
                <a:cubicBezTo>
                  <a:pt x="281836" y="2997988"/>
                  <a:pt x="285645" y="2993164"/>
                  <a:pt x="289199" y="2988593"/>
                </a:cubicBezTo>
                <a:cubicBezTo>
                  <a:pt x="301641" y="2972598"/>
                  <a:pt x="313575" y="2956347"/>
                  <a:pt x="326016" y="2940351"/>
                </a:cubicBezTo>
                <a:cubicBezTo>
                  <a:pt x="330586" y="2934257"/>
                  <a:pt x="335664" y="2928672"/>
                  <a:pt x="339981" y="2922578"/>
                </a:cubicBezTo>
                <a:cubicBezTo>
                  <a:pt x="342012" y="2919785"/>
                  <a:pt x="342266" y="2915722"/>
                  <a:pt x="339219" y="2913691"/>
                </a:cubicBezTo>
                <a:cubicBezTo>
                  <a:pt x="337442" y="2912421"/>
                  <a:pt x="333633" y="2912168"/>
                  <a:pt x="332364" y="2913437"/>
                </a:cubicBezTo>
                <a:cubicBezTo>
                  <a:pt x="308242" y="2935781"/>
                  <a:pt x="289199" y="2962441"/>
                  <a:pt x="271426" y="2990117"/>
                </a:cubicBezTo>
                <a:cubicBezTo>
                  <a:pt x="269395" y="2992656"/>
                  <a:pt x="270918" y="2996211"/>
                  <a:pt x="275235" y="2997734"/>
                </a:cubicBezTo>
                <a:close/>
                <a:moveTo>
                  <a:pt x="642384" y="2914707"/>
                </a:moveTo>
                <a:cubicBezTo>
                  <a:pt x="630196" y="2910644"/>
                  <a:pt x="626388" y="2917246"/>
                  <a:pt x="622325" y="2922070"/>
                </a:cubicBezTo>
                <a:cubicBezTo>
                  <a:pt x="610899" y="2935527"/>
                  <a:pt x="599727" y="2949492"/>
                  <a:pt x="589063" y="2963457"/>
                </a:cubicBezTo>
                <a:cubicBezTo>
                  <a:pt x="582970" y="2971582"/>
                  <a:pt x="577384" y="2979961"/>
                  <a:pt x="572052" y="2988593"/>
                </a:cubicBezTo>
                <a:cubicBezTo>
                  <a:pt x="571036" y="2990371"/>
                  <a:pt x="571036" y="2993925"/>
                  <a:pt x="572052" y="2995703"/>
                </a:cubicBezTo>
                <a:cubicBezTo>
                  <a:pt x="574337" y="2999004"/>
                  <a:pt x="578653" y="2998496"/>
                  <a:pt x="580938" y="2996211"/>
                </a:cubicBezTo>
                <a:cubicBezTo>
                  <a:pt x="604552" y="2971836"/>
                  <a:pt x="624610" y="2944922"/>
                  <a:pt x="642384" y="2914707"/>
                </a:cubicBezTo>
                <a:close/>
                <a:moveTo>
                  <a:pt x="673360" y="2995703"/>
                </a:moveTo>
                <a:cubicBezTo>
                  <a:pt x="678692" y="2996973"/>
                  <a:pt x="681485" y="2994941"/>
                  <a:pt x="683770" y="2992656"/>
                </a:cubicBezTo>
                <a:cubicBezTo>
                  <a:pt x="703575" y="2970820"/>
                  <a:pt x="721857" y="2947968"/>
                  <a:pt x="738107" y="2923340"/>
                </a:cubicBezTo>
                <a:cubicBezTo>
                  <a:pt x="740392" y="2919785"/>
                  <a:pt x="742931" y="2915469"/>
                  <a:pt x="738360" y="2912168"/>
                </a:cubicBezTo>
                <a:cubicBezTo>
                  <a:pt x="734298" y="2909375"/>
                  <a:pt x="729728" y="2911660"/>
                  <a:pt x="727189" y="2914961"/>
                </a:cubicBezTo>
                <a:cubicBezTo>
                  <a:pt x="709161" y="2937051"/>
                  <a:pt x="691134" y="2959140"/>
                  <a:pt x="675392" y="2983262"/>
                </a:cubicBezTo>
                <a:cubicBezTo>
                  <a:pt x="673106" y="2986562"/>
                  <a:pt x="670567" y="2990371"/>
                  <a:pt x="673360" y="2995703"/>
                </a:cubicBezTo>
                <a:close/>
                <a:moveTo>
                  <a:pt x="790411" y="2913183"/>
                </a:moveTo>
                <a:cubicBezTo>
                  <a:pt x="783302" y="2910644"/>
                  <a:pt x="779239" y="2915976"/>
                  <a:pt x="775939" y="2920293"/>
                </a:cubicBezTo>
                <a:cubicBezTo>
                  <a:pt x="759181" y="2941367"/>
                  <a:pt x="742931" y="2962949"/>
                  <a:pt x="726681" y="2984277"/>
                </a:cubicBezTo>
                <a:cubicBezTo>
                  <a:pt x="724142" y="2987578"/>
                  <a:pt x="721095" y="2992148"/>
                  <a:pt x="724649" y="2995703"/>
                </a:cubicBezTo>
                <a:cubicBezTo>
                  <a:pt x="729474" y="3000781"/>
                  <a:pt x="734298" y="2996211"/>
                  <a:pt x="737345" y="2992656"/>
                </a:cubicBezTo>
                <a:cubicBezTo>
                  <a:pt x="756388" y="2970312"/>
                  <a:pt x="774923" y="2947207"/>
                  <a:pt x="791173" y="2922578"/>
                </a:cubicBezTo>
                <a:cubicBezTo>
                  <a:pt x="792950" y="2919785"/>
                  <a:pt x="793712" y="2916484"/>
                  <a:pt x="790411" y="2913183"/>
                </a:cubicBezTo>
                <a:close/>
                <a:moveTo>
                  <a:pt x="628927" y="2997480"/>
                </a:moveTo>
                <a:cubicBezTo>
                  <a:pt x="630704" y="2996465"/>
                  <a:pt x="633497" y="2995703"/>
                  <a:pt x="635020" y="2993925"/>
                </a:cubicBezTo>
                <a:cubicBezTo>
                  <a:pt x="654825" y="2971328"/>
                  <a:pt x="674376" y="2948222"/>
                  <a:pt x="690626" y="2922832"/>
                </a:cubicBezTo>
                <a:cubicBezTo>
                  <a:pt x="692403" y="2919785"/>
                  <a:pt x="692911" y="2916230"/>
                  <a:pt x="689610" y="2913945"/>
                </a:cubicBezTo>
                <a:cubicBezTo>
                  <a:pt x="686310" y="2911660"/>
                  <a:pt x="683009" y="2913437"/>
                  <a:pt x="680470" y="2915722"/>
                </a:cubicBezTo>
                <a:cubicBezTo>
                  <a:pt x="664474" y="2930703"/>
                  <a:pt x="653048" y="2949492"/>
                  <a:pt x="639337" y="2966250"/>
                </a:cubicBezTo>
                <a:cubicBezTo>
                  <a:pt x="633497" y="2973359"/>
                  <a:pt x="628165" y="2980976"/>
                  <a:pt x="623595" y="2988847"/>
                </a:cubicBezTo>
                <a:cubicBezTo>
                  <a:pt x="621056" y="2992910"/>
                  <a:pt x="622579" y="2996719"/>
                  <a:pt x="628927" y="2997480"/>
                </a:cubicBezTo>
                <a:close/>
                <a:moveTo>
                  <a:pt x="479883" y="2993164"/>
                </a:moveTo>
                <a:cubicBezTo>
                  <a:pt x="484454" y="2992402"/>
                  <a:pt x="487501" y="2989609"/>
                  <a:pt x="490040" y="2986308"/>
                </a:cubicBezTo>
                <a:cubicBezTo>
                  <a:pt x="506036" y="2965996"/>
                  <a:pt x="522286" y="2945683"/>
                  <a:pt x="538282" y="2925117"/>
                </a:cubicBezTo>
                <a:cubicBezTo>
                  <a:pt x="541075" y="2921562"/>
                  <a:pt x="545899" y="2916484"/>
                  <a:pt x="539805" y="2912421"/>
                </a:cubicBezTo>
                <a:cubicBezTo>
                  <a:pt x="534981" y="2909121"/>
                  <a:pt x="529903" y="2913183"/>
                  <a:pt x="526602" y="2916992"/>
                </a:cubicBezTo>
                <a:cubicBezTo>
                  <a:pt x="514415" y="2931718"/>
                  <a:pt x="502481" y="2946953"/>
                  <a:pt x="490547" y="2962187"/>
                </a:cubicBezTo>
                <a:cubicBezTo>
                  <a:pt x="484962" y="2969550"/>
                  <a:pt x="479376" y="2976914"/>
                  <a:pt x="474805" y="2984785"/>
                </a:cubicBezTo>
                <a:cubicBezTo>
                  <a:pt x="472520" y="2988593"/>
                  <a:pt x="474297" y="2992656"/>
                  <a:pt x="479883" y="2993164"/>
                </a:cubicBezTo>
                <a:close/>
                <a:moveTo>
                  <a:pt x="895275" y="2913183"/>
                </a:moveTo>
                <a:cubicBezTo>
                  <a:pt x="889435" y="2913183"/>
                  <a:pt x="887150" y="2912421"/>
                  <a:pt x="886388" y="2913183"/>
                </a:cubicBezTo>
                <a:cubicBezTo>
                  <a:pt x="863283" y="2934004"/>
                  <a:pt x="844240" y="2958379"/>
                  <a:pt x="827482" y="2984785"/>
                </a:cubicBezTo>
                <a:cubicBezTo>
                  <a:pt x="825704" y="2987832"/>
                  <a:pt x="824943" y="2991386"/>
                  <a:pt x="828751" y="2993672"/>
                </a:cubicBezTo>
                <a:cubicBezTo>
                  <a:pt x="832052" y="2995703"/>
                  <a:pt x="835861" y="2994180"/>
                  <a:pt x="837892" y="2991641"/>
                </a:cubicBezTo>
                <a:cubicBezTo>
                  <a:pt x="847794" y="2980215"/>
                  <a:pt x="857443" y="2968535"/>
                  <a:pt x="866583" y="2956601"/>
                </a:cubicBezTo>
                <a:cubicBezTo>
                  <a:pt x="876740" y="2943652"/>
                  <a:pt x="888419" y="2931718"/>
                  <a:pt x="895275" y="2913183"/>
                </a:cubicBezTo>
                <a:close/>
                <a:moveTo>
                  <a:pt x="321192" y="2998496"/>
                </a:moveTo>
                <a:cubicBezTo>
                  <a:pt x="327539" y="2997480"/>
                  <a:pt x="330586" y="2997734"/>
                  <a:pt x="332110" y="2996465"/>
                </a:cubicBezTo>
                <a:cubicBezTo>
                  <a:pt x="355469" y="2974375"/>
                  <a:pt x="372989" y="2947715"/>
                  <a:pt x="391270" y="2921562"/>
                </a:cubicBezTo>
                <a:cubicBezTo>
                  <a:pt x="392286" y="2920039"/>
                  <a:pt x="392032" y="2916230"/>
                  <a:pt x="391016" y="2914707"/>
                </a:cubicBezTo>
                <a:cubicBezTo>
                  <a:pt x="388477" y="2911406"/>
                  <a:pt x="384414" y="2912675"/>
                  <a:pt x="382383" y="2915214"/>
                </a:cubicBezTo>
                <a:cubicBezTo>
                  <a:pt x="372735" y="2925879"/>
                  <a:pt x="362579" y="2936035"/>
                  <a:pt x="354454" y="2947461"/>
                </a:cubicBezTo>
                <a:cubicBezTo>
                  <a:pt x="343282" y="2962949"/>
                  <a:pt x="328047" y="2975898"/>
                  <a:pt x="321192" y="2998496"/>
                </a:cubicBezTo>
                <a:close/>
                <a:moveTo>
                  <a:pt x="774669" y="2997480"/>
                </a:moveTo>
                <a:cubicBezTo>
                  <a:pt x="781017" y="2997480"/>
                  <a:pt x="785333" y="2993164"/>
                  <a:pt x="788888" y="2988593"/>
                </a:cubicBezTo>
                <a:cubicBezTo>
                  <a:pt x="804884" y="2968027"/>
                  <a:pt x="820372" y="2947461"/>
                  <a:pt x="836115" y="2926640"/>
                </a:cubicBezTo>
                <a:cubicBezTo>
                  <a:pt x="838654" y="2923340"/>
                  <a:pt x="841447" y="2918769"/>
                  <a:pt x="838146" y="2915214"/>
                </a:cubicBezTo>
                <a:cubicBezTo>
                  <a:pt x="833068" y="2910136"/>
                  <a:pt x="828751" y="2914707"/>
                  <a:pt x="825704" y="2918515"/>
                </a:cubicBezTo>
                <a:cubicBezTo>
                  <a:pt x="807677" y="2940605"/>
                  <a:pt x="790157" y="2962949"/>
                  <a:pt x="772638" y="2985293"/>
                </a:cubicBezTo>
                <a:cubicBezTo>
                  <a:pt x="771114" y="2987070"/>
                  <a:pt x="770353" y="2989863"/>
                  <a:pt x="770099" y="2992148"/>
                </a:cubicBezTo>
                <a:cubicBezTo>
                  <a:pt x="769845" y="2994941"/>
                  <a:pt x="771622" y="2996719"/>
                  <a:pt x="774669" y="299748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 w="253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3206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6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PA-任意多边形 59"/>
          <p:cNvSpPr/>
          <p:nvPr>
            <p:custDataLst>
              <p:tags r:id="rId3"/>
            </p:custDataLst>
          </p:nvPr>
        </p:nvSpPr>
        <p:spPr>
          <a:xfrm>
            <a:off x="2162017" y="1460446"/>
            <a:ext cx="1807842" cy="1212576"/>
          </a:xfrm>
          <a:custGeom>
            <a:avLst/>
            <a:gdLst>
              <a:gd name="connsiteX0" fmla="*/ 4820633 w 4923251"/>
              <a:gd name="connsiteY0" fmla="*/ 548955 h 3506451"/>
              <a:gd name="connsiteX1" fmla="*/ 4822156 w 4923251"/>
              <a:gd name="connsiteY1" fmla="*/ 515947 h 3506451"/>
              <a:gd name="connsiteX2" fmla="*/ 4821648 w 4923251"/>
              <a:gd name="connsiteY2" fmla="*/ 163016 h 3506451"/>
              <a:gd name="connsiteX3" fmla="*/ 4780515 w 4923251"/>
              <a:gd name="connsiteY3" fmla="*/ 122391 h 3506451"/>
              <a:gd name="connsiteX4" fmla="*/ 1198653 w 4923251"/>
              <a:gd name="connsiteY4" fmla="*/ 122645 h 3506451"/>
              <a:gd name="connsiteX5" fmla="*/ 41092 w 4923251"/>
              <a:gd name="connsiteY5" fmla="*/ 122391 h 3506451"/>
              <a:gd name="connsiteX6" fmla="*/ 10623 w 4923251"/>
              <a:gd name="connsiteY6" fmla="*/ 121376 h 3506451"/>
              <a:gd name="connsiteX7" fmla="*/ 3768 w 4923251"/>
              <a:gd name="connsiteY7" fmla="*/ 105380 h 3506451"/>
              <a:gd name="connsiteX8" fmla="*/ 38553 w 4923251"/>
              <a:gd name="connsiteY8" fmla="*/ 82782 h 3506451"/>
              <a:gd name="connsiteX9" fmla="*/ 71561 w 4923251"/>
              <a:gd name="connsiteY9" fmla="*/ 82274 h 3506451"/>
              <a:gd name="connsiteX10" fmla="*/ 2429847 w 4923251"/>
              <a:gd name="connsiteY10" fmla="*/ 82528 h 3506451"/>
              <a:gd name="connsiteX11" fmla="*/ 2496624 w 4923251"/>
              <a:gd name="connsiteY11" fmla="*/ 54598 h 3506451"/>
              <a:gd name="connsiteX12" fmla="*/ 2530140 w 4923251"/>
              <a:gd name="connsiteY12" fmla="*/ 20067 h 3506451"/>
              <a:gd name="connsiteX13" fmla="*/ 2577367 w 4923251"/>
              <a:gd name="connsiteY13" fmla="*/ 516 h 3506451"/>
              <a:gd name="connsiteX14" fmla="*/ 2831273 w 4923251"/>
              <a:gd name="connsiteY14" fmla="*/ 770 h 3506451"/>
              <a:gd name="connsiteX15" fmla="*/ 4136100 w 4923251"/>
              <a:gd name="connsiteY15" fmla="*/ 1024 h 3506451"/>
              <a:gd name="connsiteX16" fmla="*/ 4864559 w 4923251"/>
              <a:gd name="connsiteY16" fmla="*/ 1278 h 3506451"/>
              <a:gd name="connsiteX17" fmla="*/ 4897567 w 4923251"/>
              <a:gd name="connsiteY17" fmla="*/ 1532 h 3506451"/>
              <a:gd name="connsiteX18" fmla="*/ 4922449 w 4923251"/>
              <a:gd name="connsiteY18" fmla="*/ 25907 h 3506451"/>
              <a:gd name="connsiteX19" fmla="*/ 4922703 w 4923251"/>
              <a:gd name="connsiteY19" fmla="*/ 56376 h 3506451"/>
              <a:gd name="connsiteX20" fmla="*/ 4922449 w 4923251"/>
              <a:gd name="connsiteY20" fmla="*/ 508330 h 3506451"/>
              <a:gd name="connsiteX21" fmla="*/ 4923973 w 4923251"/>
              <a:gd name="connsiteY21" fmla="*/ 548955 h 3506451"/>
              <a:gd name="connsiteX22" fmla="*/ 4923718 w 4923251"/>
              <a:gd name="connsiteY22" fmla="*/ 848565 h 3506451"/>
              <a:gd name="connsiteX23" fmla="*/ 4900359 w 4923251"/>
              <a:gd name="connsiteY23" fmla="*/ 904170 h 3506451"/>
              <a:gd name="connsiteX24" fmla="*/ 4878524 w 4923251"/>
              <a:gd name="connsiteY24" fmla="*/ 925244 h 3506451"/>
              <a:gd name="connsiteX25" fmla="*/ 4854402 w 4923251"/>
              <a:gd name="connsiteY25" fmla="*/ 982881 h 3506451"/>
              <a:gd name="connsiteX26" fmla="*/ 4853386 w 4923251"/>
              <a:gd name="connsiteY26" fmla="*/ 1868762 h 3506451"/>
              <a:gd name="connsiteX27" fmla="*/ 4851863 w 4923251"/>
              <a:gd name="connsiteY27" fmla="*/ 3452886 h 3506451"/>
              <a:gd name="connsiteX28" fmla="*/ 4830027 w 4923251"/>
              <a:gd name="connsiteY28" fmla="*/ 3506460 h 3506451"/>
              <a:gd name="connsiteX29" fmla="*/ 4824949 w 4923251"/>
              <a:gd name="connsiteY29" fmla="*/ 3478276 h 3506451"/>
              <a:gd name="connsiteX30" fmla="*/ 4822156 w 4923251"/>
              <a:gd name="connsiteY30" fmla="*/ 1698644 h 3506451"/>
              <a:gd name="connsiteX31" fmla="*/ 4820886 w 4923251"/>
              <a:gd name="connsiteY31" fmla="*/ 579170 h 3506451"/>
              <a:gd name="connsiteX32" fmla="*/ 4820633 w 4923251"/>
              <a:gd name="connsiteY32" fmla="*/ 548955 h 3506451"/>
              <a:gd name="connsiteX33" fmla="*/ 4699011 w 4923251"/>
              <a:gd name="connsiteY33" fmla="*/ 19051 h 3506451"/>
              <a:gd name="connsiteX34" fmla="*/ 4631218 w 4923251"/>
              <a:gd name="connsiteY34" fmla="*/ 104110 h 3506451"/>
              <a:gd name="connsiteX35" fmla="*/ 4699011 w 4923251"/>
              <a:gd name="connsiteY35" fmla="*/ 19051 h 3506451"/>
              <a:gd name="connsiteX36" fmla="*/ 4224460 w 4923251"/>
              <a:gd name="connsiteY36" fmla="*/ 103602 h 3506451"/>
              <a:gd name="connsiteX37" fmla="*/ 4233346 w 4923251"/>
              <a:gd name="connsiteY37" fmla="*/ 104618 h 3506451"/>
              <a:gd name="connsiteX38" fmla="*/ 4296569 w 4923251"/>
              <a:gd name="connsiteY38" fmla="*/ 27430 h 3506451"/>
              <a:gd name="connsiteX39" fmla="*/ 4294792 w 4923251"/>
              <a:gd name="connsiteY39" fmla="*/ 21336 h 3506451"/>
              <a:gd name="connsiteX40" fmla="*/ 4287936 w 4923251"/>
              <a:gd name="connsiteY40" fmla="*/ 22606 h 3506451"/>
              <a:gd name="connsiteX41" fmla="*/ 4264069 w 4923251"/>
              <a:gd name="connsiteY41" fmla="*/ 51805 h 3506451"/>
              <a:gd name="connsiteX42" fmla="*/ 4224460 w 4923251"/>
              <a:gd name="connsiteY42" fmla="*/ 103602 h 3506451"/>
              <a:gd name="connsiteX43" fmla="*/ 4751316 w 4923251"/>
              <a:gd name="connsiteY43" fmla="*/ 20321 h 3506451"/>
              <a:gd name="connsiteX44" fmla="*/ 4682507 w 4923251"/>
              <a:gd name="connsiteY44" fmla="*/ 104110 h 3506451"/>
              <a:gd name="connsiteX45" fmla="*/ 4751316 w 4923251"/>
              <a:gd name="connsiteY45" fmla="*/ 20321 h 3506451"/>
              <a:gd name="connsiteX46" fmla="*/ 4181803 w 4923251"/>
              <a:gd name="connsiteY46" fmla="*/ 104110 h 3506451"/>
              <a:gd name="connsiteX47" fmla="*/ 4188658 w 4923251"/>
              <a:gd name="connsiteY47" fmla="*/ 103602 h 3506451"/>
              <a:gd name="connsiteX48" fmla="*/ 4248835 w 4923251"/>
              <a:gd name="connsiteY48" fmla="*/ 29461 h 3506451"/>
              <a:gd name="connsiteX49" fmla="*/ 4248073 w 4923251"/>
              <a:gd name="connsiteY49" fmla="*/ 21083 h 3506451"/>
              <a:gd name="connsiteX50" fmla="*/ 4239186 w 4923251"/>
              <a:gd name="connsiteY50" fmla="*/ 23876 h 3506451"/>
              <a:gd name="connsiteX51" fmla="*/ 4193737 w 4923251"/>
              <a:gd name="connsiteY51" fmla="*/ 81005 h 3506451"/>
              <a:gd name="connsiteX52" fmla="*/ 4181803 w 4923251"/>
              <a:gd name="connsiteY52" fmla="*/ 104110 h 3506451"/>
              <a:gd name="connsiteX53" fmla="*/ 4598718 w 4923251"/>
              <a:gd name="connsiteY53" fmla="*/ 19813 h 3506451"/>
              <a:gd name="connsiteX54" fmla="*/ 4529910 w 4923251"/>
              <a:gd name="connsiteY54" fmla="*/ 104872 h 3506451"/>
              <a:gd name="connsiteX55" fmla="*/ 4598718 w 4923251"/>
              <a:gd name="connsiteY55" fmla="*/ 19813 h 3506451"/>
              <a:gd name="connsiteX56" fmla="*/ 4801336 w 4923251"/>
              <a:gd name="connsiteY56" fmla="*/ 21336 h 3506451"/>
              <a:gd name="connsiteX57" fmla="*/ 4792449 w 4923251"/>
              <a:gd name="connsiteY57" fmla="*/ 20321 h 3506451"/>
              <a:gd name="connsiteX58" fmla="*/ 4730496 w 4923251"/>
              <a:gd name="connsiteY58" fmla="*/ 96747 h 3506451"/>
              <a:gd name="connsiteX59" fmla="*/ 4731511 w 4923251"/>
              <a:gd name="connsiteY59" fmla="*/ 103602 h 3506451"/>
              <a:gd name="connsiteX60" fmla="*/ 4740398 w 4923251"/>
              <a:gd name="connsiteY60" fmla="*/ 101825 h 3506451"/>
              <a:gd name="connsiteX61" fmla="*/ 4801336 w 4923251"/>
              <a:gd name="connsiteY61" fmla="*/ 21336 h 3506451"/>
              <a:gd name="connsiteX62" fmla="*/ 4030729 w 4923251"/>
              <a:gd name="connsiteY62" fmla="*/ 103094 h 3506451"/>
              <a:gd name="connsiteX63" fmla="*/ 4095221 w 4923251"/>
              <a:gd name="connsiteY63" fmla="*/ 20829 h 3506451"/>
              <a:gd name="connsiteX64" fmla="*/ 4030729 w 4923251"/>
              <a:gd name="connsiteY64" fmla="*/ 103094 h 3506451"/>
              <a:gd name="connsiteX65" fmla="*/ 4382389 w 4923251"/>
              <a:gd name="connsiteY65" fmla="*/ 103348 h 3506451"/>
              <a:gd name="connsiteX66" fmla="*/ 4449167 w 4923251"/>
              <a:gd name="connsiteY66" fmla="*/ 20067 h 3506451"/>
              <a:gd name="connsiteX67" fmla="*/ 4382389 w 4923251"/>
              <a:gd name="connsiteY67" fmla="*/ 103348 h 3506451"/>
              <a:gd name="connsiteX68" fmla="*/ 4150827 w 4923251"/>
              <a:gd name="connsiteY68" fmla="*/ 19305 h 3506451"/>
              <a:gd name="connsiteX69" fmla="*/ 4083034 w 4923251"/>
              <a:gd name="connsiteY69" fmla="*/ 104110 h 3506451"/>
              <a:gd name="connsiteX70" fmla="*/ 4150827 w 4923251"/>
              <a:gd name="connsiteY70" fmla="*/ 19305 h 3506451"/>
              <a:gd name="connsiteX71" fmla="*/ 4851355 w 4923251"/>
              <a:gd name="connsiteY71" fmla="*/ 19051 h 3506451"/>
              <a:gd name="connsiteX72" fmla="*/ 4783562 w 4923251"/>
              <a:gd name="connsiteY72" fmla="*/ 104364 h 3506451"/>
              <a:gd name="connsiteX73" fmla="*/ 4851355 w 4923251"/>
              <a:gd name="connsiteY73" fmla="*/ 19051 h 3506451"/>
              <a:gd name="connsiteX74" fmla="*/ 4199577 w 4923251"/>
              <a:gd name="connsiteY74" fmla="*/ 18290 h 3506451"/>
              <a:gd name="connsiteX75" fmla="*/ 4132291 w 4923251"/>
              <a:gd name="connsiteY75" fmla="*/ 103348 h 3506451"/>
              <a:gd name="connsiteX76" fmla="*/ 4199577 w 4923251"/>
              <a:gd name="connsiteY76" fmla="*/ 18290 h 3506451"/>
              <a:gd name="connsiteX77" fmla="*/ 4283112 w 4923251"/>
              <a:gd name="connsiteY77" fmla="*/ 102841 h 3506451"/>
              <a:gd name="connsiteX78" fmla="*/ 4349636 w 4923251"/>
              <a:gd name="connsiteY78" fmla="*/ 21083 h 3506451"/>
              <a:gd name="connsiteX79" fmla="*/ 4283112 w 4923251"/>
              <a:gd name="connsiteY79" fmla="*/ 102841 h 3506451"/>
              <a:gd name="connsiteX80" fmla="*/ 4551492 w 4923251"/>
              <a:gd name="connsiteY80" fmla="*/ 19305 h 3506451"/>
              <a:gd name="connsiteX81" fmla="*/ 4482937 w 4923251"/>
              <a:gd name="connsiteY81" fmla="*/ 103856 h 3506451"/>
              <a:gd name="connsiteX82" fmla="*/ 4551492 w 4923251"/>
              <a:gd name="connsiteY82" fmla="*/ 19305 h 3506451"/>
              <a:gd name="connsiteX83" fmla="*/ 4580691 w 4923251"/>
              <a:gd name="connsiteY83" fmla="*/ 105126 h 3506451"/>
              <a:gd name="connsiteX84" fmla="*/ 4648484 w 4923251"/>
              <a:gd name="connsiteY84" fmla="*/ 20321 h 3506451"/>
              <a:gd name="connsiteX85" fmla="*/ 4580691 w 4923251"/>
              <a:gd name="connsiteY85" fmla="*/ 105126 h 3506451"/>
              <a:gd name="connsiteX86" fmla="*/ 4499441 w 4923251"/>
              <a:gd name="connsiteY86" fmla="*/ 18797 h 3506451"/>
              <a:gd name="connsiteX87" fmla="*/ 4431648 w 4923251"/>
              <a:gd name="connsiteY87" fmla="*/ 103856 h 3506451"/>
              <a:gd name="connsiteX88" fmla="*/ 4499441 w 4923251"/>
              <a:gd name="connsiteY88" fmla="*/ 18797 h 3506451"/>
              <a:gd name="connsiteX89" fmla="*/ 4397116 w 4923251"/>
              <a:gd name="connsiteY89" fmla="*/ 21844 h 3506451"/>
              <a:gd name="connsiteX90" fmla="*/ 4390261 w 4923251"/>
              <a:gd name="connsiteY90" fmla="*/ 21336 h 3506451"/>
              <a:gd name="connsiteX91" fmla="*/ 4333385 w 4923251"/>
              <a:gd name="connsiteY91" fmla="*/ 91415 h 3506451"/>
              <a:gd name="connsiteX92" fmla="*/ 4331862 w 4923251"/>
              <a:gd name="connsiteY92" fmla="*/ 102841 h 3506451"/>
              <a:gd name="connsiteX93" fmla="*/ 4397116 w 4923251"/>
              <a:gd name="connsiteY93" fmla="*/ 21844 h 3506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4923251" h="3506451">
                <a:moveTo>
                  <a:pt x="4820633" y="548955"/>
                </a:moveTo>
                <a:cubicBezTo>
                  <a:pt x="4821140" y="538037"/>
                  <a:pt x="4822156" y="527119"/>
                  <a:pt x="4822156" y="515947"/>
                </a:cubicBezTo>
                <a:cubicBezTo>
                  <a:pt x="4822156" y="398388"/>
                  <a:pt x="4821902" y="280575"/>
                  <a:pt x="4821648" y="163016"/>
                </a:cubicBezTo>
                <a:cubicBezTo>
                  <a:pt x="4821648" y="122645"/>
                  <a:pt x="4821395" y="122391"/>
                  <a:pt x="4780515" y="122391"/>
                </a:cubicBezTo>
                <a:cubicBezTo>
                  <a:pt x="3586646" y="122391"/>
                  <a:pt x="2392522" y="122645"/>
                  <a:pt x="1198653" y="122645"/>
                </a:cubicBezTo>
                <a:cubicBezTo>
                  <a:pt x="812715" y="122645"/>
                  <a:pt x="427031" y="122645"/>
                  <a:pt x="41092" y="122391"/>
                </a:cubicBezTo>
                <a:cubicBezTo>
                  <a:pt x="30936" y="122391"/>
                  <a:pt x="20780" y="122645"/>
                  <a:pt x="10623" y="121376"/>
                </a:cubicBezTo>
                <a:cubicBezTo>
                  <a:pt x="213" y="120106"/>
                  <a:pt x="-2326" y="113759"/>
                  <a:pt x="3768" y="105380"/>
                </a:cubicBezTo>
                <a:cubicBezTo>
                  <a:pt x="12401" y="93446"/>
                  <a:pt x="22303" y="83290"/>
                  <a:pt x="38553" y="82782"/>
                </a:cubicBezTo>
                <a:cubicBezTo>
                  <a:pt x="49471" y="82528"/>
                  <a:pt x="60643" y="82274"/>
                  <a:pt x="71561" y="82274"/>
                </a:cubicBezTo>
                <a:cubicBezTo>
                  <a:pt x="857656" y="82274"/>
                  <a:pt x="1643751" y="82020"/>
                  <a:pt x="2429847" y="82528"/>
                </a:cubicBezTo>
                <a:cubicBezTo>
                  <a:pt x="2457269" y="82528"/>
                  <a:pt x="2479105" y="76434"/>
                  <a:pt x="2496624" y="54598"/>
                </a:cubicBezTo>
                <a:cubicBezTo>
                  <a:pt x="2506781" y="42157"/>
                  <a:pt x="2519476" y="32001"/>
                  <a:pt x="2530140" y="20067"/>
                </a:cubicBezTo>
                <a:cubicBezTo>
                  <a:pt x="2542835" y="5594"/>
                  <a:pt x="2558324" y="262"/>
                  <a:pt x="2577367" y="516"/>
                </a:cubicBezTo>
                <a:cubicBezTo>
                  <a:pt x="2661917" y="1024"/>
                  <a:pt x="2746722" y="770"/>
                  <a:pt x="2831273" y="770"/>
                </a:cubicBezTo>
                <a:cubicBezTo>
                  <a:pt x="3266215" y="770"/>
                  <a:pt x="3701158" y="1024"/>
                  <a:pt x="4136100" y="1024"/>
                </a:cubicBezTo>
                <a:cubicBezTo>
                  <a:pt x="4378835" y="1024"/>
                  <a:pt x="4621824" y="1278"/>
                  <a:pt x="4864559" y="1278"/>
                </a:cubicBezTo>
                <a:cubicBezTo>
                  <a:pt x="4875476" y="1278"/>
                  <a:pt x="4886648" y="1024"/>
                  <a:pt x="4897567" y="1532"/>
                </a:cubicBezTo>
                <a:cubicBezTo>
                  <a:pt x="4916863" y="2547"/>
                  <a:pt x="4921179" y="7118"/>
                  <a:pt x="4922449" y="25907"/>
                </a:cubicBezTo>
                <a:cubicBezTo>
                  <a:pt x="4922957" y="36063"/>
                  <a:pt x="4922703" y="46219"/>
                  <a:pt x="4922703" y="56376"/>
                </a:cubicBezTo>
                <a:cubicBezTo>
                  <a:pt x="4922449" y="206942"/>
                  <a:pt x="4922449" y="357509"/>
                  <a:pt x="4922449" y="508330"/>
                </a:cubicBezTo>
                <a:cubicBezTo>
                  <a:pt x="4922449" y="521787"/>
                  <a:pt x="4923465" y="535244"/>
                  <a:pt x="4923973" y="548955"/>
                </a:cubicBezTo>
                <a:cubicBezTo>
                  <a:pt x="4923718" y="648740"/>
                  <a:pt x="4922957" y="748779"/>
                  <a:pt x="4923718" y="848565"/>
                </a:cubicBezTo>
                <a:cubicBezTo>
                  <a:pt x="4923973" y="871416"/>
                  <a:pt x="4918640" y="889697"/>
                  <a:pt x="4900359" y="904170"/>
                </a:cubicBezTo>
                <a:cubicBezTo>
                  <a:pt x="4892488" y="910518"/>
                  <a:pt x="4886394" y="919151"/>
                  <a:pt x="4878524" y="925244"/>
                </a:cubicBezTo>
                <a:cubicBezTo>
                  <a:pt x="4858972" y="939971"/>
                  <a:pt x="4854402" y="959522"/>
                  <a:pt x="4854402" y="982881"/>
                </a:cubicBezTo>
                <a:cubicBezTo>
                  <a:pt x="4854402" y="1278175"/>
                  <a:pt x="4853894" y="1573468"/>
                  <a:pt x="4853386" y="1868762"/>
                </a:cubicBezTo>
                <a:cubicBezTo>
                  <a:pt x="4852879" y="2396888"/>
                  <a:pt x="4852117" y="2924760"/>
                  <a:pt x="4851863" y="3452886"/>
                </a:cubicBezTo>
                <a:cubicBezTo>
                  <a:pt x="4851863" y="3473706"/>
                  <a:pt x="4848816" y="3492495"/>
                  <a:pt x="4830027" y="3506460"/>
                </a:cubicBezTo>
                <a:cubicBezTo>
                  <a:pt x="4822410" y="3496812"/>
                  <a:pt x="4824949" y="3487163"/>
                  <a:pt x="4824949" y="3478276"/>
                </a:cubicBezTo>
                <a:cubicBezTo>
                  <a:pt x="4823934" y="2885150"/>
                  <a:pt x="4822918" y="2292024"/>
                  <a:pt x="4822156" y="1698644"/>
                </a:cubicBezTo>
                <a:cubicBezTo>
                  <a:pt x="4821648" y="1325401"/>
                  <a:pt x="4821140" y="952412"/>
                  <a:pt x="4820886" y="579170"/>
                </a:cubicBezTo>
                <a:cubicBezTo>
                  <a:pt x="4821140" y="569267"/>
                  <a:pt x="4820886" y="559111"/>
                  <a:pt x="4820633" y="548955"/>
                </a:cubicBezTo>
                <a:close/>
                <a:moveTo>
                  <a:pt x="4699011" y="19051"/>
                </a:moveTo>
                <a:cubicBezTo>
                  <a:pt x="4677175" y="29969"/>
                  <a:pt x="4634011" y="86083"/>
                  <a:pt x="4631218" y="104110"/>
                </a:cubicBezTo>
                <a:cubicBezTo>
                  <a:pt x="4647468" y="95477"/>
                  <a:pt x="4686824" y="47235"/>
                  <a:pt x="4699011" y="19051"/>
                </a:cubicBezTo>
                <a:close/>
                <a:moveTo>
                  <a:pt x="4224460" y="103602"/>
                </a:moveTo>
                <a:cubicBezTo>
                  <a:pt x="4231569" y="104618"/>
                  <a:pt x="4232839" y="105126"/>
                  <a:pt x="4233346" y="104618"/>
                </a:cubicBezTo>
                <a:cubicBezTo>
                  <a:pt x="4259245" y="82782"/>
                  <a:pt x="4276256" y="53583"/>
                  <a:pt x="4296569" y="27430"/>
                </a:cubicBezTo>
                <a:cubicBezTo>
                  <a:pt x="4298093" y="25399"/>
                  <a:pt x="4297585" y="22098"/>
                  <a:pt x="4294792" y="21336"/>
                </a:cubicBezTo>
                <a:cubicBezTo>
                  <a:pt x="4292760" y="20829"/>
                  <a:pt x="4289206" y="21083"/>
                  <a:pt x="4287936" y="22606"/>
                </a:cubicBezTo>
                <a:cubicBezTo>
                  <a:pt x="4279811" y="32001"/>
                  <a:pt x="4271687" y="41903"/>
                  <a:pt x="4264069" y="51805"/>
                </a:cubicBezTo>
                <a:cubicBezTo>
                  <a:pt x="4251628" y="68055"/>
                  <a:pt x="4239186" y="84559"/>
                  <a:pt x="4224460" y="103602"/>
                </a:cubicBezTo>
                <a:close/>
                <a:moveTo>
                  <a:pt x="4751316" y="20321"/>
                </a:moveTo>
                <a:cubicBezTo>
                  <a:pt x="4730242" y="29969"/>
                  <a:pt x="4687332" y="83798"/>
                  <a:pt x="4682507" y="104110"/>
                </a:cubicBezTo>
                <a:cubicBezTo>
                  <a:pt x="4697742" y="97255"/>
                  <a:pt x="4735574" y="52059"/>
                  <a:pt x="4751316" y="20321"/>
                </a:cubicBezTo>
                <a:close/>
                <a:moveTo>
                  <a:pt x="4181803" y="104110"/>
                </a:moveTo>
                <a:cubicBezTo>
                  <a:pt x="4185358" y="103856"/>
                  <a:pt x="4187643" y="104364"/>
                  <a:pt x="4188658" y="103602"/>
                </a:cubicBezTo>
                <a:cubicBezTo>
                  <a:pt x="4211257" y="81005"/>
                  <a:pt x="4228776" y="54344"/>
                  <a:pt x="4248835" y="29461"/>
                </a:cubicBezTo>
                <a:cubicBezTo>
                  <a:pt x="4251120" y="26669"/>
                  <a:pt x="4252135" y="23114"/>
                  <a:pt x="4248073" y="21083"/>
                </a:cubicBezTo>
                <a:cubicBezTo>
                  <a:pt x="4244772" y="19305"/>
                  <a:pt x="4241218" y="21336"/>
                  <a:pt x="4239186" y="23876"/>
                </a:cubicBezTo>
                <a:cubicBezTo>
                  <a:pt x="4223952" y="42919"/>
                  <a:pt x="4208718" y="61708"/>
                  <a:pt x="4193737" y="81005"/>
                </a:cubicBezTo>
                <a:cubicBezTo>
                  <a:pt x="4188913" y="87352"/>
                  <a:pt x="4181041" y="92684"/>
                  <a:pt x="4181803" y="104110"/>
                </a:cubicBezTo>
                <a:close/>
                <a:moveTo>
                  <a:pt x="4598718" y="19813"/>
                </a:moveTo>
                <a:cubicBezTo>
                  <a:pt x="4576882" y="31239"/>
                  <a:pt x="4534480" y="85321"/>
                  <a:pt x="4529910" y="104872"/>
                </a:cubicBezTo>
                <a:cubicBezTo>
                  <a:pt x="4547175" y="95731"/>
                  <a:pt x="4585515" y="49012"/>
                  <a:pt x="4598718" y="19813"/>
                </a:cubicBezTo>
                <a:close/>
                <a:moveTo>
                  <a:pt x="4801336" y="21336"/>
                </a:moveTo>
                <a:cubicBezTo>
                  <a:pt x="4795496" y="20575"/>
                  <a:pt x="4793211" y="19559"/>
                  <a:pt x="4792449" y="20321"/>
                </a:cubicBezTo>
                <a:cubicBezTo>
                  <a:pt x="4768328" y="42919"/>
                  <a:pt x="4749792" y="70087"/>
                  <a:pt x="4730496" y="96747"/>
                </a:cubicBezTo>
                <a:cubicBezTo>
                  <a:pt x="4728972" y="98778"/>
                  <a:pt x="4729226" y="101825"/>
                  <a:pt x="4731511" y="103602"/>
                </a:cubicBezTo>
                <a:cubicBezTo>
                  <a:pt x="4734812" y="106141"/>
                  <a:pt x="4738113" y="104618"/>
                  <a:pt x="4740398" y="101825"/>
                </a:cubicBezTo>
                <a:cubicBezTo>
                  <a:pt x="4759949" y="75673"/>
                  <a:pt x="4782293" y="51551"/>
                  <a:pt x="4801336" y="21336"/>
                </a:cubicBezTo>
                <a:close/>
                <a:moveTo>
                  <a:pt x="4030729" y="103094"/>
                </a:moveTo>
                <a:cubicBezTo>
                  <a:pt x="4049518" y="93954"/>
                  <a:pt x="4092936" y="38856"/>
                  <a:pt x="4095221" y="20829"/>
                </a:cubicBezTo>
                <a:cubicBezTo>
                  <a:pt x="4074655" y="34032"/>
                  <a:pt x="4036314" y="82782"/>
                  <a:pt x="4030729" y="103094"/>
                </a:cubicBezTo>
                <a:close/>
                <a:moveTo>
                  <a:pt x="4382389" y="103348"/>
                </a:moveTo>
                <a:cubicBezTo>
                  <a:pt x="4398893" y="97001"/>
                  <a:pt x="4444851" y="40126"/>
                  <a:pt x="4449167" y="20067"/>
                </a:cubicBezTo>
                <a:cubicBezTo>
                  <a:pt x="4431648" y="28954"/>
                  <a:pt x="4388484" y="82528"/>
                  <a:pt x="4382389" y="103348"/>
                </a:cubicBezTo>
                <a:close/>
                <a:moveTo>
                  <a:pt x="4150827" y="19305"/>
                </a:moveTo>
                <a:cubicBezTo>
                  <a:pt x="4128737" y="31239"/>
                  <a:pt x="4085826" y="86590"/>
                  <a:pt x="4083034" y="104110"/>
                </a:cubicBezTo>
                <a:cubicBezTo>
                  <a:pt x="4098522" y="94969"/>
                  <a:pt x="4139655" y="44442"/>
                  <a:pt x="4150827" y="19305"/>
                </a:cubicBezTo>
                <a:close/>
                <a:moveTo>
                  <a:pt x="4851355" y="19051"/>
                </a:moveTo>
                <a:cubicBezTo>
                  <a:pt x="4827742" y="32001"/>
                  <a:pt x="4785339" y="87098"/>
                  <a:pt x="4783562" y="104364"/>
                </a:cubicBezTo>
                <a:cubicBezTo>
                  <a:pt x="4799558" y="95223"/>
                  <a:pt x="4839422" y="45712"/>
                  <a:pt x="4851355" y="19051"/>
                </a:cubicBezTo>
                <a:close/>
                <a:moveTo>
                  <a:pt x="4199577" y="18290"/>
                </a:moveTo>
                <a:cubicBezTo>
                  <a:pt x="4176725" y="30731"/>
                  <a:pt x="4134577" y="85575"/>
                  <a:pt x="4132291" y="103348"/>
                </a:cubicBezTo>
                <a:cubicBezTo>
                  <a:pt x="4148287" y="93700"/>
                  <a:pt x="4187643" y="44950"/>
                  <a:pt x="4199577" y="18290"/>
                </a:cubicBezTo>
                <a:close/>
                <a:moveTo>
                  <a:pt x="4283112" y="102841"/>
                </a:moveTo>
                <a:cubicBezTo>
                  <a:pt x="4299108" y="96493"/>
                  <a:pt x="4341257" y="44696"/>
                  <a:pt x="4349636" y="21083"/>
                </a:cubicBezTo>
                <a:cubicBezTo>
                  <a:pt x="4331355" y="28700"/>
                  <a:pt x="4289460" y="80243"/>
                  <a:pt x="4283112" y="102841"/>
                </a:cubicBezTo>
                <a:close/>
                <a:moveTo>
                  <a:pt x="4551492" y="19305"/>
                </a:moveTo>
                <a:cubicBezTo>
                  <a:pt x="4530163" y="29969"/>
                  <a:pt x="4486999" y="84559"/>
                  <a:pt x="4482937" y="103856"/>
                </a:cubicBezTo>
                <a:cubicBezTo>
                  <a:pt x="4498425" y="96239"/>
                  <a:pt x="4537273" y="49012"/>
                  <a:pt x="4551492" y="19305"/>
                </a:cubicBezTo>
                <a:close/>
                <a:moveTo>
                  <a:pt x="4580691" y="105126"/>
                </a:moveTo>
                <a:cubicBezTo>
                  <a:pt x="4602526" y="92938"/>
                  <a:pt x="4644929" y="38602"/>
                  <a:pt x="4648484" y="20321"/>
                </a:cubicBezTo>
                <a:cubicBezTo>
                  <a:pt x="4632742" y="29208"/>
                  <a:pt x="4591609" y="79481"/>
                  <a:pt x="4580691" y="105126"/>
                </a:cubicBezTo>
                <a:close/>
                <a:moveTo>
                  <a:pt x="4499441" y="18797"/>
                </a:moveTo>
                <a:cubicBezTo>
                  <a:pt x="4476843" y="30985"/>
                  <a:pt x="4434948" y="84813"/>
                  <a:pt x="4431648" y="103856"/>
                </a:cubicBezTo>
                <a:cubicBezTo>
                  <a:pt x="4447390" y="94462"/>
                  <a:pt x="4488015" y="44442"/>
                  <a:pt x="4499441" y="18797"/>
                </a:cubicBezTo>
                <a:close/>
                <a:moveTo>
                  <a:pt x="4397116" y="21844"/>
                </a:moveTo>
                <a:cubicBezTo>
                  <a:pt x="4395085" y="20067"/>
                  <a:pt x="4392038" y="19559"/>
                  <a:pt x="4390261" y="21336"/>
                </a:cubicBezTo>
                <a:cubicBezTo>
                  <a:pt x="4368932" y="42665"/>
                  <a:pt x="4352428" y="68055"/>
                  <a:pt x="4333385" y="91415"/>
                </a:cubicBezTo>
                <a:cubicBezTo>
                  <a:pt x="4330846" y="94716"/>
                  <a:pt x="4328307" y="98524"/>
                  <a:pt x="4331862" y="102841"/>
                </a:cubicBezTo>
                <a:cubicBezTo>
                  <a:pt x="4349128" y="93192"/>
                  <a:pt x="4388737" y="43934"/>
                  <a:pt x="4397116" y="21844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 w="253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3206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6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PA-任意多边形 61"/>
          <p:cNvSpPr/>
          <p:nvPr>
            <p:custDataLst>
              <p:tags r:id="rId4"/>
            </p:custDataLst>
          </p:nvPr>
        </p:nvSpPr>
        <p:spPr>
          <a:xfrm>
            <a:off x="2303013" y="5263953"/>
            <a:ext cx="1644702" cy="787880"/>
          </a:xfrm>
          <a:custGeom>
            <a:avLst/>
            <a:gdLst>
              <a:gd name="connsiteX0" fmla="*/ 4507912 w 4537313"/>
              <a:gd name="connsiteY0" fmla="*/ 296570 h 2308011"/>
              <a:gd name="connsiteX1" fmla="*/ 4538635 w 4537313"/>
              <a:gd name="connsiteY1" fmla="*/ 374774 h 2308011"/>
              <a:gd name="connsiteX2" fmla="*/ 4537619 w 4537313"/>
              <a:gd name="connsiteY2" fmla="*/ 2248859 h 2308011"/>
              <a:gd name="connsiteX3" fmla="*/ 4537619 w 4537313"/>
              <a:gd name="connsiteY3" fmla="*/ 2261555 h 2308011"/>
              <a:gd name="connsiteX4" fmla="*/ 4538127 w 4537313"/>
              <a:gd name="connsiteY4" fmla="*/ 2278312 h 2308011"/>
              <a:gd name="connsiteX5" fmla="*/ 4537619 w 4537313"/>
              <a:gd name="connsiteY5" fmla="*/ 2286691 h 2308011"/>
              <a:gd name="connsiteX6" fmla="*/ 4532795 w 4537313"/>
              <a:gd name="connsiteY6" fmla="*/ 2307004 h 2308011"/>
              <a:gd name="connsiteX7" fmla="*/ 4205255 w 4537313"/>
              <a:gd name="connsiteY7" fmla="*/ 2307766 h 2308011"/>
              <a:gd name="connsiteX8" fmla="*/ 46517 w 4537313"/>
              <a:gd name="connsiteY8" fmla="*/ 2308019 h 2308011"/>
              <a:gd name="connsiteX9" fmla="*/ 10970 w 4537313"/>
              <a:gd name="connsiteY9" fmla="*/ 2307512 h 2308011"/>
              <a:gd name="connsiteX10" fmla="*/ 4876 w 4537313"/>
              <a:gd name="connsiteY10" fmla="*/ 2293039 h 2308011"/>
              <a:gd name="connsiteX11" fmla="*/ 77747 w 4537313"/>
              <a:gd name="connsiteY11" fmla="*/ 2255715 h 2308011"/>
              <a:gd name="connsiteX12" fmla="*/ 1413297 w 4537313"/>
              <a:gd name="connsiteY12" fmla="*/ 2256730 h 2308011"/>
              <a:gd name="connsiteX13" fmla="*/ 1893180 w 4537313"/>
              <a:gd name="connsiteY13" fmla="*/ 2256984 h 2308011"/>
              <a:gd name="connsiteX14" fmla="*/ 1949040 w 4537313"/>
              <a:gd name="connsiteY14" fmla="*/ 2233879 h 2308011"/>
              <a:gd name="connsiteX15" fmla="*/ 1994235 w 4537313"/>
              <a:gd name="connsiteY15" fmla="*/ 2189699 h 2308011"/>
              <a:gd name="connsiteX16" fmla="*/ 2045017 w 4537313"/>
              <a:gd name="connsiteY16" fmla="*/ 2190968 h 2308011"/>
              <a:gd name="connsiteX17" fmla="*/ 4218966 w 4537313"/>
              <a:gd name="connsiteY17" fmla="*/ 2191222 h 2308011"/>
              <a:gd name="connsiteX18" fmla="*/ 4447228 w 4537313"/>
              <a:gd name="connsiteY18" fmla="*/ 2191222 h 2308011"/>
              <a:gd name="connsiteX19" fmla="*/ 4480490 w 4537313"/>
              <a:gd name="connsiteY19" fmla="*/ 2183351 h 2308011"/>
              <a:gd name="connsiteX20" fmla="*/ 4481506 w 4537313"/>
              <a:gd name="connsiteY20" fmla="*/ 2109718 h 2308011"/>
              <a:gd name="connsiteX21" fmla="*/ 4481506 w 4537313"/>
              <a:gd name="connsiteY21" fmla="*/ 642899 h 2308011"/>
              <a:gd name="connsiteX22" fmla="*/ 4481252 w 4537313"/>
              <a:gd name="connsiteY22" fmla="*/ 612431 h 2308011"/>
              <a:gd name="connsiteX23" fmla="*/ 4481252 w 4537313"/>
              <a:gd name="connsiteY23" fmla="*/ 605829 h 2308011"/>
              <a:gd name="connsiteX24" fmla="*/ 4481252 w 4537313"/>
              <a:gd name="connsiteY24" fmla="*/ 38601 h 2308011"/>
              <a:gd name="connsiteX25" fmla="*/ 4481760 w 4537313"/>
              <a:gd name="connsiteY25" fmla="*/ 10672 h 2308011"/>
              <a:gd name="connsiteX26" fmla="*/ 4499533 w 4537313"/>
              <a:gd name="connsiteY26" fmla="*/ 6863 h 2308011"/>
              <a:gd name="connsiteX27" fmla="*/ 4499025 w 4537313"/>
              <a:gd name="connsiteY27" fmla="*/ 268641 h 2308011"/>
              <a:gd name="connsiteX28" fmla="*/ 4507912 w 4537313"/>
              <a:gd name="connsiteY28" fmla="*/ 296570 h 2308011"/>
              <a:gd name="connsiteX29" fmla="*/ 4500549 w 4537313"/>
              <a:gd name="connsiteY29" fmla="*/ 1276904 h 2308011"/>
              <a:gd name="connsiteX30" fmla="*/ 4500295 w 4537313"/>
              <a:gd name="connsiteY30" fmla="*/ 1276904 h 2308011"/>
              <a:gd name="connsiteX31" fmla="*/ 4500295 w 4537313"/>
              <a:gd name="connsiteY31" fmla="*/ 2114543 h 2308011"/>
              <a:gd name="connsiteX32" fmla="*/ 4500549 w 4537313"/>
              <a:gd name="connsiteY32" fmla="*/ 2195793 h 2308011"/>
              <a:gd name="connsiteX33" fmla="*/ 4505373 w 4537313"/>
              <a:gd name="connsiteY33" fmla="*/ 2217629 h 2308011"/>
              <a:gd name="connsiteX34" fmla="*/ 4517307 w 4537313"/>
              <a:gd name="connsiteY34" fmla="*/ 2225500 h 2308011"/>
              <a:gd name="connsiteX35" fmla="*/ 4523655 w 4537313"/>
              <a:gd name="connsiteY35" fmla="*/ 2213312 h 2308011"/>
              <a:gd name="connsiteX36" fmla="*/ 4523908 w 4537313"/>
              <a:gd name="connsiteY36" fmla="*/ 2162531 h 2308011"/>
              <a:gd name="connsiteX37" fmla="*/ 4523908 w 4537313"/>
              <a:gd name="connsiteY37" fmla="*/ 385946 h 2308011"/>
              <a:gd name="connsiteX38" fmla="*/ 4523146 w 4537313"/>
              <a:gd name="connsiteY38" fmla="*/ 363094 h 2308011"/>
              <a:gd name="connsiteX39" fmla="*/ 4507912 w 4537313"/>
              <a:gd name="connsiteY39" fmla="*/ 343797 h 2308011"/>
              <a:gd name="connsiteX40" fmla="*/ 4501056 w 4537313"/>
              <a:gd name="connsiteY40" fmla="*/ 363094 h 2308011"/>
              <a:gd name="connsiteX41" fmla="*/ 4501056 w 4537313"/>
              <a:gd name="connsiteY41" fmla="*/ 370711 h 2308011"/>
              <a:gd name="connsiteX42" fmla="*/ 4500549 w 4537313"/>
              <a:gd name="connsiteY42" fmla="*/ 1276904 h 2308011"/>
              <a:gd name="connsiteX43" fmla="*/ 4493439 w 4537313"/>
              <a:gd name="connsiteY43" fmla="*/ 2279582 h 2308011"/>
              <a:gd name="connsiteX44" fmla="*/ 4457639 w 4537313"/>
              <a:gd name="connsiteY44" fmla="*/ 2279582 h 2308011"/>
              <a:gd name="connsiteX45" fmla="*/ 2393631 w 4537313"/>
              <a:gd name="connsiteY45" fmla="*/ 2279836 h 2308011"/>
              <a:gd name="connsiteX46" fmla="*/ 2383474 w 4537313"/>
              <a:gd name="connsiteY46" fmla="*/ 2279836 h 2308011"/>
              <a:gd name="connsiteX47" fmla="*/ 2363416 w 4537313"/>
              <a:gd name="connsiteY47" fmla="*/ 2273742 h 2308011"/>
              <a:gd name="connsiteX48" fmla="*/ 2373318 w 4537313"/>
              <a:gd name="connsiteY48" fmla="*/ 2257492 h 2308011"/>
              <a:gd name="connsiteX49" fmla="*/ 2391853 w 4537313"/>
              <a:gd name="connsiteY49" fmla="*/ 2232609 h 2308011"/>
              <a:gd name="connsiteX50" fmla="*/ 2342341 w 4537313"/>
              <a:gd name="connsiteY50" fmla="*/ 2266379 h 2308011"/>
              <a:gd name="connsiteX51" fmla="*/ 2338279 w 4537313"/>
              <a:gd name="connsiteY51" fmla="*/ 2277551 h 2308011"/>
              <a:gd name="connsiteX52" fmla="*/ 2350974 w 4537313"/>
              <a:gd name="connsiteY52" fmla="*/ 2283391 h 2308011"/>
              <a:gd name="connsiteX53" fmla="*/ 2427146 w 4537313"/>
              <a:gd name="connsiteY53" fmla="*/ 2283391 h 2308011"/>
              <a:gd name="connsiteX54" fmla="*/ 4463225 w 4537313"/>
              <a:gd name="connsiteY54" fmla="*/ 2283644 h 2308011"/>
              <a:gd name="connsiteX55" fmla="*/ 4493439 w 4537313"/>
              <a:gd name="connsiteY55" fmla="*/ 2279582 h 2308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537313" h="2308011">
                <a:moveTo>
                  <a:pt x="4507912" y="296570"/>
                </a:moveTo>
                <a:cubicBezTo>
                  <a:pt x="4534318" y="316375"/>
                  <a:pt x="4538635" y="343289"/>
                  <a:pt x="4538635" y="374774"/>
                </a:cubicBezTo>
                <a:cubicBezTo>
                  <a:pt x="4537873" y="999384"/>
                  <a:pt x="4537873" y="1624249"/>
                  <a:pt x="4537619" y="2248859"/>
                </a:cubicBezTo>
                <a:cubicBezTo>
                  <a:pt x="4537619" y="2253176"/>
                  <a:pt x="4537619" y="2257238"/>
                  <a:pt x="4537619" y="2261555"/>
                </a:cubicBezTo>
                <a:cubicBezTo>
                  <a:pt x="4534572" y="2267140"/>
                  <a:pt x="4536096" y="2272726"/>
                  <a:pt x="4538127" y="2278312"/>
                </a:cubicBezTo>
                <a:cubicBezTo>
                  <a:pt x="4537873" y="2281105"/>
                  <a:pt x="4537873" y="2283898"/>
                  <a:pt x="4537619" y="2286691"/>
                </a:cubicBezTo>
                <a:cubicBezTo>
                  <a:pt x="4536096" y="2293547"/>
                  <a:pt x="4534318" y="2300402"/>
                  <a:pt x="4532795" y="2307004"/>
                </a:cubicBezTo>
                <a:cubicBezTo>
                  <a:pt x="4423615" y="2307258"/>
                  <a:pt x="4314435" y="2307766"/>
                  <a:pt x="4205255" y="2307766"/>
                </a:cubicBezTo>
                <a:cubicBezTo>
                  <a:pt x="2818924" y="2307766"/>
                  <a:pt x="1432848" y="2308019"/>
                  <a:pt x="46517" y="2308019"/>
                </a:cubicBezTo>
                <a:cubicBezTo>
                  <a:pt x="34583" y="2308019"/>
                  <a:pt x="22903" y="2308273"/>
                  <a:pt x="10970" y="2307512"/>
                </a:cubicBezTo>
                <a:cubicBezTo>
                  <a:pt x="-202" y="2306750"/>
                  <a:pt x="-2741" y="2301418"/>
                  <a:pt x="4876" y="2293039"/>
                </a:cubicBezTo>
                <a:cubicBezTo>
                  <a:pt x="24427" y="2271711"/>
                  <a:pt x="43978" y="2255715"/>
                  <a:pt x="77747" y="2255715"/>
                </a:cubicBezTo>
                <a:cubicBezTo>
                  <a:pt x="522846" y="2256984"/>
                  <a:pt x="967944" y="2256730"/>
                  <a:pt x="1413297" y="2256730"/>
                </a:cubicBezTo>
                <a:cubicBezTo>
                  <a:pt x="1573258" y="2256730"/>
                  <a:pt x="1733219" y="2256222"/>
                  <a:pt x="1893180" y="2256984"/>
                </a:cubicBezTo>
                <a:cubicBezTo>
                  <a:pt x="1916032" y="2256984"/>
                  <a:pt x="1933552" y="2250890"/>
                  <a:pt x="1949040" y="2233879"/>
                </a:cubicBezTo>
                <a:cubicBezTo>
                  <a:pt x="1963005" y="2218391"/>
                  <a:pt x="1975954" y="2201379"/>
                  <a:pt x="1994235" y="2189699"/>
                </a:cubicBezTo>
                <a:cubicBezTo>
                  <a:pt x="2011247" y="2190207"/>
                  <a:pt x="2028005" y="2190968"/>
                  <a:pt x="2045017" y="2190968"/>
                </a:cubicBezTo>
                <a:cubicBezTo>
                  <a:pt x="2769667" y="2191222"/>
                  <a:pt x="3494316" y="2191222"/>
                  <a:pt x="4218966" y="2191222"/>
                </a:cubicBezTo>
                <a:cubicBezTo>
                  <a:pt x="4295138" y="2191222"/>
                  <a:pt x="4371056" y="2191476"/>
                  <a:pt x="4447228" y="2191222"/>
                </a:cubicBezTo>
                <a:cubicBezTo>
                  <a:pt x="4458654" y="2191222"/>
                  <a:pt x="4471349" y="2194015"/>
                  <a:pt x="4480490" y="2183351"/>
                </a:cubicBezTo>
                <a:cubicBezTo>
                  <a:pt x="4483283" y="2158976"/>
                  <a:pt x="4481506" y="2134347"/>
                  <a:pt x="4481506" y="2109718"/>
                </a:cubicBezTo>
                <a:cubicBezTo>
                  <a:pt x="4481506" y="1620694"/>
                  <a:pt x="4481506" y="1131924"/>
                  <a:pt x="4481506" y="642899"/>
                </a:cubicBezTo>
                <a:cubicBezTo>
                  <a:pt x="4481506" y="632743"/>
                  <a:pt x="4481252" y="622587"/>
                  <a:pt x="4481252" y="612431"/>
                </a:cubicBezTo>
                <a:cubicBezTo>
                  <a:pt x="4481252" y="610145"/>
                  <a:pt x="4481252" y="608114"/>
                  <a:pt x="4481252" y="605829"/>
                </a:cubicBezTo>
                <a:cubicBezTo>
                  <a:pt x="4481252" y="416668"/>
                  <a:pt x="4481252" y="227762"/>
                  <a:pt x="4481252" y="38601"/>
                </a:cubicBezTo>
                <a:cubicBezTo>
                  <a:pt x="4481252" y="29207"/>
                  <a:pt x="4480744" y="20066"/>
                  <a:pt x="4481760" y="10672"/>
                </a:cubicBezTo>
                <a:cubicBezTo>
                  <a:pt x="4483029" y="-2024"/>
                  <a:pt x="4485568" y="-2278"/>
                  <a:pt x="4499533" y="6863"/>
                </a:cubicBezTo>
                <a:cubicBezTo>
                  <a:pt x="4499279" y="94207"/>
                  <a:pt x="4499025" y="181551"/>
                  <a:pt x="4499025" y="268641"/>
                </a:cubicBezTo>
                <a:cubicBezTo>
                  <a:pt x="4499025" y="279051"/>
                  <a:pt x="4498517" y="289461"/>
                  <a:pt x="4507912" y="296570"/>
                </a:cubicBezTo>
                <a:close/>
                <a:moveTo>
                  <a:pt x="4500549" y="1276904"/>
                </a:moveTo>
                <a:cubicBezTo>
                  <a:pt x="4500549" y="1276904"/>
                  <a:pt x="4500295" y="1276904"/>
                  <a:pt x="4500295" y="1276904"/>
                </a:cubicBezTo>
                <a:cubicBezTo>
                  <a:pt x="4500295" y="1556202"/>
                  <a:pt x="4500295" y="1835245"/>
                  <a:pt x="4500295" y="2114543"/>
                </a:cubicBezTo>
                <a:cubicBezTo>
                  <a:pt x="4500295" y="2141711"/>
                  <a:pt x="4500295" y="2168625"/>
                  <a:pt x="4500549" y="2195793"/>
                </a:cubicBezTo>
                <a:cubicBezTo>
                  <a:pt x="4500549" y="2203410"/>
                  <a:pt x="4500295" y="2211027"/>
                  <a:pt x="4505373" y="2217629"/>
                </a:cubicBezTo>
                <a:cubicBezTo>
                  <a:pt x="4508420" y="2221691"/>
                  <a:pt x="4511720" y="2226515"/>
                  <a:pt x="4517307" y="2225500"/>
                </a:cubicBezTo>
                <a:cubicBezTo>
                  <a:pt x="4523908" y="2224484"/>
                  <a:pt x="4523400" y="2218136"/>
                  <a:pt x="4523655" y="2213312"/>
                </a:cubicBezTo>
                <a:cubicBezTo>
                  <a:pt x="4523908" y="2196300"/>
                  <a:pt x="4523908" y="2179543"/>
                  <a:pt x="4523908" y="2162531"/>
                </a:cubicBezTo>
                <a:cubicBezTo>
                  <a:pt x="4523908" y="1570420"/>
                  <a:pt x="4523908" y="978056"/>
                  <a:pt x="4523908" y="385946"/>
                </a:cubicBezTo>
                <a:cubicBezTo>
                  <a:pt x="4523908" y="378328"/>
                  <a:pt x="4524162" y="370711"/>
                  <a:pt x="4523146" y="363094"/>
                </a:cubicBezTo>
                <a:cubicBezTo>
                  <a:pt x="4521877" y="353953"/>
                  <a:pt x="4519592" y="342528"/>
                  <a:pt x="4507912" y="343797"/>
                </a:cubicBezTo>
                <a:cubicBezTo>
                  <a:pt x="4498264" y="344813"/>
                  <a:pt x="4502072" y="355985"/>
                  <a:pt x="4501056" y="363094"/>
                </a:cubicBezTo>
                <a:cubicBezTo>
                  <a:pt x="4500803" y="365633"/>
                  <a:pt x="4501056" y="368172"/>
                  <a:pt x="4501056" y="370711"/>
                </a:cubicBezTo>
                <a:cubicBezTo>
                  <a:pt x="4500549" y="672860"/>
                  <a:pt x="4500549" y="975009"/>
                  <a:pt x="4500549" y="1276904"/>
                </a:cubicBezTo>
                <a:close/>
                <a:moveTo>
                  <a:pt x="4493439" y="2279582"/>
                </a:moveTo>
                <a:cubicBezTo>
                  <a:pt x="4477697" y="2279582"/>
                  <a:pt x="4467795" y="2279582"/>
                  <a:pt x="4457639" y="2279582"/>
                </a:cubicBezTo>
                <a:cubicBezTo>
                  <a:pt x="3769551" y="2279582"/>
                  <a:pt x="3081464" y="2279582"/>
                  <a:pt x="2393631" y="2279836"/>
                </a:cubicBezTo>
                <a:cubicBezTo>
                  <a:pt x="2390330" y="2279836"/>
                  <a:pt x="2386775" y="2280090"/>
                  <a:pt x="2383474" y="2279836"/>
                </a:cubicBezTo>
                <a:cubicBezTo>
                  <a:pt x="2376365" y="2278820"/>
                  <a:pt x="2366716" y="2282883"/>
                  <a:pt x="2363416" y="2273742"/>
                </a:cubicBezTo>
                <a:cubicBezTo>
                  <a:pt x="2360623" y="2266379"/>
                  <a:pt x="2369256" y="2262316"/>
                  <a:pt x="2373318" y="2257492"/>
                </a:cubicBezTo>
                <a:cubicBezTo>
                  <a:pt x="2379412" y="2249875"/>
                  <a:pt x="2388807" y="2244797"/>
                  <a:pt x="2391853" y="2232609"/>
                </a:cubicBezTo>
                <a:cubicBezTo>
                  <a:pt x="2366716" y="2233879"/>
                  <a:pt x="2357068" y="2254191"/>
                  <a:pt x="2342341" y="2266379"/>
                </a:cubicBezTo>
                <a:cubicBezTo>
                  <a:pt x="2339041" y="2269172"/>
                  <a:pt x="2336756" y="2273234"/>
                  <a:pt x="2338279" y="2277551"/>
                </a:cubicBezTo>
                <a:cubicBezTo>
                  <a:pt x="2340056" y="2283898"/>
                  <a:pt x="2346150" y="2283391"/>
                  <a:pt x="2350974" y="2283391"/>
                </a:cubicBezTo>
                <a:cubicBezTo>
                  <a:pt x="2376365" y="2283644"/>
                  <a:pt x="2401756" y="2283391"/>
                  <a:pt x="2427146" y="2283391"/>
                </a:cubicBezTo>
                <a:cubicBezTo>
                  <a:pt x="3105839" y="2283391"/>
                  <a:pt x="3784532" y="2283644"/>
                  <a:pt x="4463225" y="2283644"/>
                </a:cubicBezTo>
                <a:cubicBezTo>
                  <a:pt x="4471095" y="2283391"/>
                  <a:pt x="4479474" y="2284660"/>
                  <a:pt x="4493439" y="2279582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 w="253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3206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6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2459834" y="404813"/>
            <a:ext cx="980395" cy="5903912"/>
            <a:chOff x="10761663" y="404813"/>
            <a:chExt cx="1828800" cy="6858000"/>
          </a:xfrm>
          <a:noFill/>
        </p:grpSpPr>
        <p:sp>
          <p:nvSpPr>
            <p:cNvPr id="10" name="矩形 9"/>
            <p:cNvSpPr/>
            <p:nvPr/>
          </p:nvSpPr>
          <p:spPr>
            <a:xfrm>
              <a:off x="10761663" y="404813"/>
              <a:ext cx="1828800" cy="1371600"/>
            </a:xfrm>
            <a:prstGeom prst="rect">
              <a:avLst/>
            </a:prstGeom>
            <a:grpFill/>
            <a:ln w="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761663" y="1776413"/>
              <a:ext cx="1828800" cy="1371600"/>
            </a:xfrm>
            <a:prstGeom prst="rect">
              <a:avLst/>
            </a:prstGeom>
            <a:grpFill/>
            <a:ln w="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0761663" y="3148013"/>
              <a:ext cx="1828800" cy="1371600"/>
            </a:xfrm>
            <a:prstGeom prst="rect">
              <a:avLst/>
            </a:prstGeom>
            <a:grpFill/>
            <a:ln w="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0761663" y="4519613"/>
              <a:ext cx="1828800" cy="1371600"/>
            </a:xfrm>
            <a:prstGeom prst="rect">
              <a:avLst/>
            </a:prstGeom>
            <a:grpFill/>
            <a:ln w="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0761663" y="5891213"/>
              <a:ext cx="1828800" cy="1371600"/>
            </a:xfrm>
            <a:prstGeom prst="rect">
              <a:avLst/>
            </a:prstGeom>
            <a:grpFill/>
            <a:ln w="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office-phone_77553"/>
          <p:cNvSpPr>
            <a:spLocks noChangeAspect="1"/>
          </p:cNvSpPr>
          <p:nvPr/>
        </p:nvSpPr>
        <p:spPr bwMode="auto">
          <a:xfrm>
            <a:off x="5820532" y="5516960"/>
            <a:ext cx="472205" cy="494508"/>
          </a:xfrm>
          <a:custGeom>
            <a:avLst/>
            <a:gdLst>
              <a:gd name="connsiteX0" fmla="*/ 506800 w 608697"/>
              <a:gd name="connsiteY0" fmla="*/ 416765 h 493707"/>
              <a:gd name="connsiteX1" fmla="*/ 500609 w 608697"/>
              <a:gd name="connsiteY1" fmla="*/ 423021 h 493707"/>
              <a:gd name="connsiteX2" fmla="*/ 500609 w 608697"/>
              <a:gd name="connsiteY2" fmla="*/ 447825 h 493707"/>
              <a:gd name="connsiteX3" fmla="*/ 506800 w 608697"/>
              <a:gd name="connsiteY3" fmla="*/ 454007 h 493707"/>
              <a:gd name="connsiteX4" fmla="*/ 573936 w 608697"/>
              <a:gd name="connsiteY4" fmla="*/ 454007 h 493707"/>
              <a:gd name="connsiteX5" fmla="*/ 580127 w 608697"/>
              <a:gd name="connsiteY5" fmla="*/ 447825 h 493707"/>
              <a:gd name="connsiteX6" fmla="*/ 580127 w 608697"/>
              <a:gd name="connsiteY6" fmla="*/ 423021 h 493707"/>
              <a:gd name="connsiteX7" fmla="*/ 573936 w 608697"/>
              <a:gd name="connsiteY7" fmla="*/ 416765 h 493707"/>
              <a:gd name="connsiteX8" fmla="*/ 411169 w 608697"/>
              <a:gd name="connsiteY8" fmla="*/ 416765 h 493707"/>
              <a:gd name="connsiteX9" fmla="*/ 404977 w 608697"/>
              <a:gd name="connsiteY9" fmla="*/ 423021 h 493707"/>
              <a:gd name="connsiteX10" fmla="*/ 404977 w 608697"/>
              <a:gd name="connsiteY10" fmla="*/ 447825 h 493707"/>
              <a:gd name="connsiteX11" fmla="*/ 411169 w 608697"/>
              <a:gd name="connsiteY11" fmla="*/ 454007 h 493707"/>
              <a:gd name="connsiteX12" fmla="*/ 478230 w 608697"/>
              <a:gd name="connsiteY12" fmla="*/ 454007 h 493707"/>
              <a:gd name="connsiteX13" fmla="*/ 484496 w 608697"/>
              <a:gd name="connsiteY13" fmla="*/ 447825 h 493707"/>
              <a:gd name="connsiteX14" fmla="*/ 484496 w 608697"/>
              <a:gd name="connsiteY14" fmla="*/ 423021 h 493707"/>
              <a:gd name="connsiteX15" fmla="*/ 478230 w 608697"/>
              <a:gd name="connsiteY15" fmla="*/ 416765 h 493707"/>
              <a:gd name="connsiteX16" fmla="*/ 310540 w 608697"/>
              <a:gd name="connsiteY16" fmla="*/ 416765 h 493707"/>
              <a:gd name="connsiteX17" fmla="*/ 304349 w 608697"/>
              <a:gd name="connsiteY17" fmla="*/ 423021 h 493707"/>
              <a:gd name="connsiteX18" fmla="*/ 304349 w 608697"/>
              <a:gd name="connsiteY18" fmla="*/ 447825 h 493707"/>
              <a:gd name="connsiteX19" fmla="*/ 310540 w 608697"/>
              <a:gd name="connsiteY19" fmla="*/ 454007 h 493707"/>
              <a:gd name="connsiteX20" fmla="*/ 377676 w 608697"/>
              <a:gd name="connsiteY20" fmla="*/ 454007 h 493707"/>
              <a:gd name="connsiteX21" fmla="*/ 383867 w 608697"/>
              <a:gd name="connsiteY21" fmla="*/ 447825 h 493707"/>
              <a:gd name="connsiteX22" fmla="*/ 383867 w 608697"/>
              <a:gd name="connsiteY22" fmla="*/ 423021 h 493707"/>
              <a:gd name="connsiteX23" fmla="*/ 377676 w 608697"/>
              <a:gd name="connsiteY23" fmla="*/ 416765 h 493707"/>
              <a:gd name="connsiteX24" fmla="*/ 506800 w 608697"/>
              <a:gd name="connsiteY24" fmla="*/ 354794 h 493707"/>
              <a:gd name="connsiteX25" fmla="*/ 500609 w 608697"/>
              <a:gd name="connsiteY25" fmla="*/ 360976 h 493707"/>
              <a:gd name="connsiteX26" fmla="*/ 500609 w 608697"/>
              <a:gd name="connsiteY26" fmla="*/ 385779 h 493707"/>
              <a:gd name="connsiteX27" fmla="*/ 506800 w 608697"/>
              <a:gd name="connsiteY27" fmla="*/ 391961 h 493707"/>
              <a:gd name="connsiteX28" fmla="*/ 573936 w 608697"/>
              <a:gd name="connsiteY28" fmla="*/ 391961 h 493707"/>
              <a:gd name="connsiteX29" fmla="*/ 580127 w 608697"/>
              <a:gd name="connsiteY29" fmla="*/ 385779 h 493707"/>
              <a:gd name="connsiteX30" fmla="*/ 580127 w 608697"/>
              <a:gd name="connsiteY30" fmla="*/ 360976 h 493707"/>
              <a:gd name="connsiteX31" fmla="*/ 573936 w 608697"/>
              <a:gd name="connsiteY31" fmla="*/ 354794 h 493707"/>
              <a:gd name="connsiteX32" fmla="*/ 411169 w 608697"/>
              <a:gd name="connsiteY32" fmla="*/ 354794 h 493707"/>
              <a:gd name="connsiteX33" fmla="*/ 404977 w 608697"/>
              <a:gd name="connsiteY33" fmla="*/ 360976 h 493707"/>
              <a:gd name="connsiteX34" fmla="*/ 404977 w 608697"/>
              <a:gd name="connsiteY34" fmla="*/ 385779 h 493707"/>
              <a:gd name="connsiteX35" fmla="*/ 411169 w 608697"/>
              <a:gd name="connsiteY35" fmla="*/ 391961 h 493707"/>
              <a:gd name="connsiteX36" fmla="*/ 478230 w 608697"/>
              <a:gd name="connsiteY36" fmla="*/ 391961 h 493707"/>
              <a:gd name="connsiteX37" fmla="*/ 484496 w 608697"/>
              <a:gd name="connsiteY37" fmla="*/ 385779 h 493707"/>
              <a:gd name="connsiteX38" fmla="*/ 484496 w 608697"/>
              <a:gd name="connsiteY38" fmla="*/ 360976 h 493707"/>
              <a:gd name="connsiteX39" fmla="*/ 478230 w 608697"/>
              <a:gd name="connsiteY39" fmla="*/ 354794 h 493707"/>
              <a:gd name="connsiteX40" fmla="*/ 310540 w 608697"/>
              <a:gd name="connsiteY40" fmla="*/ 354794 h 493707"/>
              <a:gd name="connsiteX41" fmla="*/ 304349 w 608697"/>
              <a:gd name="connsiteY41" fmla="*/ 360976 h 493707"/>
              <a:gd name="connsiteX42" fmla="*/ 304349 w 608697"/>
              <a:gd name="connsiteY42" fmla="*/ 385779 h 493707"/>
              <a:gd name="connsiteX43" fmla="*/ 310540 w 608697"/>
              <a:gd name="connsiteY43" fmla="*/ 391961 h 493707"/>
              <a:gd name="connsiteX44" fmla="*/ 377676 w 608697"/>
              <a:gd name="connsiteY44" fmla="*/ 391961 h 493707"/>
              <a:gd name="connsiteX45" fmla="*/ 383867 w 608697"/>
              <a:gd name="connsiteY45" fmla="*/ 385779 h 493707"/>
              <a:gd name="connsiteX46" fmla="*/ 383867 w 608697"/>
              <a:gd name="connsiteY46" fmla="*/ 360976 h 493707"/>
              <a:gd name="connsiteX47" fmla="*/ 377676 w 608697"/>
              <a:gd name="connsiteY47" fmla="*/ 354794 h 493707"/>
              <a:gd name="connsiteX48" fmla="*/ 506800 w 608697"/>
              <a:gd name="connsiteY48" fmla="*/ 292748 h 493707"/>
              <a:gd name="connsiteX49" fmla="*/ 500609 w 608697"/>
              <a:gd name="connsiteY49" fmla="*/ 298930 h 493707"/>
              <a:gd name="connsiteX50" fmla="*/ 500609 w 608697"/>
              <a:gd name="connsiteY50" fmla="*/ 323734 h 493707"/>
              <a:gd name="connsiteX51" fmla="*/ 506800 w 608697"/>
              <a:gd name="connsiteY51" fmla="*/ 329990 h 493707"/>
              <a:gd name="connsiteX52" fmla="*/ 573936 w 608697"/>
              <a:gd name="connsiteY52" fmla="*/ 329990 h 493707"/>
              <a:gd name="connsiteX53" fmla="*/ 580127 w 608697"/>
              <a:gd name="connsiteY53" fmla="*/ 323734 h 493707"/>
              <a:gd name="connsiteX54" fmla="*/ 580127 w 608697"/>
              <a:gd name="connsiteY54" fmla="*/ 298930 h 493707"/>
              <a:gd name="connsiteX55" fmla="*/ 573936 w 608697"/>
              <a:gd name="connsiteY55" fmla="*/ 292748 h 493707"/>
              <a:gd name="connsiteX56" fmla="*/ 411169 w 608697"/>
              <a:gd name="connsiteY56" fmla="*/ 292748 h 493707"/>
              <a:gd name="connsiteX57" fmla="*/ 404977 w 608697"/>
              <a:gd name="connsiteY57" fmla="*/ 298930 h 493707"/>
              <a:gd name="connsiteX58" fmla="*/ 404977 w 608697"/>
              <a:gd name="connsiteY58" fmla="*/ 323734 h 493707"/>
              <a:gd name="connsiteX59" fmla="*/ 411169 w 608697"/>
              <a:gd name="connsiteY59" fmla="*/ 329990 h 493707"/>
              <a:gd name="connsiteX60" fmla="*/ 478230 w 608697"/>
              <a:gd name="connsiteY60" fmla="*/ 329990 h 493707"/>
              <a:gd name="connsiteX61" fmla="*/ 484496 w 608697"/>
              <a:gd name="connsiteY61" fmla="*/ 323734 h 493707"/>
              <a:gd name="connsiteX62" fmla="*/ 484496 w 608697"/>
              <a:gd name="connsiteY62" fmla="*/ 298930 h 493707"/>
              <a:gd name="connsiteX63" fmla="*/ 478230 w 608697"/>
              <a:gd name="connsiteY63" fmla="*/ 292748 h 493707"/>
              <a:gd name="connsiteX64" fmla="*/ 310540 w 608697"/>
              <a:gd name="connsiteY64" fmla="*/ 292748 h 493707"/>
              <a:gd name="connsiteX65" fmla="*/ 304349 w 608697"/>
              <a:gd name="connsiteY65" fmla="*/ 298930 h 493707"/>
              <a:gd name="connsiteX66" fmla="*/ 304349 w 608697"/>
              <a:gd name="connsiteY66" fmla="*/ 323734 h 493707"/>
              <a:gd name="connsiteX67" fmla="*/ 310540 w 608697"/>
              <a:gd name="connsiteY67" fmla="*/ 329990 h 493707"/>
              <a:gd name="connsiteX68" fmla="*/ 377676 w 608697"/>
              <a:gd name="connsiteY68" fmla="*/ 329990 h 493707"/>
              <a:gd name="connsiteX69" fmla="*/ 383867 w 608697"/>
              <a:gd name="connsiteY69" fmla="*/ 323734 h 493707"/>
              <a:gd name="connsiteX70" fmla="*/ 383867 w 608697"/>
              <a:gd name="connsiteY70" fmla="*/ 298930 h 493707"/>
              <a:gd name="connsiteX71" fmla="*/ 377676 w 608697"/>
              <a:gd name="connsiteY71" fmla="*/ 292748 h 493707"/>
              <a:gd name="connsiteX72" fmla="*/ 506800 w 608697"/>
              <a:gd name="connsiteY72" fmla="*/ 230777 h 493707"/>
              <a:gd name="connsiteX73" fmla="*/ 500609 w 608697"/>
              <a:gd name="connsiteY73" fmla="*/ 236959 h 493707"/>
              <a:gd name="connsiteX74" fmla="*/ 500609 w 608697"/>
              <a:gd name="connsiteY74" fmla="*/ 261763 h 493707"/>
              <a:gd name="connsiteX75" fmla="*/ 506800 w 608697"/>
              <a:gd name="connsiteY75" fmla="*/ 267945 h 493707"/>
              <a:gd name="connsiteX76" fmla="*/ 573936 w 608697"/>
              <a:gd name="connsiteY76" fmla="*/ 267945 h 493707"/>
              <a:gd name="connsiteX77" fmla="*/ 580127 w 608697"/>
              <a:gd name="connsiteY77" fmla="*/ 261763 h 493707"/>
              <a:gd name="connsiteX78" fmla="*/ 580127 w 608697"/>
              <a:gd name="connsiteY78" fmla="*/ 236959 h 493707"/>
              <a:gd name="connsiteX79" fmla="*/ 573936 w 608697"/>
              <a:gd name="connsiteY79" fmla="*/ 230777 h 493707"/>
              <a:gd name="connsiteX80" fmla="*/ 411169 w 608697"/>
              <a:gd name="connsiteY80" fmla="*/ 230777 h 493707"/>
              <a:gd name="connsiteX81" fmla="*/ 404977 w 608697"/>
              <a:gd name="connsiteY81" fmla="*/ 236959 h 493707"/>
              <a:gd name="connsiteX82" fmla="*/ 404977 w 608697"/>
              <a:gd name="connsiteY82" fmla="*/ 261763 h 493707"/>
              <a:gd name="connsiteX83" fmla="*/ 411169 w 608697"/>
              <a:gd name="connsiteY83" fmla="*/ 267945 h 493707"/>
              <a:gd name="connsiteX84" fmla="*/ 478230 w 608697"/>
              <a:gd name="connsiteY84" fmla="*/ 267945 h 493707"/>
              <a:gd name="connsiteX85" fmla="*/ 484496 w 608697"/>
              <a:gd name="connsiteY85" fmla="*/ 261763 h 493707"/>
              <a:gd name="connsiteX86" fmla="*/ 484496 w 608697"/>
              <a:gd name="connsiteY86" fmla="*/ 236959 h 493707"/>
              <a:gd name="connsiteX87" fmla="*/ 478230 w 608697"/>
              <a:gd name="connsiteY87" fmla="*/ 230777 h 493707"/>
              <a:gd name="connsiteX88" fmla="*/ 310540 w 608697"/>
              <a:gd name="connsiteY88" fmla="*/ 230777 h 493707"/>
              <a:gd name="connsiteX89" fmla="*/ 304349 w 608697"/>
              <a:gd name="connsiteY89" fmla="*/ 236959 h 493707"/>
              <a:gd name="connsiteX90" fmla="*/ 304349 w 608697"/>
              <a:gd name="connsiteY90" fmla="*/ 261763 h 493707"/>
              <a:gd name="connsiteX91" fmla="*/ 310540 w 608697"/>
              <a:gd name="connsiteY91" fmla="*/ 267945 h 493707"/>
              <a:gd name="connsiteX92" fmla="*/ 377676 w 608697"/>
              <a:gd name="connsiteY92" fmla="*/ 267945 h 493707"/>
              <a:gd name="connsiteX93" fmla="*/ 383867 w 608697"/>
              <a:gd name="connsiteY93" fmla="*/ 261763 h 493707"/>
              <a:gd name="connsiteX94" fmla="*/ 383867 w 608697"/>
              <a:gd name="connsiteY94" fmla="*/ 236959 h 493707"/>
              <a:gd name="connsiteX95" fmla="*/ 377676 w 608697"/>
              <a:gd name="connsiteY95" fmla="*/ 230777 h 493707"/>
              <a:gd name="connsiteX96" fmla="*/ 316806 w 608697"/>
              <a:gd name="connsiteY96" fmla="*/ 104228 h 493707"/>
              <a:gd name="connsiteX97" fmla="*/ 304349 w 608697"/>
              <a:gd name="connsiteY97" fmla="*/ 116593 h 493707"/>
              <a:gd name="connsiteX98" fmla="*/ 304349 w 608697"/>
              <a:gd name="connsiteY98" fmla="*/ 177372 h 493707"/>
              <a:gd name="connsiteX99" fmla="*/ 316806 w 608697"/>
              <a:gd name="connsiteY99" fmla="*/ 189811 h 493707"/>
              <a:gd name="connsiteX100" fmla="*/ 567670 w 608697"/>
              <a:gd name="connsiteY100" fmla="*/ 189811 h 493707"/>
              <a:gd name="connsiteX101" fmla="*/ 580127 w 608697"/>
              <a:gd name="connsiteY101" fmla="*/ 177372 h 493707"/>
              <a:gd name="connsiteX102" fmla="*/ 580127 w 608697"/>
              <a:gd name="connsiteY102" fmla="*/ 116593 h 493707"/>
              <a:gd name="connsiteX103" fmla="*/ 567670 w 608697"/>
              <a:gd name="connsiteY103" fmla="*/ 104228 h 493707"/>
              <a:gd name="connsiteX104" fmla="*/ 24840 w 608697"/>
              <a:gd name="connsiteY104" fmla="*/ 64528 h 493707"/>
              <a:gd name="connsiteX105" fmla="*/ 43041 w 608697"/>
              <a:gd name="connsiteY105" fmla="*/ 64528 h 493707"/>
              <a:gd name="connsiteX106" fmla="*/ 46398 w 608697"/>
              <a:gd name="connsiteY106" fmla="*/ 428980 h 493707"/>
              <a:gd name="connsiteX107" fmla="*/ 77057 w 608697"/>
              <a:gd name="connsiteY107" fmla="*/ 464807 h 493707"/>
              <a:gd name="connsiteX108" fmla="*/ 151577 w 608697"/>
              <a:gd name="connsiteY108" fmla="*/ 472628 h 493707"/>
              <a:gd name="connsiteX109" fmla="*/ 226024 w 608697"/>
              <a:gd name="connsiteY109" fmla="*/ 464807 h 493707"/>
              <a:gd name="connsiteX110" fmla="*/ 256682 w 608697"/>
              <a:gd name="connsiteY110" fmla="*/ 428980 h 493707"/>
              <a:gd name="connsiteX111" fmla="*/ 260114 w 608697"/>
              <a:gd name="connsiteY111" fmla="*/ 64528 h 493707"/>
              <a:gd name="connsiteX112" fmla="*/ 583857 w 608697"/>
              <a:gd name="connsiteY112" fmla="*/ 64528 h 493707"/>
              <a:gd name="connsiteX113" fmla="*/ 608697 w 608697"/>
              <a:gd name="connsiteY113" fmla="*/ 89331 h 493707"/>
              <a:gd name="connsiteX114" fmla="*/ 608697 w 608697"/>
              <a:gd name="connsiteY114" fmla="*/ 468904 h 493707"/>
              <a:gd name="connsiteX115" fmla="*/ 583857 w 608697"/>
              <a:gd name="connsiteY115" fmla="*/ 493707 h 493707"/>
              <a:gd name="connsiteX116" fmla="*/ 24840 w 608697"/>
              <a:gd name="connsiteY116" fmla="*/ 493707 h 493707"/>
              <a:gd name="connsiteX117" fmla="*/ 0 w 608697"/>
              <a:gd name="connsiteY117" fmla="*/ 468904 h 493707"/>
              <a:gd name="connsiteX118" fmla="*/ 0 w 608697"/>
              <a:gd name="connsiteY118" fmla="*/ 89331 h 493707"/>
              <a:gd name="connsiteX119" fmla="*/ 24840 w 608697"/>
              <a:gd name="connsiteY119" fmla="*/ 64528 h 493707"/>
              <a:gd name="connsiteX120" fmla="*/ 151577 w 608697"/>
              <a:gd name="connsiteY120" fmla="*/ 0 h 493707"/>
              <a:gd name="connsiteX121" fmla="*/ 220645 w 608697"/>
              <a:gd name="connsiteY121" fmla="*/ 7319 h 493707"/>
              <a:gd name="connsiteX122" fmla="*/ 230714 w 608697"/>
              <a:gd name="connsiteY122" fmla="*/ 19759 h 493707"/>
              <a:gd name="connsiteX123" fmla="*/ 230714 w 608697"/>
              <a:gd name="connsiteY123" fmla="*/ 426841 h 493707"/>
              <a:gd name="connsiteX124" fmla="*/ 220645 w 608697"/>
              <a:gd name="connsiteY124" fmla="*/ 439281 h 493707"/>
              <a:gd name="connsiteX125" fmla="*/ 82509 w 608697"/>
              <a:gd name="connsiteY125" fmla="*/ 439281 h 493707"/>
              <a:gd name="connsiteX126" fmla="*/ 72439 w 608697"/>
              <a:gd name="connsiteY126" fmla="*/ 426841 h 493707"/>
              <a:gd name="connsiteX127" fmla="*/ 72439 w 608697"/>
              <a:gd name="connsiteY127" fmla="*/ 19759 h 493707"/>
              <a:gd name="connsiteX128" fmla="*/ 82509 w 608697"/>
              <a:gd name="connsiteY128" fmla="*/ 7319 h 493707"/>
              <a:gd name="connsiteX129" fmla="*/ 151577 w 608697"/>
              <a:gd name="connsiteY129" fmla="*/ 0 h 493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608697" h="493707">
                <a:moveTo>
                  <a:pt x="506800" y="416765"/>
                </a:moveTo>
                <a:cubicBezTo>
                  <a:pt x="503369" y="416765"/>
                  <a:pt x="500609" y="419595"/>
                  <a:pt x="500609" y="423021"/>
                </a:cubicBezTo>
                <a:lnTo>
                  <a:pt x="500609" y="447825"/>
                </a:lnTo>
                <a:cubicBezTo>
                  <a:pt x="500609" y="451251"/>
                  <a:pt x="503369" y="454007"/>
                  <a:pt x="506800" y="454007"/>
                </a:cubicBezTo>
                <a:lnTo>
                  <a:pt x="573936" y="454007"/>
                </a:lnTo>
                <a:cubicBezTo>
                  <a:pt x="577367" y="454007"/>
                  <a:pt x="580127" y="451251"/>
                  <a:pt x="580127" y="447825"/>
                </a:cubicBezTo>
                <a:lnTo>
                  <a:pt x="580127" y="423021"/>
                </a:lnTo>
                <a:cubicBezTo>
                  <a:pt x="580127" y="419595"/>
                  <a:pt x="577367" y="416765"/>
                  <a:pt x="573936" y="416765"/>
                </a:cubicBezTo>
                <a:close/>
                <a:moveTo>
                  <a:pt x="411169" y="416765"/>
                </a:moveTo>
                <a:cubicBezTo>
                  <a:pt x="407737" y="416765"/>
                  <a:pt x="404977" y="419595"/>
                  <a:pt x="404977" y="423021"/>
                </a:cubicBezTo>
                <a:lnTo>
                  <a:pt x="404977" y="447825"/>
                </a:lnTo>
                <a:cubicBezTo>
                  <a:pt x="404977" y="451251"/>
                  <a:pt x="407737" y="454007"/>
                  <a:pt x="411169" y="454007"/>
                </a:cubicBezTo>
                <a:lnTo>
                  <a:pt x="478230" y="454007"/>
                </a:lnTo>
                <a:cubicBezTo>
                  <a:pt x="481661" y="454007"/>
                  <a:pt x="484496" y="451251"/>
                  <a:pt x="484496" y="447825"/>
                </a:cubicBezTo>
                <a:lnTo>
                  <a:pt x="484496" y="423021"/>
                </a:lnTo>
                <a:cubicBezTo>
                  <a:pt x="484496" y="419595"/>
                  <a:pt x="481661" y="416765"/>
                  <a:pt x="478230" y="416765"/>
                </a:cubicBezTo>
                <a:close/>
                <a:moveTo>
                  <a:pt x="310540" y="416765"/>
                </a:moveTo>
                <a:cubicBezTo>
                  <a:pt x="307109" y="416765"/>
                  <a:pt x="304349" y="419595"/>
                  <a:pt x="304349" y="423021"/>
                </a:cubicBezTo>
                <a:lnTo>
                  <a:pt x="304349" y="447825"/>
                </a:lnTo>
                <a:cubicBezTo>
                  <a:pt x="304349" y="451251"/>
                  <a:pt x="307109" y="454007"/>
                  <a:pt x="310540" y="454007"/>
                </a:cubicBezTo>
                <a:lnTo>
                  <a:pt x="377676" y="454007"/>
                </a:lnTo>
                <a:cubicBezTo>
                  <a:pt x="381107" y="454007"/>
                  <a:pt x="383867" y="451251"/>
                  <a:pt x="383867" y="447825"/>
                </a:cubicBezTo>
                <a:lnTo>
                  <a:pt x="383867" y="423021"/>
                </a:lnTo>
                <a:cubicBezTo>
                  <a:pt x="383867" y="419595"/>
                  <a:pt x="381107" y="416765"/>
                  <a:pt x="377676" y="416765"/>
                </a:cubicBezTo>
                <a:close/>
                <a:moveTo>
                  <a:pt x="506800" y="354794"/>
                </a:moveTo>
                <a:cubicBezTo>
                  <a:pt x="503369" y="354794"/>
                  <a:pt x="500609" y="357550"/>
                  <a:pt x="500609" y="360976"/>
                </a:cubicBezTo>
                <a:lnTo>
                  <a:pt x="500609" y="385779"/>
                </a:lnTo>
                <a:cubicBezTo>
                  <a:pt x="500609" y="389205"/>
                  <a:pt x="503369" y="391961"/>
                  <a:pt x="506800" y="391961"/>
                </a:cubicBezTo>
                <a:lnTo>
                  <a:pt x="573936" y="391961"/>
                </a:lnTo>
                <a:cubicBezTo>
                  <a:pt x="577367" y="391961"/>
                  <a:pt x="580127" y="389205"/>
                  <a:pt x="580127" y="385779"/>
                </a:cubicBezTo>
                <a:lnTo>
                  <a:pt x="580127" y="360976"/>
                </a:lnTo>
                <a:cubicBezTo>
                  <a:pt x="580127" y="357550"/>
                  <a:pt x="577367" y="354794"/>
                  <a:pt x="573936" y="354794"/>
                </a:cubicBezTo>
                <a:close/>
                <a:moveTo>
                  <a:pt x="411169" y="354794"/>
                </a:moveTo>
                <a:cubicBezTo>
                  <a:pt x="407737" y="354794"/>
                  <a:pt x="404977" y="357550"/>
                  <a:pt x="404977" y="360976"/>
                </a:cubicBezTo>
                <a:lnTo>
                  <a:pt x="404977" y="385779"/>
                </a:lnTo>
                <a:cubicBezTo>
                  <a:pt x="404977" y="389205"/>
                  <a:pt x="407737" y="391961"/>
                  <a:pt x="411169" y="391961"/>
                </a:cubicBezTo>
                <a:lnTo>
                  <a:pt x="478230" y="391961"/>
                </a:lnTo>
                <a:cubicBezTo>
                  <a:pt x="481661" y="391961"/>
                  <a:pt x="484496" y="389205"/>
                  <a:pt x="484496" y="385779"/>
                </a:cubicBezTo>
                <a:lnTo>
                  <a:pt x="484496" y="360976"/>
                </a:lnTo>
                <a:cubicBezTo>
                  <a:pt x="484496" y="357550"/>
                  <a:pt x="481661" y="354794"/>
                  <a:pt x="478230" y="354794"/>
                </a:cubicBezTo>
                <a:close/>
                <a:moveTo>
                  <a:pt x="310540" y="354794"/>
                </a:moveTo>
                <a:cubicBezTo>
                  <a:pt x="307109" y="354794"/>
                  <a:pt x="304349" y="357550"/>
                  <a:pt x="304349" y="360976"/>
                </a:cubicBezTo>
                <a:lnTo>
                  <a:pt x="304349" y="385779"/>
                </a:lnTo>
                <a:cubicBezTo>
                  <a:pt x="304349" y="389205"/>
                  <a:pt x="307109" y="391961"/>
                  <a:pt x="310540" y="391961"/>
                </a:cubicBezTo>
                <a:lnTo>
                  <a:pt x="377676" y="391961"/>
                </a:lnTo>
                <a:cubicBezTo>
                  <a:pt x="381107" y="391961"/>
                  <a:pt x="383867" y="389205"/>
                  <a:pt x="383867" y="385779"/>
                </a:cubicBezTo>
                <a:lnTo>
                  <a:pt x="383867" y="360976"/>
                </a:lnTo>
                <a:cubicBezTo>
                  <a:pt x="383867" y="357550"/>
                  <a:pt x="381107" y="354794"/>
                  <a:pt x="377676" y="354794"/>
                </a:cubicBezTo>
                <a:close/>
                <a:moveTo>
                  <a:pt x="506800" y="292748"/>
                </a:moveTo>
                <a:cubicBezTo>
                  <a:pt x="503369" y="292748"/>
                  <a:pt x="500609" y="295504"/>
                  <a:pt x="500609" y="298930"/>
                </a:cubicBezTo>
                <a:lnTo>
                  <a:pt x="500609" y="323734"/>
                </a:lnTo>
                <a:cubicBezTo>
                  <a:pt x="500609" y="327160"/>
                  <a:pt x="503369" y="329990"/>
                  <a:pt x="506800" y="329990"/>
                </a:cubicBezTo>
                <a:lnTo>
                  <a:pt x="573936" y="329990"/>
                </a:lnTo>
                <a:cubicBezTo>
                  <a:pt x="577367" y="329990"/>
                  <a:pt x="580127" y="327160"/>
                  <a:pt x="580127" y="323734"/>
                </a:cubicBezTo>
                <a:lnTo>
                  <a:pt x="580127" y="298930"/>
                </a:lnTo>
                <a:cubicBezTo>
                  <a:pt x="580127" y="295504"/>
                  <a:pt x="577367" y="292748"/>
                  <a:pt x="573936" y="292748"/>
                </a:cubicBezTo>
                <a:close/>
                <a:moveTo>
                  <a:pt x="411169" y="292748"/>
                </a:moveTo>
                <a:cubicBezTo>
                  <a:pt x="407737" y="292748"/>
                  <a:pt x="404977" y="295504"/>
                  <a:pt x="404977" y="298930"/>
                </a:cubicBezTo>
                <a:lnTo>
                  <a:pt x="404977" y="323734"/>
                </a:lnTo>
                <a:cubicBezTo>
                  <a:pt x="404977" y="327160"/>
                  <a:pt x="407737" y="329990"/>
                  <a:pt x="411169" y="329990"/>
                </a:cubicBezTo>
                <a:lnTo>
                  <a:pt x="478230" y="329990"/>
                </a:lnTo>
                <a:cubicBezTo>
                  <a:pt x="481661" y="329990"/>
                  <a:pt x="484496" y="327160"/>
                  <a:pt x="484496" y="323734"/>
                </a:cubicBezTo>
                <a:lnTo>
                  <a:pt x="484496" y="298930"/>
                </a:lnTo>
                <a:cubicBezTo>
                  <a:pt x="484496" y="295504"/>
                  <a:pt x="481661" y="292748"/>
                  <a:pt x="478230" y="292748"/>
                </a:cubicBezTo>
                <a:close/>
                <a:moveTo>
                  <a:pt x="310540" y="292748"/>
                </a:moveTo>
                <a:cubicBezTo>
                  <a:pt x="307109" y="292748"/>
                  <a:pt x="304349" y="295504"/>
                  <a:pt x="304349" y="298930"/>
                </a:cubicBezTo>
                <a:lnTo>
                  <a:pt x="304349" y="323734"/>
                </a:lnTo>
                <a:cubicBezTo>
                  <a:pt x="304349" y="327160"/>
                  <a:pt x="307109" y="329990"/>
                  <a:pt x="310540" y="329990"/>
                </a:cubicBezTo>
                <a:lnTo>
                  <a:pt x="377676" y="329990"/>
                </a:lnTo>
                <a:cubicBezTo>
                  <a:pt x="381107" y="329990"/>
                  <a:pt x="383867" y="327160"/>
                  <a:pt x="383867" y="323734"/>
                </a:cubicBezTo>
                <a:lnTo>
                  <a:pt x="383867" y="298930"/>
                </a:lnTo>
                <a:cubicBezTo>
                  <a:pt x="383867" y="295504"/>
                  <a:pt x="381107" y="292748"/>
                  <a:pt x="377676" y="292748"/>
                </a:cubicBezTo>
                <a:close/>
                <a:moveTo>
                  <a:pt x="506800" y="230777"/>
                </a:moveTo>
                <a:cubicBezTo>
                  <a:pt x="503369" y="230777"/>
                  <a:pt x="500609" y="233533"/>
                  <a:pt x="500609" y="236959"/>
                </a:cubicBezTo>
                <a:lnTo>
                  <a:pt x="500609" y="261763"/>
                </a:lnTo>
                <a:cubicBezTo>
                  <a:pt x="500609" y="265189"/>
                  <a:pt x="503369" y="267945"/>
                  <a:pt x="506800" y="267945"/>
                </a:cubicBezTo>
                <a:lnTo>
                  <a:pt x="573936" y="267945"/>
                </a:lnTo>
                <a:cubicBezTo>
                  <a:pt x="577367" y="267945"/>
                  <a:pt x="580127" y="265189"/>
                  <a:pt x="580127" y="261763"/>
                </a:cubicBezTo>
                <a:lnTo>
                  <a:pt x="580127" y="236959"/>
                </a:lnTo>
                <a:cubicBezTo>
                  <a:pt x="580127" y="233533"/>
                  <a:pt x="577367" y="230777"/>
                  <a:pt x="573936" y="230777"/>
                </a:cubicBezTo>
                <a:close/>
                <a:moveTo>
                  <a:pt x="411169" y="230777"/>
                </a:moveTo>
                <a:cubicBezTo>
                  <a:pt x="407737" y="230777"/>
                  <a:pt x="404977" y="233533"/>
                  <a:pt x="404977" y="236959"/>
                </a:cubicBezTo>
                <a:lnTo>
                  <a:pt x="404977" y="261763"/>
                </a:lnTo>
                <a:cubicBezTo>
                  <a:pt x="404977" y="265189"/>
                  <a:pt x="407737" y="267945"/>
                  <a:pt x="411169" y="267945"/>
                </a:cubicBezTo>
                <a:lnTo>
                  <a:pt x="478230" y="267945"/>
                </a:lnTo>
                <a:cubicBezTo>
                  <a:pt x="481661" y="267945"/>
                  <a:pt x="484496" y="265189"/>
                  <a:pt x="484496" y="261763"/>
                </a:cubicBezTo>
                <a:lnTo>
                  <a:pt x="484496" y="236959"/>
                </a:lnTo>
                <a:cubicBezTo>
                  <a:pt x="484496" y="233533"/>
                  <a:pt x="481661" y="230777"/>
                  <a:pt x="478230" y="230777"/>
                </a:cubicBezTo>
                <a:close/>
                <a:moveTo>
                  <a:pt x="310540" y="230777"/>
                </a:moveTo>
                <a:cubicBezTo>
                  <a:pt x="307109" y="230777"/>
                  <a:pt x="304349" y="233533"/>
                  <a:pt x="304349" y="236959"/>
                </a:cubicBezTo>
                <a:lnTo>
                  <a:pt x="304349" y="261763"/>
                </a:lnTo>
                <a:cubicBezTo>
                  <a:pt x="304349" y="265189"/>
                  <a:pt x="307109" y="267945"/>
                  <a:pt x="310540" y="267945"/>
                </a:cubicBezTo>
                <a:lnTo>
                  <a:pt x="377676" y="267945"/>
                </a:lnTo>
                <a:cubicBezTo>
                  <a:pt x="381107" y="267945"/>
                  <a:pt x="383867" y="265189"/>
                  <a:pt x="383867" y="261763"/>
                </a:cubicBezTo>
                <a:lnTo>
                  <a:pt x="383867" y="236959"/>
                </a:lnTo>
                <a:cubicBezTo>
                  <a:pt x="383867" y="233533"/>
                  <a:pt x="381107" y="230777"/>
                  <a:pt x="377676" y="230777"/>
                </a:cubicBezTo>
                <a:close/>
                <a:moveTo>
                  <a:pt x="316806" y="104228"/>
                </a:moveTo>
                <a:cubicBezTo>
                  <a:pt x="309943" y="104228"/>
                  <a:pt x="304349" y="109740"/>
                  <a:pt x="304349" y="116593"/>
                </a:cubicBezTo>
                <a:lnTo>
                  <a:pt x="304349" y="177372"/>
                </a:lnTo>
                <a:cubicBezTo>
                  <a:pt x="304349" y="184224"/>
                  <a:pt x="309943" y="189811"/>
                  <a:pt x="316806" y="189811"/>
                </a:cubicBezTo>
                <a:lnTo>
                  <a:pt x="567670" y="189811"/>
                </a:lnTo>
                <a:cubicBezTo>
                  <a:pt x="574532" y="189811"/>
                  <a:pt x="580127" y="184224"/>
                  <a:pt x="580127" y="177372"/>
                </a:cubicBezTo>
                <a:lnTo>
                  <a:pt x="580127" y="116593"/>
                </a:lnTo>
                <a:cubicBezTo>
                  <a:pt x="580127" y="109740"/>
                  <a:pt x="574532" y="104228"/>
                  <a:pt x="567670" y="104228"/>
                </a:cubicBezTo>
                <a:close/>
                <a:moveTo>
                  <a:pt x="24840" y="64528"/>
                </a:moveTo>
                <a:lnTo>
                  <a:pt x="43041" y="64528"/>
                </a:lnTo>
                <a:cubicBezTo>
                  <a:pt x="35209" y="186533"/>
                  <a:pt x="36328" y="306230"/>
                  <a:pt x="46398" y="428980"/>
                </a:cubicBezTo>
                <a:cubicBezTo>
                  <a:pt x="47890" y="446782"/>
                  <a:pt x="60198" y="461157"/>
                  <a:pt x="77057" y="464807"/>
                </a:cubicBezTo>
                <a:cubicBezTo>
                  <a:pt x="101524" y="469947"/>
                  <a:pt x="126588" y="472628"/>
                  <a:pt x="151577" y="472628"/>
                </a:cubicBezTo>
                <a:cubicBezTo>
                  <a:pt x="176492" y="472628"/>
                  <a:pt x="201556" y="469947"/>
                  <a:pt x="226024" y="464807"/>
                </a:cubicBezTo>
                <a:cubicBezTo>
                  <a:pt x="242882" y="461157"/>
                  <a:pt x="255190" y="446782"/>
                  <a:pt x="256682" y="428980"/>
                </a:cubicBezTo>
                <a:cubicBezTo>
                  <a:pt x="266753" y="306230"/>
                  <a:pt x="267871" y="186533"/>
                  <a:pt x="260114" y="64528"/>
                </a:cubicBezTo>
                <a:lnTo>
                  <a:pt x="583857" y="64528"/>
                </a:lnTo>
                <a:cubicBezTo>
                  <a:pt x="597582" y="64528"/>
                  <a:pt x="608697" y="75626"/>
                  <a:pt x="608697" y="89331"/>
                </a:cubicBezTo>
                <a:lnTo>
                  <a:pt x="608697" y="468904"/>
                </a:lnTo>
                <a:cubicBezTo>
                  <a:pt x="608697" y="482609"/>
                  <a:pt x="597582" y="493707"/>
                  <a:pt x="583857" y="493707"/>
                </a:cubicBezTo>
                <a:lnTo>
                  <a:pt x="24840" y="493707"/>
                </a:lnTo>
                <a:cubicBezTo>
                  <a:pt x="11115" y="493707"/>
                  <a:pt x="0" y="482609"/>
                  <a:pt x="0" y="468904"/>
                </a:cubicBezTo>
                <a:lnTo>
                  <a:pt x="0" y="89331"/>
                </a:lnTo>
                <a:cubicBezTo>
                  <a:pt x="0" y="75626"/>
                  <a:pt x="11115" y="64528"/>
                  <a:pt x="24840" y="64528"/>
                </a:cubicBezTo>
                <a:close/>
                <a:moveTo>
                  <a:pt x="151577" y="0"/>
                </a:moveTo>
                <a:cubicBezTo>
                  <a:pt x="174699" y="0"/>
                  <a:pt x="197821" y="2440"/>
                  <a:pt x="220645" y="7319"/>
                </a:cubicBezTo>
                <a:cubicBezTo>
                  <a:pt x="226537" y="8585"/>
                  <a:pt x="230192" y="14098"/>
                  <a:pt x="230714" y="19759"/>
                </a:cubicBezTo>
                <a:cubicBezTo>
                  <a:pt x="241828" y="155925"/>
                  <a:pt x="241828" y="290675"/>
                  <a:pt x="230714" y="426841"/>
                </a:cubicBezTo>
                <a:cubicBezTo>
                  <a:pt x="230192" y="432503"/>
                  <a:pt x="226537" y="438089"/>
                  <a:pt x="220645" y="439281"/>
                </a:cubicBezTo>
                <a:cubicBezTo>
                  <a:pt x="174997" y="449039"/>
                  <a:pt x="128156" y="449039"/>
                  <a:pt x="82509" y="439281"/>
                </a:cubicBezTo>
                <a:cubicBezTo>
                  <a:pt x="76541" y="438089"/>
                  <a:pt x="72887" y="432503"/>
                  <a:pt x="72439" y="426841"/>
                </a:cubicBezTo>
                <a:cubicBezTo>
                  <a:pt x="61251" y="290675"/>
                  <a:pt x="61251" y="155925"/>
                  <a:pt x="72439" y="19759"/>
                </a:cubicBezTo>
                <a:cubicBezTo>
                  <a:pt x="72887" y="14098"/>
                  <a:pt x="76541" y="8585"/>
                  <a:pt x="82509" y="7319"/>
                </a:cubicBezTo>
                <a:cubicBezTo>
                  <a:pt x="105333" y="2440"/>
                  <a:pt x="128455" y="0"/>
                  <a:pt x="151577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</p:sp>
      <p:sp>
        <p:nvSpPr>
          <p:cNvPr id="31" name="文本框 30"/>
          <p:cNvSpPr txBox="1"/>
          <p:nvPr/>
        </p:nvSpPr>
        <p:spPr>
          <a:xfrm flipH="1">
            <a:off x="5657922" y="2162719"/>
            <a:ext cx="464272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400"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1"/>
                </a:gradFill>
              </a:rPr>
              <a:t>应急指挥</a:t>
            </a:r>
          </a:p>
        </p:txBody>
      </p:sp>
      <p:sp>
        <p:nvSpPr>
          <p:cNvPr id="51" name="office-phone_77553"/>
          <p:cNvSpPr>
            <a:spLocks noChangeAspect="1"/>
          </p:cNvSpPr>
          <p:nvPr/>
        </p:nvSpPr>
        <p:spPr bwMode="auto">
          <a:xfrm>
            <a:off x="6677021" y="5517333"/>
            <a:ext cx="494508" cy="493761"/>
          </a:xfrm>
          <a:custGeom>
            <a:avLst/>
            <a:gdLst>
              <a:gd name="T0" fmla="*/ 4820 w 6827"/>
              <a:gd name="T1" fmla="*/ 5029 h 6827"/>
              <a:gd name="T2" fmla="*/ 4889 w 6827"/>
              <a:gd name="T3" fmla="*/ 4865 h 6827"/>
              <a:gd name="T4" fmla="*/ 4893 w 6827"/>
              <a:gd name="T5" fmla="*/ 4274 h 6827"/>
              <a:gd name="T6" fmla="*/ 5916 w 6827"/>
              <a:gd name="T7" fmla="*/ 3157 h 6827"/>
              <a:gd name="T8" fmla="*/ 5573 w 6827"/>
              <a:gd name="T9" fmla="*/ 1937 h 6827"/>
              <a:gd name="T10" fmla="*/ 1254 w 6827"/>
              <a:gd name="T11" fmla="*/ 1937 h 6827"/>
              <a:gd name="T12" fmla="*/ 910 w 6827"/>
              <a:gd name="T13" fmla="*/ 3157 h 6827"/>
              <a:gd name="T14" fmla="*/ 1451 w 6827"/>
              <a:gd name="T15" fmla="*/ 3527 h 6827"/>
              <a:gd name="T16" fmla="*/ 2043 w 6827"/>
              <a:gd name="T17" fmla="*/ 4442 h 6827"/>
              <a:gd name="T18" fmla="*/ 1956 w 6827"/>
              <a:gd name="T19" fmla="*/ 4959 h 6827"/>
              <a:gd name="T20" fmla="*/ 338 w 6827"/>
              <a:gd name="T21" fmla="*/ 5666 h 6827"/>
              <a:gd name="T22" fmla="*/ 0 w 6827"/>
              <a:gd name="T23" fmla="*/ 6713 h 6827"/>
              <a:gd name="T24" fmla="*/ 2844 w 6827"/>
              <a:gd name="T25" fmla="*/ 6827 h 6827"/>
              <a:gd name="T26" fmla="*/ 2887 w 6827"/>
              <a:gd name="T27" fmla="*/ 6827 h 6827"/>
              <a:gd name="T28" fmla="*/ 3934 w 6827"/>
              <a:gd name="T29" fmla="*/ 6826 h 6827"/>
              <a:gd name="T30" fmla="*/ 6713 w 6827"/>
              <a:gd name="T31" fmla="*/ 6827 h 6827"/>
              <a:gd name="T32" fmla="*/ 6827 w 6827"/>
              <a:gd name="T33" fmla="*/ 6226 h 6827"/>
              <a:gd name="T34" fmla="*/ 5050 w 6827"/>
              <a:gd name="T35" fmla="*/ 3959 h 6827"/>
              <a:gd name="T36" fmla="*/ 5341 w 6827"/>
              <a:gd name="T37" fmla="*/ 3524 h 6827"/>
              <a:gd name="T38" fmla="*/ 1620 w 6827"/>
              <a:gd name="T39" fmla="*/ 1977 h 6827"/>
              <a:gd name="T40" fmla="*/ 3413 w 6827"/>
              <a:gd name="T41" fmla="*/ 228 h 6827"/>
              <a:gd name="T42" fmla="*/ 5207 w 6827"/>
              <a:gd name="T43" fmla="*/ 1977 h 6827"/>
              <a:gd name="T44" fmla="*/ 1620 w 6827"/>
              <a:gd name="T45" fmla="*/ 1977 h 6827"/>
              <a:gd name="T46" fmla="*/ 2222 w 6827"/>
              <a:gd name="T47" fmla="*/ 4664 h 6827"/>
              <a:gd name="T48" fmla="*/ 3242 w 6827"/>
              <a:gd name="T49" fmla="*/ 5223 h 6827"/>
              <a:gd name="T50" fmla="*/ 3191 w 6827"/>
              <a:gd name="T51" fmla="*/ 5339 h 6827"/>
              <a:gd name="T52" fmla="*/ 2171 w 6827"/>
              <a:gd name="T53" fmla="*/ 4868 h 6827"/>
              <a:gd name="T54" fmla="*/ 3693 w 6827"/>
              <a:gd name="T55" fmla="*/ 6030 h 6827"/>
              <a:gd name="T56" fmla="*/ 3413 w 6827"/>
              <a:gd name="T57" fmla="*/ 5400 h 6827"/>
              <a:gd name="T58" fmla="*/ 3051 w 6827"/>
              <a:gd name="T59" fmla="*/ 6258 h 6827"/>
              <a:gd name="T60" fmla="*/ 3843 w 6827"/>
              <a:gd name="T61" fmla="*/ 6598 h 6827"/>
              <a:gd name="T62" fmla="*/ 3892 w 6827"/>
              <a:gd name="T63" fmla="*/ 5918 h 6827"/>
              <a:gd name="T64" fmla="*/ 3584 w 6827"/>
              <a:gd name="T65" fmla="*/ 5223 h 6827"/>
              <a:gd name="T66" fmla="*/ 4603 w 6827"/>
              <a:gd name="T67" fmla="*/ 4666 h 6827"/>
              <a:gd name="T68" fmla="*/ 4655 w 6827"/>
              <a:gd name="T69" fmla="*/ 4868 h 6827"/>
              <a:gd name="T70" fmla="*/ 3527 w 6827"/>
              <a:gd name="T71" fmla="*/ 4210 h 6827"/>
              <a:gd name="T72" fmla="*/ 3527 w 6827"/>
              <a:gd name="T73" fmla="*/ 4437 h 6827"/>
              <a:gd name="T74" fmla="*/ 4557 w 6827"/>
              <a:gd name="T75" fmla="*/ 4373 h 6827"/>
              <a:gd name="T76" fmla="*/ 4423 w 6827"/>
              <a:gd name="T77" fmla="*/ 4526 h 6827"/>
              <a:gd name="T78" fmla="*/ 4337 w 6827"/>
              <a:gd name="T79" fmla="*/ 4608 h 6827"/>
              <a:gd name="T80" fmla="*/ 2489 w 6827"/>
              <a:gd name="T81" fmla="*/ 4608 h 6827"/>
              <a:gd name="T82" fmla="*/ 2404 w 6827"/>
              <a:gd name="T83" fmla="*/ 4526 h 6827"/>
              <a:gd name="T84" fmla="*/ 2270 w 6827"/>
              <a:gd name="T85" fmla="*/ 4373 h 6827"/>
              <a:gd name="T86" fmla="*/ 1820 w 6827"/>
              <a:gd name="T87" fmla="*/ 2304 h 6827"/>
              <a:gd name="T88" fmla="*/ 3413 w 6827"/>
              <a:gd name="T89" fmla="*/ 683 h 6827"/>
              <a:gd name="T90" fmla="*/ 5006 w 6827"/>
              <a:gd name="T91" fmla="*/ 2304 h 6827"/>
              <a:gd name="T92" fmla="*/ 4748 w 6827"/>
              <a:gd name="T93" fmla="*/ 4085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6827" h="6827">
                <a:moveTo>
                  <a:pt x="6489" y="5666"/>
                </a:moveTo>
                <a:cubicBezTo>
                  <a:pt x="5806" y="5307"/>
                  <a:pt x="5284" y="5107"/>
                  <a:pt x="4820" y="5029"/>
                </a:cubicBezTo>
                <a:lnTo>
                  <a:pt x="4871" y="4959"/>
                </a:lnTo>
                <a:cubicBezTo>
                  <a:pt x="4890" y="4932"/>
                  <a:pt x="4897" y="4897"/>
                  <a:pt x="4889" y="4865"/>
                </a:cubicBezTo>
                <a:lnTo>
                  <a:pt x="4783" y="4442"/>
                </a:lnTo>
                <a:cubicBezTo>
                  <a:pt x="4822" y="4388"/>
                  <a:pt x="4858" y="4332"/>
                  <a:pt x="4893" y="4274"/>
                </a:cubicBezTo>
                <a:cubicBezTo>
                  <a:pt x="5318" y="4130"/>
                  <a:pt x="5533" y="3886"/>
                  <a:pt x="5569" y="3525"/>
                </a:cubicBezTo>
                <a:cubicBezTo>
                  <a:pt x="5762" y="3513"/>
                  <a:pt x="5916" y="3354"/>
                  <a:pt x="5916" y="3157"/>
                </a:cubicBezTo>
                <a:lnTo>
                  <a:pt x="5916" y="2304"/>
                </a:lnTo>
                <a:cubicBezTo>
                  <a:pt x="5916" y="2109"/>
                  <a:pt x="5764" y="1950"/>
                  <a:pt x="5573" y="1937"/>
                </a:cubicBezTo>
                <a:cubicBezTo>
                  <a:pt x="5546" y="1276"/>
                  <a:pt x="5255" y="0"/>
                  <a:pt x="3413" y="0"/>
                </a:cubicBezTo>
                <a:cubicBezTo>
                  <a:pt x="1571" y="0"/>
                  <a:pt x="1281" y="1276"/>
                  <a:pt x="1254" y="1937"/>
                </a:cubicBezTo>
                <a:cubicBezTo>
                  <a:pt x="1062" y="1950"/>
                  <a:pt x="910" y="2109"/>
                  <a:pt x="910" y="2304"/>
                </a:cubicBezTo>
                <a:lnTo>
                  <a:pt x="910" y="3157"/>
                </a:lnTo>
                <a:cubicBezTo>
                  <a:pt x="910" y="3361"/>
                  <a:pt x="1076" y="3527"/>
                  <a:pt x="1280" y="3527"/>
                </a:cubicBezTo>
                <a:lnTo>
                  <a:pt x="1451" y="3527"/>
                </a:lnTo>
                <a:cubicBezTo>
                  <a:pt x="1517" y="3527"/>
                  <a:pt x="1578" y="3508"/>
                  <a:pt x="1632" y="3477"/>
                </a:cubicBezTo>
                <a:cubicBezTo>
                  <a:pt x="1697" y="3820"/>
                  <a:pt x="1840" y="4156"/>
                  <a:pt x="2043" y="4442"/>
                </a:cubicBezTo>
                <a:lnTo>
                  <a:pt x="1938" y="4865"/>
                </a:lnTo>
                <a:cubicBezTo>
                  <a:pt x="1929" y="4897"/>
                  <a:pt x="1936" y="4932"/>
                  <a:pt x="1956" y="4959"/>
                </a:cubicBezTo>
                <a:lnTo>
                  <a:pt x="2006" y="5029"/>
                </a:lnTo>
                <a:cubicBezTo>
                  <a:pt x="1543" y="5107"/>
                  <a:pt x="1021" y="5307"/>
                  <a:pt x="338" y="5666"/>
                </a:cubicBezTo>
                <a:cubicBezTo>
                  <a:pt x="129" y="5776"/>
                  <a:pt x="0" y="5991"/>
                  <a:pt x="0" y="6226"/>
                </a:cubicBezTo>
                <a:lnTo>
                  <a:pt x="0" y="6713"/>
                </a:lnTo>
                <a:cubicBezTo>
                  <a:pt x="0" y="6776"/>
                  <a:pt x="51" y="6827"/>
                  <a:pt x="114" y="6827"/>
                </a:cubicBezTo>
                <a:lnTo>
                  <a:pt x="2844" y="6827"/>
                </a:lnTo>
                <a:lnTo>
                  <a:pt x="2845" y="6827"/>
                </a:lnTo>
                <a:lnTo>
                  <a:pt x="2887" y="6827"/>
                </a:lnTo>
                <a:lnTo>
                  <a:pt x="2887" y="6827"/>
                </a:lnTo>
                <a:lnTo>
                  <a:pt x="3934" y="6826"/>
                </a:lnTo>
                <a:cubicBezTo>
                  <a:pt x="3936" y="6826"/>
                  <a:pt x="3938" y="6827"/>
                  <a:pt x="3940" y="6827"/>
                </a:cubicBezTo>
                <a:lnTo>
                  <a:pt x="6713" y="6827"/>
                </a:lnTo>
                <a:cubicBezTo>
                  <a:pt x="6776" y="6827"/>
                  <a:pt x="6827" y="6776"/>
                  <a:pt x="6827" y="6713"/>
                </a:cubicBezTo>
                <a:lnTo>
                  <a:pt x="6827" y="6226"/>
                </a:lnTo>
                <a:cubicBezTo>
                  <a:pt x="6827" y="5991"/>
                  <a:pt x="6697" y="5776"/>
                  <a:pt x="6489" y="5666"/>
                </a:cubicBezTo>
                <a:close/>
                <a:moveTo>
                  <a:pt x="5050" y="3959"/>
                </a:moveTo>
                <a:cubicBezTo>
                  <a:pt x="5114" y="3803"/>
                  <a:pt x="5163" y="3641"/>
                  <a:pt x="5194" y="3477"/>
                </a:cubicBezTo>
                <a:cubicBezTo>
                  <a:pt x="5239" y="3503"/>
                  <a:pt x="5288" y="3519"/>
                  <a:pt x="5341" y="3524"/>
                </a:cubicBezTo>
                <a:cubicBezTo>
                  <a:pt x="5322" y="3686"/>
                  <a:pt x="5249" y="3839"/>
                  <a:pt x="5050" y="3959"/>
                </a:cubicBezTo>
                <a:close/>
                <a:moveTo>
                  <a:pt x="1620" y="1977"/>
                </a:moveTo>
                <a:cubicBezTo>
                  <a:pt x="1577" y="1955"/>
                  <a:pt x="1531" y="1942"/>
                  <a:pt x="1481" y="1937"/>
                </a:cubicBezTo>
                <a:cubicBezTo>
                  <a:pt x="1509" y="1251"/>
                  <a:pt x="1819" y="228"/>
                  <a:pt x="3413" y="228"/>
                </a:cubicBezTo>
                <a:cubicBezTo>
                  <a:pt x="5008" y="228"/>
                  <a:pt x="5317" y="1251"/>
                  <a:pt x="5345" y="1937"/>
                </a:cubicBezTo>
                <a:cubicBezTo>
                  <a:pt x="5296" y="1942"/>
                  <a:pt x="5249" y="1955"/>
                  <a:pt x="5207" y="1977"/>
                </a:cubicBezTo>
                <a:cubicBezTo>
                  <a:pt x="5064" y="1115"/>
                  <a:pt x="4315" y="455"/>
                  <a:pt x="3413" y="455"/>
                </a:cubicBezTo>
                <a:cubicBezTo>
                  <a:pt x="2511" y="455"/>
                  <a:pt x="1763" y="1115"/>
                  <a:pt x="1620" y="1977"/>
                </a:cubicBezTo>
                <a:close/>
                <a:moveTo>
                  <a:pt x="2171" y="4868"/>
                </a:moveTo>
                <a:lnTo>
                  <a:pt x="2222" y="4664"/>
                </a:lnTo>
                <a:cubicBezTo>
                  <a:pt x="2223" y="4665"/>
                  <a:pt x="2223" y="4665"/>
                  <a:pt x="2224" y="4666"/>
                </a:cubicBezTo>
                <a:cubicBezTo>
                  <a:pt x="2499" y="4964"/>
                  <a:pt x="2848" y="5175"/>
                  <a:pt x="3242" y="5223"/>
                </a:cubicBezTo>
                <a:cubicBezTo>
                  <a:pt x="3242" y="5223"/>
                  <a:pt x="3243" y="5223"/>
                  <a:pt x="3243" y="5223"/>
                </a:cubicBezTo>
                <a:lnTo>
                  <a:pt x="3191" y="5339"/>
                </a:lnTo>
                <a:lnTo>
                  <a:pt x="2934" y="5918"/>
                </a:lnTo>
                <a:lnTo>
                  <a:pt x="2171" y="4868"/>
                </a:lnTo>
                <a:close/>
                <a:moveTo>
                  <a:pt x="3413" y="5400"/>
                </a:moveTo>
                <a:lnTo>
                  <a:pt x="3693" y="6030"/>
                </a:lnTo>
                <a:lnTo>
                  <a:pt x="3133" y="6030"/>
                </a:lnTo>
                <a:lnTo>
                  <a:pt x="3413" y="5400"/>
                </a:lnTo>
                <a:close/>
                <a:moveTo>
                  <a:pt x="2983" y="6599"/>
                </a:moveTo>
                <a:lnTo>
                  <a:pt x="3051" y="6258"/>
                </a:lnTo>
                <a:lnTo>
                  <a:pt x="3775" y="6258"/>
                </a:lnTo>
                <a:lnTo>
                  <a:pt x="3843" y="6598"/>
                </a:lnTo>
                <a:lnTo>
                  <a:pt x="2983" y="6599"/>
                </a:lnTo>
                <a:close/>
                <a:moveTo>
                  <a:pt x="3892" y="5918"/>
                </a:moveTo>
                <a:lnTo>
                  <a:pt x="3635" y="5339"/>
                </a:lnTo>
                <a:lnTo>
                  <a:pt x="3584" y="5223"/>
                </a:lnTo>
                <a:cubicBezTo>
                  <a:pt x="3584" y="5223"/>
                  <a:pt x="3584" y="5223"/>
                  <a:pt x="3584" y="5223"/>
                </a:cubicBezTo>
                <a:cubicBezTo>
                  <a:pt x="3978" y="5175"/>
                  <a:pt x="4328" y="4964"/>
                  <a:pt x="4603" y="4666"/>
                </a:cubicBezTo>
                <a:cubicBezTo>
                  <a:pt x="4603" y="4665"/>
                  <a:pt x="4604" y="4665"/>
                  <a:pt x="4604" y="4664"/>
                </a:cubicBezTo>
                <a:lnTo>
                  <a:pt x="4655" y="4868"/>
                </a:lnTo>
                <a:lnTo>
                  <a:pt x="3892" y="5918"/>
                </a:lnTo>
                <a:close/>
                <a:moveTo>
                  <a:pt x="3527" y="4210"/>
                </a:moveTo>
                <a:cubicBezTo>
                  <a:pt x="3464" y="4210"/>
                  <a:pt x="3413" y="4261"/>
                  <a:pt x="3413" y="4324"/>
                </a:cubicBezTo>
                <a:cubicBezTo>
                  <a:pt x="3413" y="4386"/>
                  <a:pt x="3464" y="4437"/>
                  <a:pt x="3527" y="4437"/>
                </a:cubicBezTo>
                <a:cubicBezTo>
                  <a:pt x="3943" y="4437"/>
                  <a:pt x="4287" y="4411"/>
                  <a:pt x="4570" y="4357"/>
                </a:cubicBezTo>
                <a:cubicBezTo>
                  <a:pt x="4566" y="4362"/>
                  <a:pt x="4561" y="4368"/>
                  <a:pt x="4557" y="4373"/>
                </a:cubicBezTo>
                <a:cubicBezTo>
                  <a:pt x="4553" y="4377"/>
                  <a:pt x="4548" y="4380"/>
                  <a:pt x="4544" y="4384"/>
                </a:cubicBezTo>
                <a:cubicBezTo>
                  <a:pt x="4505" y="4434"/>
                  <a:pt x="4465" y="4481"/>
                  <a:pt x="4423" y="4526"/>
                </a:cubicBezTo>
                <a:lnTo>
                  <a:pt x="4422" y="4527"/>
                </a:lnTo>
                <a:cubicBezTo>
                  <a:pt x="4395" y="4556"/>
                  <a:pt x="4366" y="4582"/>
                  <a:pt x="4337" y="4608"/>
                </a:cubicBezTo>
                <a:cubicBezTo>
                  <a:pt x="4059" y="4859"/>
                  <a:pt x="3729" y="5006"/>
                  <a:pt x="3413" y="5006"/>
                </a:cubicBezTo>
                <a:cubicBezTo>
                  <a:pt x="3098" y="5006"/>
                  <a:pt x="2767" y="4859"/>
                  <a:pt x="2489" y="4608"/>
                </a:cubicBezTo>
                <a:cubicBezTo>
                  <a:pt x="2461" y="4582"/>
                  <a:pt x="2432" y="4556"/>
                  <a:pt x="2405" y="4527"/>
                </a:cubicBezTo>
                <a:cubicBezTo>
                  <a:pt x="2404" y="4526"/>
                  <a:pt x="2404" y="4526"/>
                  <a:pt x="2404" y="4526"/>
                </a:cubicBezTo>
                <a:cubicBezTo>
                  <a:pt x="2362" y="4481"/>
                  <a:pt x="2322" y="4434"/>
                  <a:pt x="2282" y="4384"/>
                </a:cubicBezTo>
                <a:cubicBezTo>
                  <a:pt x="2279" y="4380"/>
                  <a:pt x="2274" y="4377"/>
                  <a:pt x="2270" y="4373"/>
                </a:cubicBezTo>
                <a:cubicBezTo>
                  <a:pt x="2002" y="4035"/>
                  <a:pt x="1820" y="3584"/>
                  <a:pt x="1820" y="3072"/>
                </a:cubicBezTo>
                <a:lnTo>
                  <a:pt x="1820" y="2304"/>
                </a:lnTo>
                <a:lnTo>
                  <a:pt x="1820" y="2276"/>
                </a:lnTo>
                <a:cubicBezTo>
                  <a:pt x="1820" y="1397"/>
                  <a:pt x="2535" y="683"/>
                  <a:pt x="3413" y="683"/>
                </a:cubicBezTo>
                <a:cubicBezTo>
                  <a:pt x="4292" y="683"/>
                  <a:pt x="5006" y="1397"/>
                  <a:pt x="5006" y="2276"/>
                </a:cubicBezTo>
                <a:lnTo>
                  <a:pt x="5006" y="2304"/>
                </a:lnTo>
                <a:lnTo>
                  <a:pt x="5006" y="3072"/>
                </a:lnTo>
                <a:cubicBezTo>
                  <a:pt x="5006" y="3450"/>
                  <a:pt x="4907" y="3794"/>
                  <a:pt x="4748" y="4085"/>
                </a:cubicBezTo>
                <a:cubicBezTo>
                  <a:pt x="4476" y="4163"/>
                  <a:pt x="4086" y="4210"/>
                  <a:pt x="3527" y="421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/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6472749" y="6102290"/>
            <a:ext cx="903050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400"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1"/>
                </a:gradFill>
              </a:rPr>
              <a:t>呼叫中心</a:t>
            </a:r>
          </a:p>
        </p:txBody>
      </p:sp>
      <p:sp>
        <p:nvSpPr>
          <p:cNvPr id="53" name="office-phone_77553"/>
          <p:cNvSpPr>
            <a:spLocks noChangeAspect="1"/>
          </p:cNvSpPr>
          <p:nvPr/>
        </p:nvSpPr>
        <p:spPr bwMode="auto">
          <a:xfrm>
            <a:off x="7549263" y="5516961"/>
            <a:ext cx="485301" cy="494507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  <a:gd name="connsiteX17" fmla="*/ 325000 h 606722"/>
              <a:gd name="connsiteY17" fmla="*/ 325000 h 606722"/>
              <a:gd name="connsiteX18" fmla="*/ 325000 h 606722"/>
              <a:gd name="connsiteY18" fmla="*/ 325000 h 606722"/>
              <a:gd name="connsiteX19" fmla="*/ 325000 h 606722"/>
              <a:gd name="connsiteY19" fmla="*/ 325000 h 606722"/>
              <a:gd name="connsiteX20" fmla="*/ 325000 h 606722"/>
              <a:gd name="connsiteY20" fmla="*/ 325000 h 606722"/>
              <a:gd name="connsiteX21" fmla="*/ 325000 h 606722"/>
              <a:gd name="connsiteY21" fmla="*/ 325000 h 606722"/>
              <a:gd name="connsiteX22" fmla="*/ 325000 h 606722"/>
              <a:gd name="connsiteY22" fmla="*/ 325000 h 606722"/>
              <a:gd name="connsiteX23" fmla="*/ 325000 h 606722"/>
              <a:gd name="connsiteY23" fmla="*/ 325000 h 606722"/>
              <a:gd name="connsiteX24" fmla="*/ 325000 h 606722"/>
              <a:gd name="connsiteY24" fmla="*/ 325000 h 606722"/>
              <a:gd name="connsiteX25" fmla="*/ 325000 h 606722"/>
              <a:gd name="connsiteY25" fmla="*/ 325000 h 606722"/>
              <a:gd name="connsiteX26" fmla="*/ 325000 h 606722"/>
              <a:gd name="connsiteY26" fmla="*/ 325000 h 606722"/>
              <a:gd name="connsiteX27" fmla="*/ 325000 h 606722"/>
              <a:gd name="connsiteY27" fmla="*/ 325000 h 606722"/>
              <a:gd name="connsiteX28" fmla="*/ 325000 h 606722"/>
              <a:gd name="connsiteY28" fmla="*/ 325000 h 606722"/>
              <a:gd name="connsiteX29" fmla="*/ 325000 h 606722"/>
              <a:gd name="connsiteY29" fmla="*/ 325000 h 606722"/>
              <a:gd name="connsiteX30" fmla="*/ 325000 h 606722"/>
              <a:gd name="connsiteY30" fmla="*/ 325000 h 606722"/>
              <a:gd name="connsiteX31" fmla="*/ 325000 h 606722"/>
              <a:gd name="connsiteY31" fmla="*/ 325000 h 606722"/>
              <a:gd name="connsiteX32" fmla="*/ 325000 h 606722"/>
              <a:gd name="connsiteY32" fmla="*/ 325000 h 606722"/>
              <a:gd name="connsiteX33" fmla="*/ 325000 h 606722"/>
              <a:gd name="connsiteY33" fmla="*/ 325000 h 606722"/>
              <a:gd name="connsiteX34" fmla="*/ 325000 h 606722"/>
              <a:gd name="connsiteY34" fmla="*/ 325000 h 606722"/>
              <a:gd name="connsiteX35" fmla="*/ 325000 h 606722"/>
              <a:gd name="connsiteY35" fmla="*/ 325000 h 606722"/>
              <a:gd name="connsiteX36" fmla="*/ 325000 h 606722"/>
              <a:gd name="connsiteY36" fmla="*/ 325000 h 606722"/>
              <a:gd name="connsiteX37" fmla="*/ 325000 h 606722"/>
              <a:gd name="connsiteY37" fmla="*/ 325000 h 606722"/>
              <a:gd name="connsiteX38" fmla="*/ 325000 h 606722"/>
              <a:gd name="connsiteY38" fmla="*/ 325000 h 606722"/>
              <a:gd name="connsiteX39" fmla="*/ 325000 h 606722"/>
              <a:gd name="connsiteY39" fmla="*/ 325000 h 606722"/>
              <a:gd name="connsiteX40" fmla="*/ 325000 h 606722"/>
              <a:gd name="connsiteY40" fmla="*/ 325000 h 606722"/>
              <a:gd name="connsiteX41" fmla="*/ 325000 h 606722"/>
              <a:gd name="connsiteY41" fmla="*/ 325000 h 606722"/>
              <a:gd name="connsiteX42" fmla="*/ 325000 h 606722"/>
              <a:gd name="connsiteY42" fmla="*/ 325000 h 606722"/>
              <a:gd name="connsiteX43" fmla="*/ 325000 h 606722"/>
              <a:gd name="connsiteY43" fmla="*/ 325000 h 606722"/>
              <a:gd name="connsiteX44" fmla="*/ 325000 h 606722"/>
              <a:gd name="connsiteY44" fmla="*/ 325000 h 606722"/>
              <a:gd name="connsiteX45" fmla="*/ 325000 h 606722"/>
              <a:gd name="connsiteY45" fmla="*/ 325000 h 606722"/>
              <a:gd name="connsiteX46" fmla="*/ 325000 h 606722"/>
              <a:gd name="connsiteY46" fmla="*/ 325000 h 606722"/>
              <a:gd name="connsiteX47" fmla="*/ 325000 h 606722"/>
              <a:gd name="connsiteY47" fmla="*/ 325000 h 606722"/>
              <a:gd name="connsiteX48" fmla="*/ 325000 h 606722"/>
              <a:gd name="connsiteY48" fmla="*/ 325000 h 606722"/>
              <a:gd name="connsiteX49" fmla="*/ 325000 h 606722"/>
              <a:gd name="connsiteY49" fmla="*/ 325000 h 606722"/>
              <a:gd name="connsiteX50" fmla="*/ 325000 h 606722"/>
              <a:gd name="connsiteY50" fmla="*/ 325000 h 606722"/>
              <a:gd name="connsiteX51" fmla="*/ 325000 h 606722"/>
              <a:gd name="connsiteY51" fmla="*/ 325000 h 606722"/>
              <a:gd name="connsiteX52" fmla="*/ 325000 h 606722"/>
              <a:gd name="connsiteY52" fmla="*/ 325000 h 606722"/>
              <a:gd name="connsiteX53" fmla="*/ 325000 h 606722"/>
              <a:gd name="connsiteY53" fmla="*/ 325000 h 606722"/>
              <a:gd name="connsiteX54" fmla="*/ 325000 h 606722"/>
              <a:gd name="connsiteY54" fmla="*/ 325000 h 606722"/>
              <a:gd name="connsiteX55" fmla="*/ 325000 h 606722"/>
              <a:gd name="connsiteY55" fmla="*/ 325000 h 606722"/>
              <a:gd name="connsiteX56" fmla="*/ 325000 h 606722"/>
              <a:gd name="connsiteY56" fmla="*/ 325000 h 606722"/>
              <a:gd name="connsiteX57" fmla="*/ 325000 h 606722"/>
              <a:gd name="connsiteY57" fmla="*/ 325000 h 606722"/>
              <a:gd name="connsiteX58" fmla="*/ 325000 h 606722"/>
              <a:gd name="connsiteY58" fmla="*/ 325000 h 606722"/>
              <a:gd name="connsiteX59" fmla="*/ 325000 h 606722"/>
              <a:gd name="connsiteY59" fmla="*/ 325000 h 606722"/>
              <a:gd name="connsiteX60" fmla="*/ 325000 h 606722"/>
              <a:gd name="connsiteY60" fmla="*/ 325000 h 606722"/>
              <a:gd name="connsiteX61" fmla="*/ 325000 h 606722"/>
              <a:gd name="connsiteY61" fmla="*/ 325000 h 606722"/>
              <a:gd name="connsiteX62" fmla="*/ 325000 h 606722"/>
              <a:gd name="connsiteY62" fmla="*/ 325000 h 606722"/>
              <a:gd name="connsiteX63" fmla="*/ 325000 h 606722"/>
              <a:gd name="connsiteY63" fmla="*/ 325000 h 606722"/>
              <a:gd name="connsiteX64" fmla="*/ 325000 h 606722"/>
              <a:gd name="connsiteY64" fmla="*/ 325000 h 606722"/>
              <a:gd name="connsiteX65" fmla="*/ 325000 h 606722"/>
              <a:gd name="connsiteY65" fmla="*/ 325000 h 606722"/>
              <a:gd name="connsiteX66" fmla="*/ 325000 h 606722"/>
              <a:gd name="connsiteY66" fmla="*/ 325000 h 606722"/>
              <a:gd name="connsiteX67" fmla="*/ 325000 h 606722"/>
              <a:gd name="connsiteY67" fmla="*/ 325000 h 606722"/>
              <a:gd name="connsiteX68" fmla="*/ 325000 h 606722"/>
              <a:gd name="connsiteY68" fmla="*/ 325000 h 606722"/>
              <a:gd name="connsiteX69" fmla="*/ 325000 h 606722"/>
              <a:gd name="connsiteY69" fmla="*/ 325000 h 606722"/>
              <a:gd name="connsiteX70" fmla="*/ 325000 h 606722"/>
              <a:gd name="connsiteY70" fmla="*/ 325000 h 606722"/>
              <a:gd name="connsiteX71" fmla="*/ 325000 h 606722"/>
              <a:gd name="connsiteY71" fmla="*/ 325000 h 606722"/>
              <a:gd name="connsiteX72" fmla="*/ 325000 h 606722"/>
              <a:gd name="connsiteY72" fmla="*/ 325000 h 606722"/>
              <a:gd name="connsiteX73" fmla="*/ 325000 h 606722"/>
              <a:gd name="connsiteY73" fmla="*/ 325000 h 606722"/>
              <a:gd name="connsiteX74" fmla="*/ 325000 h 606722"/>
              <a:gd name="connsiteY74" fmla="*/ 325000 h 606722"/>
              <a:gd name="connsiteX75" fmla="*/ 325000 h 606722"/>
              <a:gd name="connsiteY75" fmla="*/ 325000 h 606722"/>
              <a:gd name="connsiteX76" fmla="*/ 325000 h 606722"/>
              <a:gd name="connsiteY76" fmla="*/ 325000 h 606722"/>
              <a:gd name="connsiteX77" fmla="*/ 325000 h 606722"/>
              <a:gd name="connsiteY77" fmla="*/ 325000 h 606722"/>
              <a:gd name="connsiteX78" fmla="*/ 325000 h 606722"/>
              <a:gd name="connsiteY78" fmla="*/ 325000 h 606722"/>
              <a:gd name="connsiteX79" fmla="*/ 325000 h 606722"/>
              <a:gd name="connsiteY79" fmla="*/ 325000 h 606722"/>
              <a:gd name="connsiteX80" fmla="*/ 325000 h 606722"/>
              <a:gd name="connsiteY80" fmla="*/ 325000 h 606722"/>
              <a:gd name="connsiteX81" fmla="*/ 325000 h 606722"/>
              <a:gd name="connsiteY81" fmla="*/ 325000 h 606722"/>
              <a:gd name="connsiteX82" fmla="*/ 325000 h 606722"/>
              <a:gd name="connsiteY82" fmla="*/ 325000 h 606722"/>
              <a:gd name="connsiteX83" fmla="*/ 325000 h 606722"/>
              <a:gd name="connsiteY83" fmla="*/ 325000 h 606722"/>
              <a:gd name="connsiteX84" fmla="*/ 325000 h 606722"/>
              <a:gd name="connsiteY84" fmla="*/ 325000 h 606722"/>
              <a:gd name="connsiteX85" fmla="*/ 325000 h 606722"/>
              <a:gd name="connsiteY85" fmla="*/ 325000 h 606722"/>
              <a:gd name="connsiteX86" fmla="*/ 325000 h 606722"/>
              <a:gd name="connsiteY86" fmla="*/ 325000 h 606722"/>
              <a:gd name="connsiteX87" fmla="*/ 325000 h 606722"/>
              <a:gd name="connsiteY87" fmla="*/ 325000 h 606722"/>
              <a:gd name="connsiteX88" fmla="*/ 325000 h 606722"/>
              <a:gd name="connsiteY88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594090" h="605360">
                <a:moveTo>
                  <a:pt x="481952" y="512143"/>
                </a:moveTo>
                <a:lnTo>
                  <a:pt x="495401" y="512143"/>
                </a:lnTo>
                <a:cubicBezTo>
                  <a:pt x="501615" y="512143"/>
                  <a:pt x="507365" y="517331"/>
                  <a:pt x="507365" y="524186"/>
                </a:cubicBezTo>
                <a:cubicBezTo>
                  <a:pt x="507365" y="530855"/>
                  <a:pt x="502078" y="536135"/>
                  <a:pt x="495401" y="536135"/>
                </a:cubicBezTo>
                <a:lnTo>
                  <a:pt x="481952" y="536135"/>
                </a:lnTo>
                <a:cubicBezTo>
                  <a:pt x="475274" y="536135"/>
                  <a:pt x="469895" y="530855"/>
                  <a:pt x="469895" y="524186"/>
                </a:cubicBezTo>
                <a:cubicBezTo>
                  <a:pt x="469895" y="517516"/>
                  <a:pt x="475274" y="512143"/>
                  <a:pt x="481952" y="512143"/>
                </a:cubicBezTo>
                <a:close/>
                <a:moveTo>
                  <a:pt x="417879" y="512143"/>
                </a:moveTo>
                <a:lnTo>
                  <a:pt x="431446" y="512143"/>
                </a:lnTo>
                <a:cubicBezTo>
                  <a:pt x="438136" y="512143"/>
                  <a:pt x="443433" y="517331"/>
                  <a:pt x="443433" y="524186"/>
                </a:cubicBezTo>
                <a:cubicBezTo>
                  <a:pt x="443433" y="530855"/>
                  <a:pt x="438136" y="536135"/>
                  <a:pt x="431446" y="536135"/>
                </a:cubicBezTo>
                <a:lnTo>
                  <a:pt x="417879" y="536135"/>
                </a:lnTo>
                <a:cubicBezTo>
                  <a:pt x="411189" y="536135"/>
                  <a:pt x="405892" y="530855"/>
                  <a:pt x="405892" y="524186"/>
                </a:cubicBezTo>
                <a:cubicBezTo>
                  <a:pt x="405892" y="517516"/>
                  <a:pt x="411189" y="512143"/>
                  <a:pt x="417879" y="512143"/>
                </a:cubicBezTo>
                <a:close/>
                <a:moveTo>
                  <a:pt x="353924" y="512143"/>
                </a:moveTo>
                <a:lnTo>
                  <a:pt x="367373" y="512143"/>
                </a:lnTo>
                <a:cubicBezTo>
                  <a:pt x="374236" y="512143"/>
                  <a:pt x="379430" y="517331"/>
                  <a:pt x="379430" y="524186"/>
                </a:cubicBezTo>
                <a:cubicBezTo>
                  <a:pt x="379430" y="530855"/>
                  <a:pt x="374051" y="536135"/>
                  <a:pt x="367373" y="536135"/>
                </a:cubicBezTo>
                <a:lnTo>
                  <a:pt x="353924" y="536135"/>
                </a:lnTo>
                <a:cubicBezTo>
                  <a:pt x="347247" y="536135"/>
                  <a:pt x="341960" y="530855"/>
                  <a:pt x="341960" y="524186"/>
                </a:cubicBezTo>
                <a:cubicBezTo>
                  <a:pt x="341960" y="517516"/>
                  <a:pt x="347247" y="512143"/>
                  <a:pt x="353924" y="512143"/>
                </a:cubicBezTo>
                <a:close/>
                <a:moveTo>
                  <a:pt x="289952" y="512143"/>
                </a:moveTo>
                <a:lnTo>
                  <a:pt x="303410" y="512143"/>
                </a:lnTo>
                <a:cubicBezTo>
                  <a:pt x="310185" y="512143"/>
                  <a:pt x="315568" y="517331"/>
                  <a:pt x="315382" y="524186"/>
                </a:cubicBezTo>
                <a:cubicBezTo>
                  <a:pt x="315382" y="530855"/>
                  <a:pt x="310092" y="536135"/>
                  <a:pt x="303410" y="536135"/>
                </a:cubicBezTo>
                <a:lnTo>
                  <a:pt x="289952" y="536135"/>
                </a:lnTo>
                <a:cubicBezTo>
                  <a:pt x="283269" y="536135"/>
                  <a:pt x="277886" y="530855"/>
                  <a:pt x="277886" y="524186"/>
                </a:cubicBezTo>
                <a:cubicBezTo>
                  <a:pt x="277886" y="517516"/>
                  <a:pt x="283269" y="512143"/>
                  <a:pt x="289952" y="512143"/>
                </a:cubicBezTo>
                <a:close/>
                <a:moveTo>
                  <a:pt x="226082" y="512143"/>
                </a:moveTo>
                <a:lnTo>
                  <a:pt x="239531" y="512143"/>
                </a:lnTo>
                <a:cubicBezTo>
                  <a:pt x="246208" y="512143"/>
                  <a:pt x="251495" y="517331"/>
                  <a:pt x="251495" y="524186"/>
                </a:cubicBezTo>
                <a:cubicBezTo>
                  <a:pt x="251495" y="530855"/>
                  <a:pt x="246208" y="536135"/>
                  <a:pt x="239531" y="536135"/>
                </a:cubicBezTo>
                <a:lnTo>
                  <a:pt x="226082" y="536135"/>
                </a:lnTo>
                <a:cubicBezTo>
                  <a:pt x="219404" y="536135"/>
                  <a:pt x="214025" y="530855"/>
                  <a:pt x="214025" y="524186"/>
                </a:cubicBezTo>
                <a:cubicBezTo>
                  <a:pt x="214025" y="517516"/>
                  <a:pt x="219404" y="512143"/>
                  <a:pt x="226082" y="512143"/>
                </a:cubicBezTo>
                <a:close/>
                <a:moveTo>
                  <a:pt x="162009" y="512143"/>
                </a:moveTo>
                <a:lnTo>
                  <a:pt x="175576" y="512143"/>
                </a:lnTo>
                <a:cubicBezTo>
                  <a:pt x="182266" y="512143"/>
                  <a:pt x="187563" y="517331"/>
                  <a:pt x="187563" y="524186"/>
                </a:cubicBezTo>
                <a:cubicBezTo>
                  <a:pt x="187563" y="530855"/>
                  <a:pt x="182266" y="536135"/>
                  <a:pt x="175576" y="536135"/>
                </a:cubicBezTo>
                <a:lnTo>
                  <a:pt x="162009" y="536135"/>
                </a:lnTo>
                <a:cubicBezTo>
                  <a:pt x="155319" y="536135"/>
                  <a:pt x="150022" y="530855"/>
                  <a:pt x="150022" y="524186"/>
                </a:cubicBezTo>
                <a:cubicBezTo>
                  <a:pt x="150022" y="517516"/>
                  <a:pt x="155319" y="512143"/>
                  <a:pt x="162009" y="512143"/>
                </a:cubicBezTo>
                <a:close/>
                <a:moveTo>
                  <a:pt x="98500" y="512143"/>
                </a:moveTo>
                <a:lnTo>
                  <a:pt x="112067" y="512143"/>
                </a:lnTo>
                <a:cubicBezTo>
                  <a:pt x="118200" y="512143"/>
                  <a:pt x="124054" y="517331"/>
                  <a:pt x="124054" y="524186"/>
                </a:cubicBezTo>
                <a:cubicBezTo>
                  <a:pt x="124054" y="530855"/>
                  <a:pt x="118757" y="536135"/>
                  <a:pt x="112067" y="536135"/>
                </a:cubicBezTo>
                <a:lnTo>
                  <a:pt x="98500" y="536135"/>
                </a:lnTo>
                <a:cubicBezTo>
                  <a:pt x="91810" y="536135"/>
                  <a:pt x="86513" y="530855"/>
                  <a:pt x="86513" y="524186"/>
                </a:cubicBezTo>
                <a:cubicBezTo>
                  <a:pt x="86513" y="517516"/>
                  <a:pt x="91810" y="512143"/>
                  <a:pt x="98500" y="512143"/>
                </a:cubicBezTo>
                <a:close/>
                <a:moveTo>
                  <a:pt x="71209" y="492479"/>
                </a:moveTo>
                <a:cubicBezTo>
                  <a:pt x="53477" y="492479"/>
                  <a:pt x="39458" y="506844"/>
                  <a:pt x="39458" y="524175"/>
                </a:cubicBezTo>
                <a:cubicBezTo>
                  <a:pt x="39458" y="541783"/>
                  <a:pt x="53848" y="555778"/>
                  <a:pt x="71209" y="555778"/>
                </a:cubicBezTo>
                <a:lnTo>
                  <a:pt x="522231" y="555778"/>
                </a:lnTo>
                <a:cubicBezTo>
                  <a:pt x="540057" y="555778"/>
                  <a:pt x="554076" y="541413"/>
                  <a:pt x="554540" y="524175"/>
                </a:cubicBezTo>
                <a:cubicBezTo>
                  <a:pt x="554540" y="506473"/>
                  <a:pt x="540242" y="492479"/>
                  <a:pt x="522881" y="492479"/>
                </a:cubicBezTo>
                <a:close/>
                <a:moveTo>
                  <a:pt x="0" y="442989"/>
                </a:moveTo>
                <a:lnTo>
                  <a:pt x="594090" y="442989"/>
                </a:lnTo>
                <a:lnTo>
                  <a:pt x="594090" y="605360"/>
                </a:lnTo>
                <a:lnTo>
                  <a:pt x="0" y="605360"/>
                </a:lnTo>
                <a:close/>
                <a:moveTo>
                  <a:pt x="516126" y="161998"/>
                </a:moveTo>
                <a:cubicBezTo>
                  <a:pt x="533774" y="161998"/>
                  <a:pt x="547799" y="176366"/>
                  <a:pt x="547799" y="193607"/>
                </a:cubicBezTo>
                <a:lnTo>
                  <a:pt x="547428" y="193607"/>
                </a:lnTo>
                <a:lnTo>
                  <a:pt x="547428" y="418856"/>
                </a:lnTo>
                <a:lnTo>
                  <a:pt x="484361" y="418856"/>
                </a:lnTo>
                <a:lnTo>
                  <a:pt x="484361" y="193607"/>
                </a:lnTo>
                <a:cubicBezTo>
                  <a:pt x="484361" y="175995"/>
                  <a:pt x="498293" y="161998"/>
                  <a:pt x="516126" y="161998"/>
                </a:cubicBezTo>
                <a:close/>
                <a:moveTo>
                  <a:pt x="464108" y="94265"/>
                </a:moveTo>
                <a:cubicBezTo>
                  <a:pt x="470232" y="91856"/>
                  <a:pt x="477468" y="94822"/>
                  <a:pt x="479880" y="100938"/>
                </a:cubicBezTo>
                <a:cubicBezTo>
                  <a:pt x="482385" y="107148"/>
                  <a:pt x="479509" y="114470"/>
                  <a:pt x="473200" y="116787"/>
                </a:cubicBezTo>
                <a:cubicBezTo>
                  <a:pt x="441471" y="129298"/>
                  <a:pt x="426071" y="165351"/>
                  <a:pt x="438595" y="196955"/>
                </a:cubicBezTo>
                <a:cubicBezTo>
                  <a:pt x="441100" y="203165"/>
                  <a:pt x="438224" y="210486"/>
                  <a:pt x="431916" y="212803"/>
                </a:cubicBezTo>
                <a:cubicBezTo>
                  <a:pt x="424401" y="215769"/>
                  <a:pt x="418556" y="210950"/>
                  <a:pt x="416608" y="206131"/>
                </a:cubicBezTo>
                <a:cubicBezTo>
                  <a:pt x="399259" y="162478"/>
                  <a:pt x="420412" y="112616"/>
                  <a:pt x="464108" y="94265"/>
                </a:cubicBezTo>
                <a:close/>
                <a:moveTo>
                  <a:pt x="446086" y="49197"/>
                </a:moveTo>
                <a:cubicBezTo>
                  <a:pt x="452304" y="46694"/>
                  <a:pt x="459450" y="49661"/>
                  <a:pt x="461956" y="55873"/>
                </a:cubicBezTo>
                <a:cubicBezTo>
                  <a:pt x="464462" y="61992"/>
                  <a:pt x="461585" y="69316"/>
                  <a:pt x="455274" y="71634"/>
                </a:cubicBezTo>
                <a:cubicBezTo>
                  <a:pt x="398569" y="94257"/>
                  <a:pt x="370634" y="158601"/>
                  <a:pt x="392815" y="215343"/>
                </a:cubicBezTo>
                <a:cubicBezTo>
                  <a:pt x="395228" y="221463"/>
                  <a:pt x="392444" y="228787"/>
                  <a:pt x="386133" y="231105"/>
                </a:cubicBezTo>
                <a:cubicBezTo>
                  <a:pt x="378709" y="234257"/>
                  <a:pt x="372769" y="229251"/>
                  <a:pt x="370727" y="224429"/>
                </a:cubicBezTo>
                <a:cubicBezTo>
                  <a:pt x="343442" y="155356"/>
                  <a:pt x="377038" y="76455"/>
                  <a:pt x="446086" y="49197"/>
                </a:cubicBezTo>
                <a:close/>
                <a:moveTo>
                  <a:pt x="427050" y="837"/>
                </a:moveTo>
                <a:cubicBezTo>
                  <a:pt x="433270" y="-1573"/>
                  <a:pt x="440418" y="1393"/>
                  <a:pt x="442924" y="7510"/>
                </a:cubicBezTo>
                <a:cubicBezTo>
                  <a:pt x="445338" y="13720"/>
                  <a:pt x="442553" y="21042"/>
                  <a:pt x="436240" y="23359"/>
                </a:cubicBezTo>
                <a:cubicBezTo>
                  <a:pt x="395766" y="39671"/>
                  <a:pt x="364017" y="70350"/>
                  <a:pt x="346193" y="110204"/>
                </a:cubicBezTo>
                <a:cubicBezTo>
                  <a:pt x="329391" y="150058"/>
                  <a:pt x="328370" y="194269"/>
                  <a:pt x="344708" y="234587"/>
                </a:cubicBezTo>
                <a:cubicBezTo>
                  <a:pt x="347215" y="240704"/>
                  <a:pt x="344337" y="248026"/>
                  <a:pt x="338024" y="250343"/>
                </a:cubicBezTo>
                <a:cubicBezTo>
                  <a:pt x="330505" y="253309"/>
                  <a:pt x="324564" y="248397"/>
                  <a:pt x="322614" y="244319"/>
                </a:cubicBezTo>
                <a:cubicBezTo>
                  <a:pt x="304419" y="197699"/>
                  <a:pt x="304883" y="146814"/>
                  <a:pt x="324564" y="101214"/>
                </a:cubicBezTo>
                <a:cubicBezTo>
                  <a:pt x="344337" y="55150"/>
                  <a:pt x="380913" y="19651"/>
                  <a:pt x="427050" y="83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/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7340389" y="6102290"/>
            <a:ext cx="903050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400"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1"/>
                </a:gradFill>
              </a:rPr>
              <a:t>无线网关</a:t>
            </a:r>
          </a:p>
        </p:txBody>
      </p:sp>
      <p:sp>
        <p:nvSpPr>
          <p:cNvPr id="54" name="office-phone_77553"/>
          <p:cNvSpPr>
            <a:spLocks noChangeAspect="1"/>
          </p:cNvSpPr>
          <p:nvPr/>
        </p:nvSpPr>
        <p:spPr bwMode="auto">
          <a:xfrm>
            <a:off x="8412300" y="5517304"/>
            <a:ext cx="494508" cy="493820"/>
          </a:xfrm>
          <a:custGeom>
            <a:avLst/>
            <a:gdLst>
              <a:gd name="T0" fmla="*/ 0 w 8160"/>
              <a:gd name="T1" fmla="*/ 4080 h 8160"/>
              <a:gd name="T2" fmla="*/ 8160 w 8160"/>
              <a:gd name="T3" fmla="*/ 4080 h 8160"/>
              <a:gd name="T4" fmla="*/ 4080 w 8160"/>
              <a:gd name="T5" fmla="*/ 7476 h 8160"/>
              <a:gd name="T6" fmla="*/ 3113 w 8160"/>
              <a:gd name="T7" fmla="*/ 6418 h 8160"/>
              <a:gd name="T8" fmla="*/ 4977 w 8160"/>
              <a:gd name="T9" fmla="*/ 6581 h 8160"/>
              <a:gd name="T10" fmla="*/ 2897 w 8160"/>
              <a:gd name="T11" fmla="*/ 5734 h 8160"/>
              <a:gd name="T12" fmla="*/ 5440 w 8160"/>
              <a:gd name="T13" fmla="*/ 4422 h 8160"/>
              <a:gd name="T14" fmla="*/ 2897 w 8160"/>
              <a:gd name="T15" fmla="*/ 5734 h 8160"/>
              <a:gd name="T16" fmla="*/ 2036 w 8160"/>
              <a:gd name="T17" fmla="*/ 4422 h 8160"/>
              <a:gd name="T18" fmla="*/ 1115 w 8160"/>
              <a:gd name="T19" fmla="*/ 5734 h 8160"/>
              <a:gd name="T20" fmla="*/ 4080 w 8160"/>
              <a:gd name="T21" fmla="*/ 684 h 8160"/>
              <a:gd name="T22" fmla="*/ 5047 w 8160"/>
              <a:gd name="T23" fmla="*/ 1742 h 8160"/>
              <a:gd name="T24" fmla="*/ 3183 w 8160"/>
              <a:gd name="T25" fmla="*/ 1579 h 8160"/>
              <a:gd name="T26" fmla="*/ 5263 w 8160"/>
              <a:gd name="T27" fmla="*/ 2426 h 8160"/>
              <a:gd name="T28" fmla="*/ 2720 w 8160"/>
              <a:gd name="T29" fmla="*/ 3738 h 8160"/>
              <a:gd name="T30" fmla="*/ 5263 w 8160"/>
              <a:gd name="T31" fmla="*/ 2426 h 8160"/>
              <a:gd name="T32" fmla="*/ 701 w 8160"/>
              <a:gd name="T33" fmla="*/ 3738 h 8160"/>
              <a:gd name="T34" fmla="*/ 2197 w 8160"/>
              <a:gd name="T35" fmla="*/ 2426 h 8160"/>
              <a:gd name="T36" fmla="*/ 6124 w 8160"/>
              <a:gd name="T37" fmla="*/ 4422 h 8160"/>
              <a:gd name="T38" fmla="*/ 7045 w 8160"/>
              <a:gd name="T39" fmla="*/ 5734 h 8160"/>
              <a:gd name="T40" fmla="*/ 6124 w 8160"/>
              <a:gd name="T41" fmla="*/ 4422 h 8160"/>
              <a:gd name="T42" fmla="*/ 5963 w 8160"/>
              <a:gd name="T43" fmla="*/ 2426 h 8160"/>
              <a:gd name="T44" fmla="*/ 7459 w 8160"/>
              <a:gd name="T45" fmla="*/ 3738 h 8160"/>
              <a:gd name="T46" fmla="*/ 6541 w 8160"/>
              <a:gd name="T47" fmla="*/ 1742 h 8160"/>
              <a:gd name="T48" fmla="*/ 5599 w 8160"/>
              <a:gd name="T49" fmla="*/ 1295 h 8160"/>
              <a:gd name="T50" fmla="*/ 6541 w 8160"/>
              <a:gd name="T51" fmla="*/ 1742 h 8160"/>
              <a:gd name="T52" fmla="*/ 2561 w 8160"/>
              <a:gd name="T53" fmla="*/ 1295 h 8160"/>
              <a:gd name="T54" fmla="*/ 1619 w 8160"/>
              <a:gd name="T55" fmla="*/ 1742 h 8160"/>
              <a:gd name="T56" fmla="*/ 1619 w 8160"/>
              <a:gd name="T57" fmla="*/ 6418 h 8160"/>
              <a:gd name="T58" fmla="*/ 2561 w 8160"/>
              <a:gd name="T59" fmla="*/ 6865 h 8160"/>
              <a:gd name="T60" fmla="*/ 1619 w 8160"/>
              <a:gd name="T61" fmla="*/ 6418 h 8160"/>
              <a:gd name="T62" fmla="*/ 5599 w 8160"/>
              <a:gd name="T63" fmla="*/ 6865 h 8160"/>
              <a:gd name="T64" fmla="*/ 6541 w 8160"/>
              <a:gd name="T65" fmla="*/ 6418 h 8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160" h="8160">
                <a:moveTo>
                  <a:pt x="4080" y="0"/>
                </a:moveTo>
                <a:cubicBezTo>
                  <a:pt x="1830" y="0"/>
                  <a:pt x="0" y="1830"/>
                  <a:pt x="0" y="4080"/>
                </a:cubicBezTo>
                <a:cubicBezTo>
                  <a:pt x="0" y="6330"/>
                  <a:pt x="1830" y="8160"/>
                  <a:pt x="4080" y="8160"/>
                </a:cubicBezTo>
                <a:cubicBezTo>
                  <a:pt x="6330" y="8160"/>
                  <a:pt x="8160" y="6330"/>
                  <a:pt x="8160" y="4080"/>
                </a:cubicBezTo>
                <a:cubicBezTo>
                  <a:pt x="8160" y="1830"/>
                  <a:pt x="6330" y="0"/>
                  <a:pt x="4080" y="0"/>
                </a:cubicBezTo>
                <a:close/>
                <a:moveTo>
                  <a:pt x="4080" y="7476"/>
                </a:moveTo>
                <a:cubicBezTo>
                  <a:pt x="3774" y="7476"/>
                  <a:pt x="3439" y="7142"/>
                  <a:pt x="3183" y="6581"/>
                </a:cubicBezTo>
                <a:cubicBezTo>
                  <a:pt x="3158" y="6528"/>
                  <a:pt x="3135" y="6474"/>
                  <a:pt x="3113" y="6418"/>
                </a:cubicBezTo>
                <a:lnTo>
                  <a:pt x="5047" y="6418"/>
                </a:lnTo>
                <a:cubicBezTo>
                  <a:pt x="5025" y="6474"/>
                  <a:pt x="5002" y="6528"/>
                  <a:pt x="4977" y="6581"/>
                </a:cubicBezTo>
                <a:cubicBezTo>
                  <a:pt x="4721" y="7142"/>
                  <a:pt x="4386" y="7476"/>
                  <a:pt x="4080" y="7476"/>
                </a:cubicBezTo>
                <a:close/>
                <a:moveTo>
                  <a:pt x="2897" y="5734"/>
                </a:moveTo>
                <a:cubicBezTo>
                  <a:pt x="2801" y="5331"/>
                  <a:pt x="2740" y="4886"/>
                  <a:pt x="2720" y="4422"/>
                </a:cubicBezTo>
                <a:lnTo>
                  <a:pt x="5440" y="4422"/>
                </a:lnTo>
                <a:cubicBezTo>
                  <a:pt x="5420" y="4886"/>
                  <a:pt x="5359" y="5331"/>
                  <a:pt x="5263" y="5734"/>
                </a:cubicBezTo>
                <a:lnTo>
                  <a:pt x="2897" y="5734"/>
                </a:lnTo>
                <a:close/>
                <a:moveTo>
                  <a:pt x="701" y="4422"/>
                </a:moveTo>
                <a:lnTo>
                  <a:pt x="2036" y="4422"/>
                </a:lnTo>
                <a:cubicBezTo>
                  <a:pt x="2054" y="4880"/>
                  <a:pt x="2109" y="5323"/>
                  <a:pt x="2197" y="5734"/>
                </a:cubicBezTo>
                <a:lnTo>
                  <a:pt x="1115" y="5734"/>
                </a:lnTo>
                <a:cubicBezTo>
                  <a:pt x="893" y="5339"/>
                  <a:pt x="748" y="4895"/>
                  <a:pt x="701" y="4422"/>
                </a:cubicBezTo>
                <a:close/>
                <a:moveTo>
                  <a:pt x="4080" y="684"/>
                </a:moveTo>
                <a:cubicBezTo>
                  <a:pt x="4386" y="684"/>
                  <a:pt x="4721" y="1018"/>
                  <a:pt x="4977" y="1579"/>
                </a:cubicBezTo>
                <a:cubicBezTo>
                  <a:pt x="5002" y="1632"/>
                  <a:pt x="5025" y="1686"/>
                  <a:pt x="5047" y="1742"/>
                </a:cubicBezTo>
                <a:lnTo>
                  <a:pt x="3113" y="1742"/>
                </a:lnTo>
                <a:cubicBezTo>
                  <a:pt x="3135" y="1686"/>
                  <a:pt x="3158" y="1632"/>
                  <a:pt x="3183" y="1579"/>
                </a:cubicBezTo>
                <a:cubicBezTo>
                  <a:pt x="3439" y="1018"/>
                  <a:pt x="3774" y="684"/>
                  <a:pt x="4080" y="684"/>
                </a:cubicBezTo>
                <a:close/>
                <a:moveTo>
                  <a:pt x="5263" y="2426"/>
                </a:moveTo>
                <a:cubicBezTo>
                  <a:pt x="5359" y="2829"/>
                  <a:pt x="5420" y="3274"/>
                  <a:pt x="5440" y="3738"/>
                </a:cubicBezTo>
                <a:lnTo>
                  <a:pt x="2720" y="3738"/>
                </a:lnTo>
                <a:cubicBezTo>
                  <a:pt x="2740" y="3274"/>
                  <a:pt x="2801" y="2829"/>
                  <a:pt x="2897" y="2426"/>
                </a:cubicBezTo>
                <a:lnTo>
                  <a:pt x="5263" y="2426"/>
                </a:lnTo>
                <a:close/>
                <a:moveTo>
                  <a:pt x="2036" y="3738"/>
                </a:moveTo>
                <a:lnTo>
                  <a:pt x="701" y="3738"/>
                </a:lnTo>
                <a:cubicBezTo>
                  <a:pt x="748" y="3265"/>
                  <a:pt x="893" y="2821"/>
                  <a:pt x="1115" y="2426"/>
                </a:cubicBezTo>
                <a:lnTo>
                  <a:pt x="2197" y="2426"/>
                </a:lnTo>
                <a:cubicBezTo>
                  <a:pt x="2109" y="2837"/>
                  <a:pt x="2054" y="3280"/>
                  <a:pt x="2036" y="3738"/>
                </a:cubicBezTo>
                <a:close/>
                <a:moveTo>
                  <a:pt x="6124" y="4422"/>
                </a:moveTo>
                <a:lnTo>
                  <a:pt x="7459" y="4422"/>
                </a:lnTo>
                <a:cubicBezTo>
                  <a:pt x="7412" y="4894"/>
                  <a:pt x="7267" y="5339"/>
                  <a:pt x="7045" y="5734"/>
                </a:cubicBezTo>
                <a:lnTo>
                  <a:pt x="5963" y="5734"/>
                </a:lnTo>
                <a:cubicBezTo>
                  <a:pt x="6051" y="5323"/>
                  <a:pt x="6106" y="4880"/>
                  <a:pt x="6124" y="4422"/>
                </a:cubicBezTo>
                <a:close/>
                <a:moveTo>
                  <a:pt x="6124" y="3738"/>
                </a:moveTo>
                <a:cubicBezTo>
                  <a:pt x="6106" y="3280"/>
                  <a:pt x="6051" y="2837"/>
                  <a:pt x="5963" y="2426"/>
                </a:cubicBezTo>
                <a:lnTo>
                  <a:pt x="7045" y="2426"/>
                </a:lnTo>
                <a:cubicBezTo>
                  <a:pt x="7267" y="2821"/>
                  <a:pt x="7412" y="3266"/>
                  <a:pt x="7459" y="3738"/>
                </a:cubicBezTo>
                <a:lnTo>
                  <a:pt x="6124" y="3738"/>
                </a:lnTo>
                <a:close/>
                <a:moveTo>
                  <a:pt x="6541" y="1742"/>
                </a:moveTo>
                <a:lnTo>
                  <a:pt x="5776" y="1742"/>
                </a:lnTo>
                <a:cubicBezTo>
                  <a:pt x="5723" y="1585"/>
                  <a:pt x="5664" y="1436"/>
                  <a:pt x="5599" y="1295"/>
                </a:cubicBezTo>
                <a:cubicBezTo>
                  <a:pt x="5545" y="1176"/>
                  <a:pt x="5488" y="1066"/>
                  <a:pt x="5428" y="963"/>
                </a:cubicBezTo>
                <a:cubicBezTo>
                  <a:pt x="5850" y="1146"/>
                  <a:pt x="6228" y="1413"/>
                  <a:pt x="6541" y="1742"/>
                </a:cubicBezTo>
                <a:close/>
                <a:moveTo>
                  <a:pt x="2732" y="963"/>
                </a:moveTo>
                <a:cubicBezTo>
                  <a:pt x="2672" y="1066"/>
                  <a:pt x="2615" y="1176"/>
                  <a:pt x="2561" y="1295"/>
                </a:cubicBezTo>
                <a:cubicBezTo>
                  <a:pt x="2496" y="1436"/>
                  <a:pt x="2437" y="1585"/>
                  <a:pt x="2384" y="1742"/>
                </a:cubicBezTo>
                <a:lnTo>
                  <a:pt x="1619" y="1742"/>
                </a:lnTo>
                <a:cubicBezTo>
                  <a:pt x="1932" y="1413"/>
                  <a:pt x="2310" y="1146"/>
                  <a:pt x="2732" y="963"/>
                </a:cubicBezTo>
                <a:close/>
                <a:moveTo>
                  <a:pt x="1619" y="6418"/>
                </a:moveTo>
                <a:lnTo>
                  <a:pt x="2384" y="6418"/>
                </a:lnTo>
                <a:cubicBezTo>
                  <a:pt x="2437" y="6575"/>
                  <a:pt x="2496" y="6724"/>
                  <a:pt x="2561" y="6865"/>
                </a:cubicBezTo>
                <a:cubicBezTo>
                  <a:pt x="2615" y="6984"/>
                  <a:pt x="2672" y="7094"/>
                  <a:pt x="2732" y="7197"/>
                </a:cubicBezTo>
                <a:cubicBezTo>
                  <a:pt x="2310" y="7014"/>
                  <a:pt x="1932" y="6747"/>
                  <a:pt x="1619" y="6418"/>
                </a:cubicBezTo>
                <a:close/>
                <a:moveTo>
                  <a:pt x="5428" y="7197"/>
                </a:moveTo>
                <a:cubicBezTo>
                  <a:pt x="5488" y="7094"/>
                  <a:pt x="5545" y="6984"/>
                  <a:pt x="5599" y="6865"/>
                </a:cubicBezTo>
                <a:cubicBezTo>
                  <a:pt x="5664" y="6724"/>
                  <a:pt x="5723" y="6575"/>
                  <a:pt x="5776" y="6418"/>
                </a:cubicBezTo>
                <a:lnTo>
                  <a:pt x="6541" y="6418"/>
                </a:lnTo>
                <a:cubicBezTo>
                  <a:pt x="6228" y="6747"/>
                  <a:pt x="5850" y="7014"/>
                  <a:pt x="5428" y="719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8208029" y="6102290"/>
            <a:ext cx="903050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zh-CN" sz="1400"/>
              <a:t>internet</a:t>
            </a:r>
            <a:endParaRPr lang="zh-CN" altLang="en-US" sz="1400"/>
          </a:p>
        </p:txBody>
      </p:sp>
      <p:sp>
        <p:nvSpPr>
          <p:cNvPr id="57" name="office-phone_77553"/>
          <p:cNvSpPr>
            <a:spLocks noChangeAspect="1"/>
          </p:cNvSpPr>
          <p:nvPr/>
        </p:nvSpPr>
        <p:spPr bwMode="auto">
          <a:xfrm>
            <a:off x="9279941" y="5517796"/>
            <a:ext cx="494507" cy="492838"/>
          </a:xfrm>
          <a:custGeom>
            <a:avLst/>
            <a:gdLst>
              <a:gd name="connsiteX0" fmla="*/ 180024 w 606368"/>
              <a:gd name="connsiteY0" fmla="*/ 516530 h 604322"/>
              <a:gd name="connsiteX1" fmla="*/ 149672 w 606368"/>
              <a:gd name="connsiteY1" fmla="*/ 546845 h 604322"/>
              <a:gd name="connsiteX2" fmla="*/ 180024 w 606368"/>
              <a:gd name="connsiteY2" fmla="*/ 577067 h 604322"/>
              <a:gd name="connsiteX3" fmla="*/ 210283 w 606368"/>
              <a:gd name="connsiteY3" fmla="*/ 546845 h 604322"/>
              <a:gd name="connsiteX4" fmla="*/ 180024 w 606368"/>
              <a:gd name="connsiteY4" fmla="*/ 516530 h 604322"/>
              <a:gd name="connsiteX5" fmla="*/ 180024 w 606368"/>
              <a:gd name="connsiteY5" fmla="*/ 489089 h 604322"/>
              <a:gd name="connsiteX6" fmla="*/ 237664 w 606368"/>
              <a:gd name="connsiteY6" fmla="*/ 546659 h 604322"/>
              <a:gd name="connsiteX7" fmla="*/ 180024 w 606368"/>
              <a:gd name="connsiteY7" fmla="*/ 604322 h 604322"/>
              <a:gd name="connsiteX8" fmla="*/ 122290 w 606368"/>
              <a:gd name="connsiteY8" fmla="*/ 546659 h 604322"/>
              <a:gd name="connsiteX9" fmla="*/ 180024 w 606368"/>
              <a:gd name="connsiteY9" fmla="*/ 489089 h 604322"/>
              <a:gd name="connsiteX10" fmla="*/ 606368 w 606368"/>
              <a:gd name="connsiteY10" fmla="*/ 342172 h 604322"/>
              <a:gd name="connsiteX11" fmla="*/ 516331 w 606368"/>
              <a:gd name="connsiteY11" fmla="*/ 523172 h 604322"/>
              <a:gd name="connsiteX12" fmla="*/ 482173 w 606368"/>
              <a:gd name="connsiteY12" fmla="*/ 474238 h 604322"/>
              <a:gd name="connsiteX13" fmla="*/ 546220 w 606368"/>
              <a:gd name="connsiteY13" fmla="*/ 344489 h 604322"/>
              <a:gd name="connsiteX14" fmla="*/ 184198 w 606368"/>
              <a:gd name="connsiteY14" fmla="*/ 124847 h 604322"/>
              <a:gd name="connsiteX15" fmla="*/ 205459 w 606368"/>
              <a:gd name="connsiteY15" fmla="*/ 126353 h 604322"/>
              <a:gd name="connsiteX16" fmla="*/ 543777 w 606368"/>
              <a:gd name="connsiteY16" fmla="*/ 294050 h 604322"/>
              <a:gd name="connsiteX17" fmla="*/ 440351 w 606368"/>
              <a:gd name="connsiteY17" fmla="*/ 503555 h 604322"/>
              <a:gd name="connsiteX18" fmla="*/ 296445 w 606368"/>
              <a:gd name="connsiteY18" fmla="*/ 432453 h 604322"/>
              <a:gd name="connsiteX19" fmla="*/ 273327 w 606368"/>
              <a:gd name="connsiteY19" fmla="*/ 481028 h 604322"/>
              <a:gd name="connsiteX20" fmla="*/ 245010 w 606368"/>
              <a:gd name="connsiteY20" fmla="*/ 467123 h 604322"/>
              <a:gd name="connsiteX21" fmla="*/ 234797 w 606368"/>
              <a:gd name="connsiteY21" fmla="*/ 486776 h 604322"/>
              <a:gd name="connsiteX22" fmla="*/ 199146 w 606368"/>
              <a:gd name="connsiteY22" fmla="*/ 467587 h 604322"/>
              <a:gd name="connsiteX23" fmla="*/ 208802 w 606368"/>
              <a:gd name="connsiteY23" fmla="*/ 448768 h 604322"/>
              <a:gd name="connsiteX24" fmla="*/ 181877 w 606368"/>
              <a:gd name="connsiteY24" fmla="*/ 435327 h 604322"/>
              <a:gd name="connsiteX25" fmla="*/ 204995 w 606368"/>
              <a:gd name="connsiteY25" fmla="*/ 386751 h 604322"/>
              <a:gd name="connsiteX26" fmla="*/ 101475 w 606368"/>
              <a:gd name="connsiteY26" fmla="*/ 335302 h 604322"/>
              <a:gd name="connsiteX27" fmla="*/ 89035 w 606368"/>
              <a:gd name="connsiteY27" fmla="*/ 297851 h 604322"/>
              <a:gd name="connsiteX28" fmla="*/ 167951 w 606368"/>
              <a:gd name="connsiteY28" fmla="*/ 138775 h 604322"/>
              <a:gd name="connsiteX29" fmla="*/ 184198 w 606368"/>
              <a:gd name="connsiteY29" fmla="*/ 124847 h 604322"/>
              <a:gd name="connsiteX30" fmla="*/ 0 w 606368"/>
              <a:gd name="connsiteY30" fmla="*/ 0 h 604322"/>
              <a:gd name="connsiteX31" fmla="*/ 40467 w 606368"/>
              <a:gd name="connsiteY31" fmla="*/ 0 h 604322"/>
              <a:gd name="connsiteX32" fmla="*/ 40467 w 606368"/>
              <a:gd name="connsiteY32" fmla="*/ 529947 h 604322"/>
              <a:gd name="connsiteX33" fmla="*/ 99405 w 606368"/>
              <a:gd name="connsiteY33" fmla="*/ 529947 h 604322"/>
              <a:gd name="connsiteX34" fmla="*/ 101261 w 606368"/>
              <a:gd name="connsiteY34" fmla="*/ 570733 h 604322"/>
              <a:gd name="connsiteX35" fmla="*/ 0 w 606368"/>
              <a:gd name="connsiteY35" fmla="*/ 570733 h 60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06368" h="604322">
                <a:moveTo>
                  <a:pt x="180024" y="516530"/>
                </a:moveTo>
                <a:cubicBezTo>
                  <a:pt x="163130" y="516530"/>
                  <a:pt x="149672" y="529972"/>
                  <a:pt x="149672" y="546845"/>
                </a:cubicBezTo>
                <a:cubicBezTo>
                  <a:pt x="149672" y="563625"/>
                  <a:pt x="163130" y="577067"/>
                  <a:pt x="180024" y="577067"/>
                </a:cubicBezTo>
                <a:cubicBezTo>
                  <a:pt x="196360" y="577067"/>
                  <a:pt x="210283" y="563625"/>
                  <a:pt x="210283" y="546845"/>
                </a:cubicBezTo>
                <a:cubicBezTo>
                  <a:pt x="210283" y="529972"/>
                  <a:pt x="196824" y="516530"/>
                  <a:pt x="180024" y="516530"/>
                </a:cubicBezTo>
                <a:close/>
                <a:moveTo>
                  <a:pt x="180024" y="489089"/>
                </a:moveTo>
                <a:cubicBezTo>
                  <a:pt x="211675" y="489089"/>
                  <a:pt x="237664" y="515047"/>
                  <a:pt x="237664" y="546659"/>
                </a:cubicBezTo>
                <a:cubicBezTo>
                  <a:pt x="237664" y="578365"/>
                  <a:pt x="211675" y="604322"/>
                  <a:pt x="180024" y="604322"/>
                </a:cubicBezTo>
                <a:cubicBezTo>
                  <a:pt x="148279" y="604322"/>
                  <a:pt x="122290" y="578457"/>
                  <a:pt x="122290" y="546659"/>
                </a:cubicBezTo>
                <a:cubicBezTo>
                  <a:pt x="122290" y="515047"/>
                  <a:pt x="148187" y="489089"/>
                  <a:pt x="180024" y="489089"/>
                </a:cubicBezTo>
                <a:close/>
                <a:moveTo>
                  <a:pt x="606368" y="342172"/>
                </a:moveTo>
                <a:lnTo>
                  <a:pt x="516331" y="523172"/>
                </a:lnTo>
                <a:lnTo>
                  <a:pt x="482173" y="474238"/>
                </a:lnTo>
                <a:lnTo>
                  <a:pt x="546220" y="344489"/>
                </a:lnTo>
                <a:close/>
                <a:moveTo>
                  <a:pt x="184198" y="124847"/>
                </a:moveTo>
                <a:cubicBezTo>
                  <a:pt x="190929" y="122645"/>
                  <a:pt x="198496" y="123016"/>
                  <a:pt x="205459" y="126353"/>
                </a:cubicBezTo>
                <a:lnTo>
                  <a:pt x="543777" y="294050"/>
                </a:lnTo>
                <a:lnTo>
                  <a:pt x="440351" y="503555"/>
                </a:lnTo>
                <a:lnTo>
                  <a:pt x="296445" y="432453"/>
                </a:lnTo>
                <a:lnTo>
                  <a:pt x="273327" y="481028"/>
                </a:lnTo>
                <a:lnTo>
                  <a:pt x="245010" y="467123"/>
                </a:lnTo>
                <a:lnTo>
                  <a:pt x="234797" y="486776"/>
                </a:lnTo>
                <a:cubicBezTo>
                  <a:pt x="225142" y="477691"/>
                  <a:pt x="212701" y="470924"/>
                  <a:pt x="199146" y="467587"/>
                </a:cubicBezTo>
                <a:lnTo>
                  <a:pt x="208802" y="448768"/>
                </a:lnTo>
                <a:lnTo>
                  <a:pt x="181877" y="435327"/>
                </a:lnTo>
                <a:lnTo>
                  <a:pt x="204995" y="386751"/>
                </a:lnTo>
                <a:lnTo>
                  <a:pt x="101475" y="335302"/>
                </a:lnTo>
                <a:cubicBezTo>
                  <a:pt x="87549" y="328164"/>
                  <a:pt x="82350" y="311849"/>
                  <a:pt x="89035" y="297851"/>
                </a:cubicBezTo>
                <a:lnTo>
                  <a:pt x="167951" y="138775"/>
                </a:lnTo>
                <a:cubicBezTo>
                  <a:pt x="171572" y="131823"/>
                  <a:pt x="177467" y="127049"/>
                  <a:pt x="184198" y="124847"/>
                </a:cubicBezTo>
                <a:close/>
                <a:moveTo>
                  <a:pt x="0" y="0"/>
                </a:moveTo>
                <a:lnTo>
                  <a:pt x="40467" y="0"/>
                </a:lnTo>
                <a:lnTo>
                  <a:pt x="40467" y="529947"/>
                </a:lnTo>
                <a:lnTo>
                  <a:pt x="99405" y="529947"/>
                </a:lnTo>
                <a:cubicBezTo>
                  <a:pt x="96620" y="543480"/>
                  <a:pt x="97177" y="557570"/>
                  <a:pt x="101261" y="570733"/>
                </a:cubicBezTo>
                <a:lnTo>
                  <a:pt x="0" y="570733"/>
                </a:lnTo>
                <a:close/>
              </a:path>
            </a:pathLst>
          </a:custGeom>
          <a:gradFill flip="none" rotWithShape="1">
            <a:gsLst>
              <a:gs pos="0">
                <a:schemeClr val="accent5"/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9075669" y="6102290"/>
            <a:ext cx="903050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400"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1"/>
                </a:gradFill>
              </a:rPr>
              <a:t>摄像头</a:t>
            </a:r>
          </a:p>
        </p:txBody>
      </p:sp>
      <p:sp>
        <p:nvSpPr>
          <p:cNvPr id="58" name="office-phone_77553"/>
          <p:cNvSpPr>
            <a:spLocks noChangeAspect="1"/>
          </p:cNvSpPr>
          <p:nvPr/>
        </p:nvSpPr>
        <p:spPr bwMode="auto">
          <a:xfrm>
            <a:off x="10147581" y="5517271"/>
            <a:ext cx="494508" cy="493885"/>
          </a:xfrm>
          <a:custGeom>
            <a:avLst/>
            <a:gdLst>
              <a:gd name="T0" fmla="*/ 5136 w 5158"/>
              <a:gd name="T1" fmla="*/ 1919 h 5159"/>
              <a:gd name="T2" fmla="*/ 4927 w 5158"/>
              <a:gd name="T3" fmla="*/ 600 h 5159"/>
              <a:gd name="T4" fmla="*/ 4559 w 5158"/>
              <a:gd name="T5" fmla="*/ 232 h 5159"/>
              <a:gd name="T6" fmla="*/ 3240 w 5158"/>
              <a:gd name="T7" fmla="*/ 22 h 5159"/>
              <a:gd name="T8" fmla="*/ 2858 w 5158"/>
              <a:gd name="T9" fmla="*/ 147 h 5159"/>
              <a:gd name="T10" fmla="*/ 173 w 5158"/>
              <a:gd name="T11" fmla="*/ 2831 h 5159"/>
              <a:gd name="T12" fmla="*/ 173 w 5158"/>
              <a:gd name="T13" fmla="*/ 3457 h 5159"/>
              <a:gd name="T14" fmla="*/ 1701 w 5158"/>
              <a:gd name="T15" fmla="*/ 4986 h 5159"/>
              <a:gd name="T16" fmla="*/ 2327 w 5158"/>
              <a:gd name="T17" fmla="*/ 4986 h 5159"/>
              <a:gd name="T18" fmla="*/ 5012 w 5158"/>
              <a:gd name="T19" fmla="*/ 2301 h 5159"/>
              <a:gd name="T20" fmla="*/ 5136 w 5158"/>
              <a:gd name="T21" fmla="*/ 1919 h 5159"/>
              <a:gd name="T22" fmla="*/ 2212 w 5158"/>
              <a:gd name="T23" fmla="*/ 4643 h 5159"/>
              <a:gd name="T24" fmla="*/ 1968 w 5158"/>
              <a:gd name="T25" fmla="*/ 4643 h 5159"/>
              <a:gd name="T26" fmla="*/ 515 w 5158"/>
              <a:gd name="T27" fmla="*/ 3191 h 5159"/>
              <a:gd name="T28" fmla="*/ 515 w 5158"/>
              <a:gd name="T29" fmla="*/ 2946 h 5159"/>
              <a:gd name="T30" fmla="*/ 760 w 5158"/>
              <a:gd name="T31" fmla="*/ 2946 h 5159"/>
              <a:gd name="T32" fmla="*/ 2212 w 5158"/>
              <a:gd name="T33" fmla="*/ 4399 h 5159"/>
              <a:gd name="T34" fmla="*/ 2212 w 5158"/>
              <a:gd name="T35" fmla="*/ 4643 h 5159"/>
              <a:gd name="T36" fmla="*/ 4166 w 5158"/>
              <a:gd name="T37" fmla="*/ 1464 h 5159"/>
              <a:gd name="T38" fmla="*/ 3695 w 5158"/>
              <a:gd name="T39" fmla="*/ 1464 h 5159"/>
              <a:gd name="T40" fmla="*/ 3695 w 5158"/>
              <a:gd name="T41" fmla="*/ 993 h 5159"/>
              <a:gd name="T42" fmla="*/ 4166 w 5158"/>
              <a:gd name="T43" fmla="*/ 993 h 5159"/>
              <a:gd name="T44" fmla="*/ 4166 w 5158"/>
              <a:gd name="T45" fmla="*/ 1464 h 5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158" h="5159">
                <a:moveTo>
                  <a:pt x="5136" y="1919"/>
                </a:moveTo>
                <a:lnTo>
                  <a:pt x="4927" y="600"/>
                </a:lnTo>
                <a:cubicBezTo>
                  <a:pt x="4897" y="411"/>
                  <a:pt x="4748" y="262"/>
                  <a:pt x="4559" y="232"/>
                </a:cubicBezTo>
                <a:lnTo>
                  <a:pt x="3240" y="22"/>
                </a:lnTo>
                <a:cubicBezTo>
                  <a:pt x="3100" y="0"/>
                  <a:pt x="2958" y="46"/>
                  <a:pt x="2858" y="147"/>
                </a:cubicBezTo>
                <a:lnTo>
                  <a:pt x="173" y="2831"/>
                </a:lnTo>
                <a:cubicBezTo>
                  <a:pt x="0" y="3004"/>
                  <a:pt x="0" y="3285"/>
                  <a:pt x="173" y="3457"/>
                </a:cubicBezTo>
                <a:lnTo>
                  <a:pt x="1701" y="4986"/>
                </a:lnTo>
                <a:cubicBezTo>
                  <a:pt x="1874" y="5159"/>
                  <a:pt x="2154" y="5159"/>
                  <a:pt x="2327" y="4986"/>
                </a:cubicBezTo>
                <a:lnTo>
                  <a:pt x="5012" y="2301"/>
                </a:lnTo>
                <a:cubicBezTo>
                  <a:pt x="5112" y="2201"/>
                  <a:pt x="5158" y="2059"/>
                  <a:pt x="5136" y="1919"/>
                </a:cubicBezTo>
                <a:close/>
                <a:moveTo>
                  <a:pt x="2212" y="4643"/>
                </a:moveTo>
                <a:cubicBezTo>
                  <a:pt x="2145" y="4711"/>
                  <a:pt x="2035" y="4711"/>
                  <a:pt x="1968" y="4643"/>
                </a:cubicBezTo>
                <a:lnTo>
                  <a:pt x="515" y="3191"/>
                </a:lnTo>
                <a:cubicBezTo>
                  <a:pt x="448" y="3124"/>
                  <a:pt x="448" y="3014"/>
                  <a:pt x="515" y="2946"/>
                </a:cubicBezTo>
                <a:cubicBezTo>
                  <a:pt x="583" y="2879"/>
                  <a:pt x="692" y="2879"/>
                  <a:pt x="760" y="2946"/>
                </a:cubicBezTo>
                <a:lnTo>
                  <a:pt x="2212" y="4399"/>
                </a:lnTo>
                <a:cubicBezTo>
                  <a:pt x="2280" y="4466"/>
                  <a:pt x="2280" y="4576"/>
                  <a:pt x="2212" y="4643"/>
                </a:cubicBezTo>
                <a:close/>
                <a:moveTo>
                  <a:pt x="4166" y="1464"/>
                </a:moveTo>
                <a:cubicBezTo>
                  <a:pt x="4036" y="1594"/>
                  <a:pt x="3825" y="1594"/>
                  <a:pt x="3695" y="1464"/>
                </a:cubicBezTo>
                <a:cubicBezTo>
                  <a:pt x="3565" y="1334"/>
                  <a:pt x="3565" y="1123"/>
                  <a:pt x="3695" y="993"/>
                </a:cubicBezTo>
                <a:cubicBezTo>
                  <a:pt x="3825" y="862"/>
                  <a:pt x="4036" y="862"/>
                  <a:pt x="4166" y="993"/>
                </a:cubicBezTo>
                <a:cubicBezTo>
                  <a:pt x="4296" y="1123"/>
                  <a:pt x="4296" y="1334"/>
                  <a:pt x="4166" y="146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/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9943309" y="6102290"/>
            <a:ext cx="903050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zh-CN" sz="1400"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1"/>
                </a:gradFill>
              </a:rPr>
              <a:t>RFID</a:t>
            </a:r>
            <a:endParaRPr lang="zh-CN" altLang="en-US" sz="1400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</a:endParaRPr>
          </a:p>
        </p:txBody>
      </p:sp>
      <p:sp>
        <p:nvSpPr>
          <p:cNvPr id="59" name="office-phone_77553"/>
          <p:cNvSpPr>
            <a:spLocks noChangeAspect="1"/>
          </p:cNvSpPr>
          <p:nvPr/>
        </p:nvSpPr>
        <p:spPr bwMode="auto">
          <a:xfrm>
            <a:off x="11015223" y="5599627"/>
            <a:ext cx="494508" cy="329174"/>
          </a:xfrm>
          <a:custGeom>
            <a:avLst/>
            <a:gdLst>
              <a:gd name="T0" fmla="*/ 325000 h 606722"/>
              <a:gd name="T1" fmla="*/ 325000 h 606722"/>
              <a:gd name="T2" fmla="*/ 325000 h 606722"/>
              <a:gd name="T3" fmla="*/ 325000 h 606722"/>
              <a:gd name="T4" fmla="*/ 325000 h 606722"/>
              <a:gd name="T5" fmla="*/ 325000 h 606722"/>
              <a:gd name="T6" fmla="*/ 325000 h 606722"/>
              <a:gd name="T7" fmla="*/ 325000 h 606722"/>
              <a:gd name="T8" fmla="*/ 325000 h 606722"/>
              <a:gd name="T9" fmla="*/ 325000 h 606722"/>
              <a:gd name="T10" fmla="*/ 325000 h 606722"/>
              <a:gd name="T11" fmla="*/ 325000 h 606722"/>
              <a:gd name="T12" fmla="*/ 325000 h 606722"/>
              <a:gd name="T13" fmla="*/ 325000 h 606722"/>
              <a:gd name="T14" fmla="*/ 325000 h 606722"/>
              <a:gd name="T15" fmla="*/ 325000 h 606722"/>
              <a:gd name="T16" fmla="*/ 325000 h 606722"/>
              <a:gd name="T17" fmla="*/ 325000 h 606722"/>
              <a:gd name="T18" fmla="*/ 325000 h 606722"/>
              <a:gd name="T19" fmla="*/ 325000 h 606722"/>
              <a:gd name="T20" fmla="*/ 325000 h 606722"/>
              <a:gd name="T21" fmla="*/ 325000 h 606722"/>
              <a:gd name="T22" fmla="*/ 325000 h 606722"/>
              <a:gd name="T23" fmla="*/ 325000 h 606722"/>
              <a:gd name="T24" fmla="*/ 325000 h 606722"/>
              <a:gd name="T25" fmla="*/ 325000 h 606722"/>
              <a:gd name="T26" fmla="*/ 325000 h 606722"/>
              <a:gd name="T27" fmla="*/ 325000 h 606722"/>
              <a:gd name="T28" fmla="*/ 325000 h 606722"/>
              <a:gd name="T29" fmla="*/ 325000 h 606722"/>
              <a:gd name="T30" fmla="*/ 325000 h 606722"/>
              <a:gd name="T31" fmla="*/ 325000 h 606722"/>
              <a:gd name="T32" fmla="*/ 325000 h 606722"/>
              <a:gd name="T33" fmla="*/ 325000 h 606722"/>
              <a:gd name="T34" fmla="*/ 325000 h 606722"/>
              <a:gd name="T35" fmla="*/ 325000 h 606722"/>
              <a:gd name="T36" fmla="*/ 325000 h 606722"/>
              <a:gd name="T37" fmla="*/ 325000 h 606722"/>
              <a:gd name="T38" fmla="*/ 325000 h 606722"/>
              <a:gd name="T39" fmla="*/ 325000 h 606722"/>
              <a:gd name="T40" fmla="*/ 325000 h 606722"/>
              <a:gd name="T41" fmla="*/ 325000 h 606722"/>
              <a:gd name="T42" fmla="*/ 325000 h 606722"/>
              <a:gd name="T43" fmla="*/ 325000 h 606722"/>
              <a:gd name="T44" fmla="*/ 325000 h 606722"/>
              <a:gd name="T45" fmla="*/ 325000 h 606722"/>
              <a:gd name="T46" fmla="*/ 325000 h 606722"/>
              <a:gd name="T47" fmla="*/ 325000 h 606722"/>
              <a:gd name="T48" fmla="*/ 325000 h 606722"/>
              <a:gd name="T49" fmla="*/ 325000 h 606722"/>
              <a:gd name="T50" fmla="*/ 325000 h 606722"/>
              <a:gd name="T51" fmla="*/ 325000 h 606722"/>
              <a:gd name="T52" fmla="*/ 325000 h 606722"/>
              <a:gd name="T53" fmla="*/ 325000 h 606722"/>
              <a:gd name="T54" fmla="*/ 325000 h 606722"/>
              <a:gd name="T55" fmla="*/ 325000 h 606722"/>
              <a:gd name="T56" fmla="*/ 325000 h 606722"/>
              <a:gd name="T57" fmla="*/ 325000 h 606722"/>
              <a:gd name="T58" fmla="*/ 325000 h 606722"/>
              <a:gd name="T59" fmla="*/ 325000 h 606722"/>
              <a:gd name="T60" fmla="*/ 325000 h 606722"/>
              <a:gd name="T61" fmla="*/ 325000 h 606722"/>
              <a:gd name="T62" fmla="*/ 325000 h 606722"/>
              <a:gd name="T63" fmla="*/ 325000 h 606722"/>
              <a:gd name="T64" fmla="*/ 325000 h 606722"/>
              <a:gd name="T65" fmla="*/ 325000 h 606722"/>
              <a:gd name="T66" fmla="*/ 325000 h 606722"/>
              <a:gd name="T67" fmla="*/ 325000 h 606722"/>
              <a:gd name="T68" fmla="*/ 325000 h 606722"/>
              <a:gd name="T69" fmla="*/ 325000 h 606722"/>
              <a:gd name="T70" fmla="*/ 325000 h 606722"/>
              <a:gd name="T71" fmla="*/ 325000 h 606722"/>
              <a:gd name="T72" fmla="*/ 325000 h 606722"/>
              <a:gd name="T73" fmla="*/ 325000 h 606722"/>
              <a:gd name="T74" fmla="*/ 325000 h 606722"/>
              <a:gd name="T75" fmla="*/ 325000 h 606722"/>
              <a:gd name="T76" fmla="*/ 325000 h 606722"/>
              <a:gd name="T77" fmla="*/ 325000 h 606722"/>
              <a:gd name="T78" fmla="*/ 325000 h 606722"/>
              <a:gd name="T79" fmla="*/ 325000 h 606722"/>
              <a:gd name="T80" fmla="*/ 325000 h 606722"/>
              <a:gd name="T81" fmla="*/ 325000 h 606722"/>
              <a:gd name="T82" fmla="*/ 325000 h 606722"/>
              <a:gd name="T83" fmla="*/ 325000 h 606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6827" h="4551">
                <a:moveTo>
                  <a:pt x="6604" y="0"/>
                </a:moveTo>
                <a:lnTo>
                  <a:pt x="223" y="0"/>
                </a:lnTo>
                <a:cubicBezTo>
                  <a:pt x="100" y="0"/>
                  <a:pt x="0" y="100"/>
                  <a:pt x="0" y="223"/>
                </a:cubicBezTo>
                <a:lnTo>
                  <a:pt x="0" y="2379"/>
                </a:lnTo>
                <a:cubicBezTo>
                  <a:pt x="0" y="2503"/>
                  <a:pt x="100" y="2603"/>
                  <a:pt x="223" y="2603"/>
                </a:cubicBezTo>
                <a:lnTo>
                  <a:pt x="1442" y="2603"/>
                </a:lnTo>
                <a:lnTo>
                  <a:pt x="1442" y="2680"/>
                </a:lnTo>
                <a:cubicBezTo>
                  <a:pt x="1442" y="2831"/>
                  <a:pt x="1564" y="2953"/>
                  <a:pt x="1715" y="2953"/>
                </a:cubicBezTo>
                <a:lnTo>
                  <a:pt x="2655" y="2953"/>
                </a:lnTo>
                <a:lnTo>
                  <a:pt x="2655" y="3450"/>
                </a:lnTo>
                <a:lnTo>
                  <a:pt x="2506" y="3450"/>
                </a:lnTo>
                <a:cubicBezTo>
                  <a:pt x="2022" y="3450"/>
                  <a:pt x="1629" y="3844"/>
                  <a:pt x="1629" y="4328"/>
                </a:cubicBezTo>
                <a:cubicBezTo>
                  <a:pt x="1629" y="4451"/>
                  <a:pt x="1728" y="4551"/>
                  <a:pt x="1852" y="4551"/>
                </a:cubicBezTo>
                <a:lnTo>
                  <a:pt x="4975" y="4551"/>
                </a:lnTo>
                <a:lnTo>
                  <a:pt x="4975" y="4551"/>
                </a:lnTo>
                <a:cubicBezTo>
                  <a:pt x="5098" y="4551"/>
                  <a:pt x="5198" y="4451"/>
                  <a:pt x="5198" y="4328"/>
                </a:cubicBezTo>
                <a:cubicBezTo>
                  <a:pt x="5198" y="4323"/>
                  <a:pt x="5198" y="4319"/>
                  <a:pt x="5198" y="4314"/>
                </a:cubicBezTo>
                <a:cubicBezTo>
                  <a:pt x="5191" y="3837"/>
                  <a:pt x="4800" y="3450"/>
                  <a:pt x="4321" y="3450"/>
                </a:cubicBezTo>
                <a:lnTo>
                  <a:pt x="4172" y="3450"/>
                </a:lnTo>
                <a:lnTo>
                  <a:pt x="4172" y="2953"/>
                </a:lnTo>
                <a:lnTo>
                  <a:pt x="5112" y="2953"/>
                </a:lnTo>
                <a:cubicBezTo>
                  <a:pt x="5263" y="2953"/>
                  <a:pt x="5385" y="2831"/>
                  <a:pt x="5385" y="2680"/>
                </a:cubicBezTo>
                <a:lnTo>
                  <a:pt x="5385" y="2603"/>
                </a:lnTo>
                <a:lnTo>
                  <a:pt x="6604" y="2603"/>
                </a:lnTo>
                <a:cubicBezTo>
                  <a:pt x="6727" y="2603"/>
                  <a:pt x="6827" y="2503"/>
                  <a:pt x="6827" y="2379"/>
                </a:cubicBezTo>
                <a:lnTo>
                  <a:pt x="6827" y="223"/>
                </a:lnTo>
                <a:cubicBezTo>
                  <a:pt x="6827" y="100"/>
                  <a:pt x="6727" y="0"/>
                  <a:pt x="6604" y="0"/>
                </a:cubicBezTo>
                <a:close/>
                <a:moveTo>
                  <a:pt x="1449" y="1956"/>
                </a:moveTo>
                <a:cubicBezTo>
                  <a:pt x="1088" y="1956"/>
                  <a:pt x="795" y="1663"/>
                  <a:pt x="795" y="1301"/>
                </a:cubicBezTo>
                <a:cubicBezTo>
                  <a:pt x="795" y="940"/>
                  <a:pt x="1088" y="647"/>
                  <a:pt x="1449" y="647"/>
                </a:cubicBezTo>
                <a:cubicBezTo>
                  <a:pt x="1811" y="647"/>
                  <a:pt x="2104" y="940"/>
                  <a:pt x="2104" y="1301"/>
                </a:cubicBezTo>
                <a:cubicBezTo>
                  <a:pt x="2104" y="1663"/>
                  <a:pt x="1811" y="1956"/>
                  <a:pt x="1449" y="1956"/>
                </a:cubicBezTo>
                <a:close/>
                <a:moveTo>
                  <a:pt x="3368" y="1956"/>
                </a:moveTo>
                <a:cubicBezTo>
                  <a:pt x="3006" y="1956"/>
                  <a:pt x="2713" y="1663"/>
                  <a:pt x="2713" y="1301"/>
                </a:cubicBezTo>
                <a:cubicBezTo>
                  <a:pt x="2713" y="940"/>
                  <a:pt x="3006" y="647"/>
                  <a:pt x="3368" y="647"/>
                </a:cubicBezTo>
                <a:cubicBezTo>
                  <a:pt x="3729" y="647"/>
                  <a:pt x="4022" y="940"/>
                  <a:pt x="4022" y="1301"/>
                </a:cubicBezTo>
                <a:cubicBezTo>
                  <a:pt x="4022" y="1663"/>
                  <a:pt x="3729" y="1956"/>
                  <a:pt x="3368" y="1956"/>
                </a:cubicBezTo>
                <a:close/>
                <a:moveTo>
                  <a:pt x="5629" y="1704"/>
                </a:moveTo>
                <a:cubicBezTo>
                  <a:pt x="5406" y="1704"/>
                  <a:pt x="5225" y="1524"/>
                  <a:pt x="5225" y="1301"/>
                </a:cubicBezTo>
                <a:cubicBezTo>
                  <a:pt x="5225" y="1078"/>
                  <a:pt x="5406" y="898"/>
                  <a:pt x="5629" y="898"/>
                </a:cubicBezTo>
                <a:cubicBezTo>
                  <a:pt x="5851" y="898"/>
                  <a:pt x="6032" y="1078"/>
                  <a:pt x="6032" y="1301"/>
                </a:cubicBezTo>
                <a:cubicBezTo>
                  <a:pt x="6032" y="1524"/>
                  <a:pt x="5851" y="1704"/>
                  <a:pt x="5629" y="170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/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10810951" y="6102290"/>
            <a:ext cx="903050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400"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1"/>
                </a:gradFill>
              </a:rPr>
              <a:t>传感器</a:t>
            </a:r>
          </a:p>
        </p:txBody>
      </p:sp>
      <p:grpSp>
        <p:nvGrpSpPr>
          <p:cNvPr id="65" name="组合 64"/>
          <p:cNvGrpSpPr/>
          <p:nvPr/>
        </p:nvGrpSpPr>
        <p:grpSpPr>
          <a:xfrm>
            <a:off x="5737286" y="4344721"/>
            <a:ext cx="1135224" cy="752081"/>
            <a:chOff x="5737286" y="4216564"/>
            <a:chExt cx="1135224" cy="752081"/>
          </a:xfrm>
        </p:grpSpPr>
        <p:sp>
          <p:nvSpPr>
            <p:cNvPr id="64" name="任意多边形: 形状 63"/>
            <p:cNvSpPr>
              <a:spLocks noChangeAspect="1"/>
            </p:cNvSpPr>
            <p:nvPr/>
          </p:nvSpPr>
          <p:spPr bwMode="auto">
            <a:xfrm>
              <a:off x="5737286" y="4216564"/>
              <a:ext cx="1135224" cy="752081"/>
            </a:xfrm>
            <a:custGeom>
              <a:avLst/>
              <a:gdLst>
                <a:gd name="connsiteX0" fmla="*/ 669497 w 1135224"/>
                <a:gd name="connsiteY0" fmla="*/ 30 h 752081"/>
                <a:gd name="connsiteX1" fmla="*/ 702764 w 1135224"/>
                <a:gd name="connsiteY1" fmla="*/ 2600 h 752081"/>
                <a:gd name="connsiteX2" fmla="*/ 971188 w 1135224"/>
                <a:gd name="connsiteY2" fmla="*/ 301174 h 752081"/>
                <a:gd name="connsiteX3" fmla="*/ 971188 w 1135224"/>
                <a:gd name="connsiteY3" fmla="*/ 752081 h 752081"/>
                <a:gd name="connsiteX4" fmla="*/ 181168 w 1135224"/>
                <a:gd name="connsiteY4" fmla="*/ 752081 h 752081"/>
                <a:gd name="connsiteX5" fmla="*/ 1203 w 1135224"/>
                <a:gd name="connsiteY5" fmla="*/ 505301 h 752081"/>
                <a:gd name="connsiteX6" fmla="*/ 165917 w 1135224"/>
                <a:gd name="connsiteY6" fmla="*/ 295081 h 752081"/>
                <a:gd name="connsiteX7" fmla="*/ 248274 w 1135224"/>
                <a:gd name="connsiteY7" fmla="*/ 154934 h 752081"/>
                <a:gd name="connsiteX8" fmla="*/ 412989 w 1135224"/>
                <a:gd name="connsiteY8" fmla="*/ 167120 h 752081"/>
                <a:gd name="connsiteX9" fmla="*/ 669497 w 1135224"/>
                <a:gd name="connsiteY9" fmla="*/ 30 h 75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5224" h="752081">
                  <a:moveTo>
                    <a:pt x="669497" y="30"/>
                  </a:moveTo>
                  <a:cubicBezTo>
                    <a:pt x="689991" y="315"/>
                    <a:pt x="702764" y="2600"/>
                    <a:pt x="702764" y="2600"/>
                  </a:cubicBezTo>
                  <a:cubicBezTo>
                    <a:pt x="958987" y="23927"/>
                    <a:pt x="971188" y="301174"/>
                    <a:pt x="971188" y="301174"/>
                  </a:cubicBezTo>
                  <a:cubicBezTo>
                    <a:pt x="1340270" y="529674"/>
                    <a:pt x="971188" y="752081"/>
                    <a:pt x="971188" y="752081"/>
                  </a:cubicBezTo>
                  <a:lnTo>
                    <a:pt x="181168" y="752081"/>
                  </a:lnTo>
                  <a:cubicBezTo>
                    <a:pt x="-26250" y="718568"/>
                    <a:pt x="1203" y="505301"/>
                    <a:pt x="1203" y="505301"/>
                  </a:cubicBezTo>
                  <a:cubicBezTo>
                    <a:pt x="4253" y="310314"/>
                    <a:pt x="165917" y="295081"/>
                    <a:pt x="165917" y="295081"/>
                  </a:cubicBezTo>
                  <a:cubicBezTo>
                    <a:pt x="168967" y="182354"/>
                    <a:pt x="248274" y="154934"/>
                    <a:pt x="248274" y="154934"/>
                  </a:cubicBezTo>
                  <a:cubicBezTo>
                    <a:pt x="348933" y="115327"/>
                    <a:pt x="412989" y="167120"/>
                    <a:pt x="412989" y="167120"/>
                  </a:cubicBezTo>
                  <a:cubicBezTo>
                    <a:pt x="477044" y="16310"/>
                    <a:pt x="608015" y="-827"/>
                    <a:pt x="669497" y="3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000" scaled="1"/>
              <a:tileRect/>
            </a:gradFill>
            <a:ln>
              <a:noFill/>
            </a:ln>
          </p:spPr>
        </p:sp>
        <p:sp>
          <p:nvSpPr>
            <p:cNvPr id="61" name="文本框 60"/>
            <p:cNvSpPr txBox="1"/>
            <p:nvPr/>
          </p:nvSpPr>
          <p:spPr>
            <a:xfrm>
              <a:off x="5841212" y="4590865"/>
              <a:ext cx="90305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zh-CN" altLang="en-US" sz="1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电子政务网</a:t>
              </a: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7262110" y="4344721"/>
            <a:ext cx="1135224" cy="752081"/>
            <a:chOff x="5737286" y="4216564"/>
            <a:chExt cx="1135224" cy="752081"/>
          </a:xfrm>
        </p:grpSpPr>
        <p:sp>
          <p:nvSpPr>
            <p:cNvPr id="67" name="任意多边形: 形状 66"/>
            <p:cNvSpPr>
              <a:spLocks noChangeAspect="1"/>
            </p:cNvSpPr>
            <p:nvPr/>
          </p:nvSpPr>
          <p:spPr bwMode="auto">
            <a:xfrm>
              <a:off x="5737286" y="4216564"/>
              <a:ext cx="1135224" cy="752081"/>
            </a:xfrm>
            <a:custGeom>
              <a:avLst/>
              <a:gdLst>
                <a:gd name="connsiteX0" fmla="*/ 669497 w 1135224"/>
                <a:gd name="connsiteY0" fmla="*/ 30 h 752081"/>
                <a:gd name="connsiteX1" fmla="*/ 702764 w 1135224"/>
                <a:gd name="connsiteY1" fmla="*/ 2600 h 752081"/>
                <a:gd name="connsiteX2" fmla="*/ 971188 w 1135224"/>
                <a:gd name="connsiteY2" fmla="*/ 301174 h 752081"/>
                <a:gd name="connsiteX3" fmla="*/ 971188 w 1135224"/>
                <a:gd name="connsiteY3" fmla="*/ 752081 h 752081"/>
                <a:gd name="connsiteX4" fmla="*/ 181168 w 1135224"/>
                <a:gd name="connsiteY4" fmla="*/ 752081 h 752081"/>
                <a:gd name="connsiteX5" fmla="*/ 1203 w 1135224"/>
                <a:gd name="connsiteY5" fmla="*/ 505301 h 752081"/>
                <a:gd name="connsiteX6" fmla="*/ 165917 w 1135224"/>
                <a:gd name="connsiteY6" fmla="*/ 295081 h 752081"/>
                <a:gd name="connsiteX7" fmla="*/ 248274 w 1135224"/>
                <a:gd name="connsiteY7" fmla="*/ 154934 h 752081"/>
                <a:gd name="connsiteX8" fmla="*/ 412989 w 1135224"/>
                <a:gd name="connsiteY8" fmla="*/ 167120 h 752081"/>
                <a:gd name="connsiteX9" fmla="*/ 669497 w 1135224"/>
                <a:gd name="connsiteY9" fmla="*/ 30 h 75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5224" h="752081">
                  <a:moveTo>
                    <a:pt x="669497" y="30"/>
                  </a:moveTo>
                  <a:cubicBezTo>
                    <a:pt x="689991" y="315"/>
                    <a:pt x="702764" y="2600"/>
                    <a:pt x="702764" y="2600"/>
                  </a:cubicBezTo>
                  <a:cubicBezTo>
                    <a:pt x="958987" y="23927"/>
                    <a:pt x="971188" y="301174"/>
                    <a:pt x="971188" y="301174"/>
                  </a:cubicBezTo>
                  <a:cubicBezTo>
                    <a:pt x="1340270" y="529674"/>
                    <a:pt x="971188" y="752081"/>
                    <a:pt x="971188" y="752081"/>
                  </a:cubicBezTo>
                  <a:lnTo>
                    <a:pt x="181168" y="752081"/>
                  </a:lnTo>
                  <a:cubicBezTo>
                    <a:pt x="-26250" y="718568"/>
                    <a:pt x="1203" y="505301"/>
                    <a:pt x="1203" y="505301"/>
                  </a:cubicBezTo>
                  <a:cubicBezTo>
                    <a:pt x="4253" y="310314"/>
                    <a:pt x="165917" y="295081"/>
                    <a:pt x="165917" y="295081"/>
                  </a:cubicBezTo>
                  <a:cubicBezTo>
                    <a:pt x="168967" y="182354"/>
                    <a:pt x="248274" y="154934"/>
                    <a:pt x="248274" y="154934"/>
                  </a:cubicBezTo>
                  <a:cubicBezTo>
                    <a:pt x="348933" y="115327"/>
                    <a:pt x="412989" y="167120"/>
                    <a:pt x="412989" y="167120"/>
                  </a:cubicBezTo>
                  <a:cubicBezTo>
                    <a:pt x="477044" y="16310"/>
                    <a:pt x="608015" y="-827"/>
                    <a:pt x="669497" y="3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000" scaled="1"/>
              <a:tileRect/>
            </a:gradFill>
            <a:ln>
              <a:noFill/>
            </a:ln>
          </p:spPr>
        </p:sp>
        <p:sp>
          <p:nvSpPr>
            <p:cNvPr id="68" name="文本框 67"/>
            <p:cNvSpPr txBox="1"/>
            <p:nvPr/>
          </p:nvSpPr>
          <p:spPr>
            <a:xfrm>
              <a:off x="5841212" y="4590865"/>
              <a:ext cx="90305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zh-CN" altLang="en-US" sz="1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医疗卫生网</a:t>
              </a: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8786934" y="4344721"/>
            <a:ext cx="1135224" cy="752081"/>
            <a:chOff x="5737286" y="4216564"/>
            <a:chExt cx="1135224" cy="752081"/>
          </a:xfrm>
        </p:grpSpPr>
        <p:sp>
          <p:nvSpPr>
            <p:cNvPr id="70" name="任意多边形: 形状 69"/>
            <p:cNvSpPr>
              <a:spLocks noChangeAspect="1"/>
            </p:cNvSpPr>
            <p:nvPr/>
          </p:nvSpPr>
          <p:spPr bwMode="auto">
            <a:xfrm>
              <a:off x="5737286" y="4216564"/>
              <a:ext cx="1135224" cy="752081"/>
            </a:xfrm>
            <a:custGeom>
              <a:avLst/>
              <a:gdLst>
                <a:gd name="connsiteX0" fmla="*/ 669497 w 1135224"/>
                <a:gd name="connsiteY0" fmla="*/ 30 h 752081"/>
                <a:gd name="connsiteX1" fmla="*/ 702764 w 1135224"/>
                <a:gd name="connsiteY1" fmla="*/ 2600 h 752081"/>
                <a:gd name="connsiteX2" fmla="*/ 971188 w 1135224"/>
                <a:gd name="connsiteY2" fmla="*/ 301174 h 752081"/>
                <a:gd name="connsiteX3" fmla="*/ 971188 w 1135224"/>
                <a:gd name="connsiteY3" fmla="*/ 752081 h 752081"/>
                <a:gd name="connsiteX4" fmla="*/ 181168 w 1135224"/>
                <a:gd name="connsiteY4" fmla="*/ 752081 h 752081"/>
                <a:gd name="connsiteX5" fmla="*/ 1203 w 1135224"/>
                <a:gd name="connsiteY5" fmla="*/ 505301 h 752081"/>
                <a:gd name="connsiteX6" fmla="*/ 165917 w 1135224"/>
                <a:gd name="connsiteY6" fmla="*/ 295081 h 752081"/>
                <a:gd name="connsiteX7" fmla="*/ 248274 w 1135224"/>
                <a:gd name="connsiteY7" fmla="*/ 154934 h 752081"/>
                <a:gd name="connsiteX8" fmla="*/ 412989 w 1135224"/>
                <a:gd name="connsiteY8" fmla="*/ 167120 h 752081"/>
                <a:gd name="connsiteX9" fmla="*/ 669497 w 1135224"/>
                <a:gd name="connsiteY9" fmla="*/ 30 h 75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5224" h="752081">
                  <a:moveTo>
                    <a:pt x="669497" y="30"/>
                  </a:moveTo>
                  <a:cubicBezTo>
                    <a:pt x="689991" y="315"/>
                    <a:pt x="702764" y="2600"/>
                    <a:pt x="702764" y="2600"/>
                  </a:cubicBezTo>
                  <a:cubicBezTo>
                    <a:pt x="958987" y="23927"/>
                    <a:pt x="971188" y="301174"/>
                    <a:pt x="971188" y="301174"/>
                  </a:cubicBezTo>
                  <a:cubicBezTo>
                    <a:pt x="1340270" y="529674"/>
                    <a:pt x="971188" y="752081"/>
                    <a:pt x="971188" y="752081"/>
                  </a:cubicBezTo>
                  <a:lnTo>
                    <a:pt x="181168" y="752081"/>
                  </a:lnTo>
                  <a:cubicBezTo>
                    <a:pt x="-26250" y="718568"/>
                    <a:pt x="1203" y="505301"/>
                    <a:pt x="1203" y="505301"/>
                  </a:cubicBezTo>
                  <a:cubicBezTo>
                    <a:pt x="4253" y="310314"/>
                    <a:pt x="165917" y="295081"/>
                    <a:pt x="165917" y="295081"/>
                  </a:cubicBezTo>
                  <a:cubicBezTo>
                    <a:pt x="168967" y="182354"/>
                    <a:pt x="248274" y="154934"/>
                    <a:pt x="248274" y="154934"/>
                  </a:cubicBezTo>
                  <a:cubicBezTo>
                    <a:pt x="348933" y="115327"/>
                    <a:pt x="412989" y="167120"/>
                    <a:pt x="412989" y="167120"/>
                  </a:cubicBezTo>
                  <a:cubicBezTo>
                    <a:pt x="477044" y="16310"/>
                    <a:pt x="608015" y="-827"/>
                    <a:pt x="669497" y="3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5400000" scaled="1"/>
              <a:tileRect/>
            </a:gradFill>
            <a:ln>
              <a:noFill/>
            </a:ln>
          </p:spPr>
        </p:sp>
        <p:sp>
          <p:nvSpPr>
            <p:cNvPr id="71" name="文本框 70"/>
            <p:cNvSpPr txBox="1"/>
            <p:nvPr/>
          </p:nvSpPr>
          <p:spPr>
            <a:xfrm>
              <a:off x="5841212" y="4590865"/>
              <a:ext cx="90305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zh-CN" altLang="en-US" sz="1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教育城域网</a:t>
              </a: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10311758" y="4344721"/>
            <a:ext cx="1135224" cy="752081"/>
            <a:chOff x="5737286" y="4216564"/>
            <a:chExt cx="1135224" cy="752081"/>
          </a:xfrm>
        </p:grpSpPr>
        <p:sp>
          <p:nvSpPr>
            <p:cNvPr id="73" name="任意多边形: 形状 72"/>
            <p:cNvSpPr>
              <a:spLocks noChangeAspect="1"/>
            </p:cNvSpPr>
            <p:nvPr/>
          </p:nvSpPr>
          <p:spPr bwMode="auto">
            <a:xfrm>
              <a:off x="5737286" y="4216564"/>
              <a:ext cx="1135224" cy="752081"/>
            </a:xfrm>
            <a:custGeom>
              <a:avLst/>
              <a:gdLst>
                <a:gd name="connsiteX0" fmla="*/ 669497 w 1135224"/>
                <a:gd name="connsiteY0" fmla="*/ 30 h 752081"/>
                <a:gd name="connsiteX1" fmla="*/ 702764 w 1135224"/>
                <a:gd name="connsiteY1" fmla="*/ 2600 h 752081"/>
                <a:gd name="connsiteX2" fmla="*/ 971188 w 1135224"/>
                <a:gd name="connsiteY2" fmla="*/ 301174 h 752081"/>
                <a:gd name="connsiteX3" fmla="*/ 971188 w 1135224"/>
                <a:gd name="connsiteY3" fmla="*/ 752081 h 752081"/>
                <a:gd name="connsiteX4" fmla="*/ 181168 w 1135224"/>
                <a:gd name="connsiteY4" fmla="*/ 752081 h 752081"/>
                <a:gd name="connsiteX5" fmla="*/ 1203 w 1135224"/>
                <a:gd name="connsiteY5" fmla="*/ 505301 h 752081"/>
                <a:gd name="connsiteX6" fmla="*/ 165917 w 1135224"/>
                <a:gd name="connsiteY6" fmla="*/ 295081 h 752081"/>
                <a:gd name="connsiteX7" fmla="*/ 248274 w 1135224"/>
                <a:gd name="connsiteY7" fmla="*/ 154934 h 752081"/>
                <a:gd name="connsiteX8" fmla="*/ 412989 w 1135224"/>
                <a:gd name="connsiteY8" fmla="*/ 167120 h 752081"/>
                <a:gd name="connsiteX9" fmla="*/ 669497 w 1135224"/>
                <a:gd name="connsiteY9" fmla="*/ 30 h 75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5224" h="752081">
                  <a:moveTo>
                    <a:pt x="669497" y="30"/>
                  </a:moveTo>
                  <a:cubicBezTo>
                    <a:pt x="689991" y="315"/>
                    <a:pt x="702764" y="2600"/>
                    <a:pt x="702764" y="2600"/>
                  </a:cubicBezTo>
                  <a:cubicBezTo>
                    <a:pt x="958987" y="23927"/>
                    <a:pt x="971188" y="301174"/>
                    <a:pt x="971188" y="301174"/>
                  </a:cubicBezTo>
                  <a:cubicBezTo>
                    <a:pt x="1340270" y="529674"/>
                    <a:pt x="971188" y="752081"/>
                    <a:pt x="971188" y="752081"/>
                  </a:cubicBezTo>
                  <a:lnTo>
                    <a:pt x="181168" y="752081"/>
                  </a:lnTo>
                  <a:cubicBezTo>
                    <a:pt x="-26250" y="718568"/>
                    <a:pt x="1203" y="505301"/>
                    <a:pt x="1203" y="505301"/>
                  </a:cubicBezTo>
                  <a:cubicBezTo>
                    <a:pt x="4253" y="310314"/>
                    <a:pt x="165917" y="295081"/>
                    <a:pt x="165917" y="295081"/>
                  </a:cubicBezTo>
                  <a:cubicBezTo>
                    <a:pt x="168967" y="182354"/>
                    <a:pt x="248274" y="154934"/>
                    <a:pt x="248274" y="154934"/>
                  </a:cubicBezTo>
                  <a:cubicBezTo>
                    <a:pt x="348933" y="115327"/>
                    <a:pt x="412989" y="167120"/>
                    <a:pt x="412989" y="167120"/>
                  </a:cubicBezTo>
                  <a:cubicBezTo>
                    <a:pt x="477044" y="16310"/>
                    <a:pt x="608015" y="-827"/>
                    <a:pt x="669497" y="3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5400000" scaled="1"/>
              <a:tileRect/>
            </a:gradFill>
            <a:ln>
              <a:noFill/>
            </a:ln>
          </p:spPr>
        </p:sp>
        <p:sp>
          <p:nvSpPr>
            <p:cNvPr id="74" name="文本框 73"/>
            <p:cNvSpPr txBox="1"/>
            <p:nvPr/>
          </p:nvSpPr>
          <p:spPr>
            <a:xfrm>
              <a:off x="5784954" y="4590865"/>
              <a:ext cx="1015566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zh-CN" altLang="en-US" sz="1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视频</a:t>
              </a:r>
              <a:r>
                <a:rPr lang="en-US" altLang="zh-CN" sz="1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</a:t>
              </a:r>
              <a:r>
                <a:rPr lang="zh-CN" altLang="en-US" sz="1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物联</a:t>
              </a:r>
              <a:r>
                <a:rPr lang="en-US" altLang="zh-CN" sz="1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)</a:t>
              </a:r>
              <a:r>
                <a:rPr lang="zh-CN" altLang="en-US" sz="1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网</a:t>
              </a:r>
            </a:p>
          </p:txBody>
        </p:sp>
      </p:grpSp>
      <p:pic>
        <p:nvPicPr>
          <p:cNvPr id="77" name="图片 76"/>
          <p:cNvPicPr>
            <a:picLocks noChangeAspect="1"/>
          </p:cNvPicPr>
          <p:nvPr/>
        </p:nvPicPr>
        <p:blipFill rotWithShape="1">
          <a:blip r:embed="rId6"/>
          <a:srcRect t="50000"/>
          <a:stretch>
            <a:fillRect/>
          </a:stretch>
        </p:blipFill>
        <p:spPr>
          <a:xfrm>
            <a:off x="6347321" y="2855874"/>
            <a:ext cx="914789" cy="1055698"/>
          </a:xfrm>
          <a:prstGeom prst="rect">
            <a:avLst/>
          </a:prstGeom>
        </p:spPr>
      </p:pic>
      <p:sp>
        <p:nvSpPr>
          <p:cNvPr id="79" name="矩形: 圆角 78"/>
          <p:cNvSpPr/>
          <p:nvPr/>
        </p:nvSpPr>
        <p:spPr>
          <a:xfrm>
            <a:off x="6208380" y="3580707"/>
            <a:ext cx="1192670" cy="27764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云计算中心</a:t>
            </a:r>
          </a:p>
        </p:txBody>
      </p:sp>
      <p:pic>
        <p:nvPicPr>
          <p:cNvPr id="84" name="图片 83"/>
          <p:cNvPicPr>
            <a:picLocks noChangeAspect="1"/>
          </p:cNvPicPr>
          <p:nvPr/>
        </p:nvPicPr>
        <p:blipFill rotWithShape="1">
          <a:blip r:embed="rId6"/>
          <a:srcRect t="50000"/>
          <a:stretch>
            <a:fillRect/>
          </a:stretch>
        </p:blipFill>
        <p:spPr>
          <a:xfrm>
            <a:off x="8207065" y="2855874"/>
            <a:ext cx="914789" cy="1055698"/>
          </a:xfrm>
          <a:prstGeom prst="rect">
            <a:avLst/>
          </a:prstGeom>
        </p:spPr>
      </p:pic>
      <p:sp>
        <p:nvSpPr>
          <p:cNvPr id="85" name="矩形: 圆角 84"/>
          <p:cNvSpPr/>
          <p:nvPr/>
        </p:nvSpPr>
        <p:spPr>
          <a:xfrm>
            <a:off x="8068124" y="3580707"/>
            <a:ext cx="1192670" cy="27764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大数据中心</a:t>
            </a:r>
          </a:p>
        </p:txBody>
      </p:sp>
      <p:pic>
        <p:nvPicPr>
          <p:cNvPr id="87" name="图片 86"/>
          <p:cNvPicPr>
            <a:picLocks noChangeAspect="1"/>
          </p:cNvPicPr>
          <p:nvPr/>
        </p:nvPicPr>
        <p:blipFill rotWithShape="1">
          <a:blip r:embed="rId6"/>
          <a:srcRect t="50000"/>
          <a:stretch>
            <a:fillRect/>
          </a:stretch>
        </p:blipFill>
        <p:spPr>
          <a:xfrm>
            <a:off x="10066809" y="2855874"/>
            <a:ext cx="914789" cy="1055698"/>
          </a:xfrm>
          <a:prstGeom prst="rect">
            <a:avLst/>
          </a:prstGeom>
        </p:spPr>
      </p:pic>
      <p:sp>
        <p:nvSpPr>
          <p:cNvPr id="88" name="矩形: 圆角 87"/>
          <p:cNvSpPr/>
          <p:nvPr/>
        </p:nvSpPr>
        <p:spPr>
          <a:xfrm>
            <a:off x="9927868" y="3580707"/>
            <a:ext cx="1192670" cy="27764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网络安全运营</a:t>
            </a:r>
          </a:p>
        </p:txBody>
      </p:sp>
      <p:sp>
        <p:nvSpPr>
          <p:cNvPr id="89" name="文本框 88"/>
          <p:cNvSpPr txBox="1"/>
          <p:nvPr/>
        </p:nvSpPr>
        <p:spPr>
          <a:xfrm>
            <a:off x="8212934" y="3154750"/>
            <a:ext cx="903050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400"/>
              <a:t>法人</a:t>
            </a:r>
            <a:r>
              <a:rPr lang="en-US" altLang="zh-CN" sz="1400"/>
              <a:t>+</a:t>
            </a:r>
            <a:r>
              <a:rPr lang="zh-CN" altLang="en-US" sz="1400"/>
              <a:t>人口</a:t>
            </a:r>
          </a:p>
        </p:txBody>
      </p:sp>
      <p:pic>
        <p:nvPicPr>
          <p:cNvPr id="90" name="Picture 135"/>
          <p:cNvPicPr>
            <a:picLocks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" b="694"/>
          <a:stretch>
            <a:fillRect/>
          </a:stretch>
        </p:blipFill>
        <p:spPr bwMode="auto">
          <a:xfrm>
            <a:off x="11116519" y="1586071"/>
            <a:ext cx="554781" cy="554780"/>
          </a:xfrm>
          <a:prstGeom prst="ellipse">
            <a:avLst/>
          </a:prstGeom>
          <a:ln w="1905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131"/>
          <p:cNvPicPr>
            <a:picLocks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" b="694"/>
          <a:stretch>
            <a:fillRect/>
          </a:stretch>
        </p:blipFill>
        <p:spPr bwMode="auto">
          <a:xfrm>
            <a:off x="10504977" y="1586071"/>
            <a:ext cx="554781" cy="554780"/>
          </a:xfrm>
          <a:prstGeom prst="ellipse">
            <a:avLst/>
          </a:prstGeom>
          <a:ln w="19050"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4" descr="c:\users\ADMINI~1\appdata\roaming\360se6\USERDA~1\Temp\420612~1.JPG"/>
          <p:cNvPicPr>
            <a:picLocks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438" y="1586071"/>
            <a:ext cx="554781" cy="554780"/>
          </a:xfrm>
          <a:prstGeom prst="ellipse">
            <a:avLst/>
          </a:prstGeom>
          <a:ln w="19050"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137" descr="5892515443437028193"/>
          <p:cNvPicPr>
            <a:picLocks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2" r="2240"/>
          <a:stretch>
            <a:fillRect/>
          </a:stretch>
        </p:blipFill>
        <p:spPr bwMode="auto">
          <a:xfrm>
            <a:off x="6835745" y="1586071"/>
            <a:ext cx="554781" cy="554780"/>
          </a:xfrm>
          <a:prstGeom prst="ellipse">
            <a:avLst/>
          </a:prstGeom>
          <a:ln w="19050"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136" descr="DSC01068_00"/>
          <p:cNvPicPr>
            <a:picLocks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6" r="12636"/>
          <a:stretch>
            <a:fillRect/>
          </a:stretch>
        </p:blipFill>
        <p:spPr bwMode="auto">
          <a:xfrm>
            <a:off x="6224207" y="1586071"/>
            <a:ext cx="554781" cy="554780"/>
          </a:xfrm>
          <a:prstGeom prst="ellipse">
            <a:avLst/>
          </a:prstGeom>
          <a:ln w="19050"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133"/>
          <p:cNvPicPr>
            <a:picLocks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" b="1389"/>
          <a:stretch>
            <a:fillRect/>
          </a:stretch>
        </p:blipFill>
        <p:spPr bwMode="auto">
          <a:xfrm>
            <a:off x="8670361" y="1586071"/>
            <a:ext cx="554781" cy="554780"/>
          </a:xfrm>
          <a:prstGeom prst="ellipse">
            <a:avLst/>
          </a:prstGeom>
          <a:ln w="19050"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81" descr="pic_b"/>
          <p:cNvPicPr>
            <a:picLocks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r="10625"/>
          <a:stretch>
            <a:fillRect/>
          </a:stretch>
        </p:blipFill>
        <p:spPr bwMode="auto">
          <a:xfrm>
            <a:off x="5612668" y="1586071"/>
            <a:ext cx="554781" cy="554780"/>
          </a:xfrm>
          <a:prstGeom prst="ellipse">
            <a:avLst/>
          </a:prstGeom>
          <a:ln w="19050"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c:\users\ADMINI~1\appdata\roaming\360se6\USERDA~1\Temp\201107~1.JPG"/>
          <p:cNvPicPr>
            <a:picLocks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6" r="7286"/>
          <a:stretch>
            <a:fillRect/>
          </a:stretch>
        </p:blipFill>
        <p:spPr bwMode="auto">
          <a:xfrm>
            <a:off x="9281900" y="1586071"/>
            <a:ext cx="554781" cy="554780"/>
          </a:xfrm>
          <a:prstGeom prst="ellipse">
            <a:avLst/>
          </a:prstGeom>
          <a:ln w="1905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6" descr="c:\users\ADMINI~1\appdata\roaming\360se6\USERDA~1\Temp\9.jpg"/>
          <p:cNvPicPr>
            <a:picLocks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47284" y="1586071"/>
            <a:ext cx="554781" cy="554780"/>
          </a:xfrm>
          <a:prstGeom prst="ellipse">
            <a:avLst/>
          </a:prstGeom>
          <a:ln w="19050"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8" descr="c:\users\ADMINI~1\appdata\roaming\360se6\USERDA~1\Temp\001921~1.JPG"/>
          <p:cNvPicPr>
            <a:picLocks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" b="360"/>
          <a:stretch>
            <a:fillRect/>
          </a:stretch>
        </p:blipFill>
        <p:spPr bwMode="auto">
          <a:xfrm>
            <a:off x="8058822" y="1586071"/>
            <a:ext cx="554781" cy="554780"/>
          </a:xfrm>
          <a:prstGeom prst="ellipse">
            <a:avLst/>
          </a:prstGeom>
          <a:ln w="19050"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文本框 103"/>
          <p:cNvSpPr txBox="1"/>
          <p:nvPr/>
        </p:nvSpPr>
        <p:spPr>
          <a:xfrm flipH="1">
            <a:off x="6269461" y="2162719"/>
            <a:ext cx="464272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400"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1"/>
                </a:gradFill>
              </a:rPr>
              <a:t>智能交通</a:t>
            </a:r>
          </a:p>
        </p:txBody>
      </p:sp>
      <p:sp>
        <p:nvSpPr>
          <p:cNvPr id="105" name="文本框 104"/>
          <p:cNvSpPr txBox="1"/>
          <p:nvPr/>
        </p:nvSpPr>
        <p:spPr>
          <a:xfrm flipH="1">
            <a:off x="6881000" y="2162719"/>
            <a:ext cx="464272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400"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1"/>
                </a:gradFill>
              </a:rPr>
              <a:t>智慧旅游</a:t>
            </a:r>
          </a:p>
        </p:txBody>
      </p:sp>
      <p:sp>
        <p:nvSpPr>
          <p:cNvPr id="106" name="文本框 105"/>
          <p:cNvSpPr txBox="1"/>
          <p:nvPr/>
        </p:nvSpPr>
        <p:spPr>
          <a:xfrm flipH="1">
            <a:off x="7492539" y="2162719"/>
            <a:ext cx="464272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400"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1"/>
                </a:gradFill>
              </a:rPr>
              <a:t>智慧社区</a:t>
            </a:r>
          </a:p>
        </p:txBody>
      </p:sp>
      <p:sp>
        <p:nvSpPr>
          <p:cNvPr id="107" name="文本框 106"/>
          <p:cNvSpPr txBox="1"/>
          <p:nvPr/>
        </p:nvSpPr>
        <p:spPr>
          <a:xfrm flipH="1">
            <a:off x="8104078" y="2162719"/>
            <a:ext cx="464272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400"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1"/>
                </a:gradFill>
              </a:rPr>
              <a:t>智慧教育</a:t>
            </a:r>
          </a:p>
        </p:txBody>
      </p:sp>
      <p:sp>
        <p:nvSpPr>
          <p:cNvPr id="108" name="文本框 107"/>
          <p:cNvSpPr txBox="1"/>
          <p:nvPr/>
        </p:nvSpPr>
        <p:spPr>
          <a:xfrm flipH="1">
            <a:off x="8715617" y="2162719"/>
            <a:ext cx="464272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400"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1"/>
                </a:gradFill>
              </a:rPr>
              <a:t>智慧医疗</a:t>
            </a:r>
          </a:p>
        </p:txBody>
      </p:sp>
      <p:sp>
        <p:nvSpPr>
          <p:cNvPr id="109" name="文本框 108"/>
          <p:cNvSpPr txBox="1"/>
          <p:nvPr/>
        </p:nvSpPr>
        <p:spPr>
          <a:xfrm flipH="1">
            <a:off x="9327156" y="2162719"/>
            <a:ext cx="464272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400"/>
              <a:t>数字城管</a:t>
            </a:r>
          </a:p>
        </p:txBody>
      </p:sp>
      <p:sp>
        <p:nvSpPr>
          <p:cNvPr id="110" name="文本框 109"/>
          <p:cNvSpPr txBox="1"/>
          <p:nvPr/>
        </p:nvSpPr>
        <p:spPr>
          <a:xfrm flipH="1">
            <a:off x="9938695" y="2162719"/>
            <a:ext cx="464272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400"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1"/>
                </a:gradFill>
              </a:rPr>
              <a:t>智慧城建</a:t>
            </a:r>
          </a:p>
        </p:txBody>
      </p:sp>
      <p:sp>
        <p:nvSpPr>
          <p:cNvPr id="111" name="文本框 110"/>
          <p:cNvSpPr txBox="1"/>
          <p:nvPr/>
        </p:nvSpPr>
        <p:spPr>
          <a:xfrm flipH="1">
            <a:off x="10550234" y="2162719"/>
            <a:ext cx="464272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400"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1"/>
                </a:gradFill>
              </a:rPr>
              <a:t>智慧农业</a:t>
            </a:r>
          </a:p>
        </p:txBody>
      </p:sp>
      <p:sp>
        <p:nvSpPr>
          <p:cNvPr id="112" name="文本框 111"/>
          <p:cNvSpPr txBox="1"/>
          <p:nvPr/>
        </p:nvSpPr>
        <p:spPr>
          <a:xfrm flipH="1">
            <a:off x="11161773" y="2162719"/>
            <a:ext cx="464272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400"/>
              <a:t>平安城市</a:t>
            </a:r>
          </a:p>
        </p:txBody>
      </p:sp>
      <p:pic>
        <p:nvPicPr>
          <p:cNvPr id="119" name="图片 1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56543" y="418527"/>
            <a:ext cx="665644" cy="905276"/>
          </a:xfrm>
          <a:prstGeom prst="rect">
            <a:avLst/>
          </a:prstGeom>
        </p:spPr>
      </p:pic>
      <p:sp>
        <p:nvSpPr>
          <p:cNvPr id="121" name="文本框 120"/>
          <p:cNvSpPr txBox="1"/>
          <p:nvPr/>
        </p:nvSpPr>
        <p:spPr>
          <a:xfrm>
            <a:off x="5605109" y="6102290"/>
            <a:ext cx="903050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400"/>
              <a:t>视频电话</a:t>
            </a:r>
          </a:p>
        </p:txBody>
      </p:sp>
      <p:sp>
        <p:nvSpPr>
          <p:cNvPr id="122" name="文本框 121"/>
          <p:cNvSpPr txBox="1"/>
          <p:nvPr/>
        </p:nvSpPr>
        <p:spPr>
          <a:xfrm>
            <a:off x="6915626" y="629897"/>
            <a:ext cx="903050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400"/>
              <a:t>城市通</a:t>
            </a:r>
            <a:endParaRPr lang="en-US" altLang="zh-CN" sz="1400"/>
          </a:p>
          <a:p>
            <a:r>
              <a:rPr lang="en-US" altLang="zh-CN" sz="1400"/>
              <a:t>(</a:t>
            </a:r>
            <a:r>
              <a:rPr lang="zh-CN" altLang="en-US" sz="1400"/>
              <a:t>已有</a:t>
            </a:r>
            <a:r>
              <a:rPr lang="en-US" altLang="zh-CN" sz="1400"/>
              <a:t>)</a:t>
            </a:r>
            <a:endParaRPr lang="zh-CN" altLang="en-US" sz="1400"/>
          </a:p>
        </p:txBody>
      </p:sp>
      <p:sp>
        <p:nvSpPr>
          <p:cNvPr id="123" name="文本框 122"/>
          <p:cNvSpPr txBox="1"/>
          <p:nvPr/>
        </p:nvSpPr>
        <p:spPr>
          <a:xfrm>
            <a:off x="9492619" y="629897"/>
            <a:ext cx="2063792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400"/>
              <a:t>政府集约化网站</a:t>
            </a:r>
            <a:r>
              <a:rPr lang="en-US" altLang="zh-CN" sz="1400"/>
              <a:t>—</a:t>
            </a:r>
            <a:r>
              <a:rPr lang="zh-CN" altLang="en-US" sz="1400"/>
              <a:t>网通办</a:t>
            </a:r>
            <a:endParaRPr lang="en-US" altLang="zh-CN" sz="1400"/>
          </a:p>
          <a:p>
            <a:r>
              <a:rPr lang="en-US" altLang="zh-CN" sz="1400"/>
              <a:t>(</a:t>
            </a:r>
            <a:r>
              <a:rPr lang="zh-CN" altLang="en-US" sz="1400"/>
              <a:t>已有</a:t>
            </a:r>
            <a:r>
              <a:rPr lang="en-US" altLang="zh-CN" sz="1400"/>
              <a:t>)</a:t>
            </a:r>
            <a:endParaRPr lang="zh-CN" altLang="en-US" sz="1400"/>
          </a:p>
        </p:txBody>
      </p:sp>
      <p:pic>
        <p:nvPicPr>
          <p:cNvPr id="128" name="图片 1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15169" y="541598"/>
            <a:ext cx="1473058" cy="782205"/>
          </a:xfrm>
          <a:prstGeom prst="rect">
            <a:avLst/>
          </a:prstGeom>
        </p:spPr>
      </p:pic>
      <p:sp>
        <p:nvSpPr>
          <p:cNvPr id="129" name="文本框 128"/>
          <p:cNvSpPr txBox="1"/>
          <p:nvPr/>
        </p:nvSpPr>
        <p:spPr>
          <a:xfrm>
            <a:off x="4573052" y="845340"/>
            <a:ext cx="903050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2000">
                <a:latin typeface="+mj-ea"/>
                <a:ea typeface="+mj-ea"/>
              </a:rPr>
              <a:t>展示层</a:t>
            </a:r>
          </a:p>
        </p:txBody>
      </p:sp>
      <p:sp>
        <p:nvSpPr>
          <p:cNvPr id="130" name="文本框 129"/>
          <p:cNvSpPr txBox="1"/>
          <p:nvPr/>
        </p:nvSpPr>
        <p:spPr>
          <a:xfrm>
            <a:off x="4573052" y="2067414"/>
            <a:ext cx="903050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2000">
                <a:latin typeface="+mj-ea"/>
                <a:ea typeface="+mj-ea"/>
              </a:rPr>
              <a:t>应用层</a:t>
            </a:r>
          </a:p>
        </p:txBody>
      </p:sp>
      <p:sp>
        <p:nvSpPr>
          <p:cNvPr id="131" name="文本框 130"/>
          <p:cNvSpPr txBox="1"/>
          <p:nvPr/>
        </p:nvSpPr>
        <p:spPr>
          <a:xfrm>
            <a:off x="4573052" y="3289488"/>
            <a:ext cx="903050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2000">
                <a:latin typeface="+mj-ea"/>
                <a:ea typeface="+mj-ea"/>
              </a:rPr>
              <a:t>平台层</a:t>
            </a:r>
          </a:p>
        </p:txBody>
      </p:sp>
      <p:sp>
        <p:nvSpPr>
          <p:cNvPr id="132" name="文本框 131"/>
          <p:cNvSpPr txBox="1"/>
          <p:nvPr/>
        </p:nvSpPr>
        <p:spPr>
          <a:xfrm>
            <a:off x="4573052" y="4511562"/>
            <a:ext cx="903050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2000">
                <a:latin typeface="+mj-ea"/>
                <a:ea typeface="+mj-ea"/>
              </a:rPr>
              <a:t>网络层</a:t>
            </a:r>
          </a:p>
        </p:txBody>
      </p:sp>
      <p:sp>
        <p:nvSpPr>
          <p:cNvPr id="133" name="文本框 132"/>
          <p:cNvSpPr txBox="1"/>
          <p:nvPr/>
        </p:nvSpPr>
        <p:spPr>
          <a:xfrm>
            <a:off x="4573052" y="5733635"/>
            <a:ext cx="903050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2000">
                <a:latin typeface="+mj-ea"/>
                <a:ea typeface="+mj-ea"/>
              </a:rPr>
              <a:t>感知层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A-矩形 57"/>
          <p:cNvSpPr/>
          <p:nvPr>
            <p:custDataLst>
              <p:tags r:id="rId1"/>
            </p:custDataLst>
          </p:nvPr>
        </p:nvSpPr>
        <p:spPr>
          <a:xfrm>
            <a:off x="8820150" y="2976605"/>
            <a:ext cx="2855913" cy="309324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alpha val="20000"/>
                </a:schemeClr>
              </a:gs>
              <a:gs pos="44000">
                <a:schemeClr val="accent2">
                  <a:alpha val="1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206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229639" y="371694"/>
            <a:ext cx="3817937" cy="448008"/>
          </a:xfrm>
        </p:spPr>
        <p:txBody>
          <a:bodyPr/>
          <a:lstStyle/>
          <a:p>
            <a:r>
              <a:rPr lang="zh-CN" altLang="en-US"/>
              <a:t>城市现状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804363" y="459888"/>
            <a:ext cx="1250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>
                <a:gradFill>
                  <a:gsLst>
                    <a:gs pos="48000">
                      <a:prstClr val="white"/>
                    </a:gs>
                    <a:gs pos="68000">
                      <a:prstClr val="white">
                        <a:lumMod val="95000"/>
                      </a:prstClr>
                    </a:gs>
                    <a:gs pos="52000">
                      <a:prstClr val="white">
                        <a:lumMod val="65000"/>
                      </a:prst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ea typeface="阿里巴巴普惠体 R" panose="00020600040101010101" charset="-122"/>
              </a:rPr>
              <a:t>- </a:t>
            </a:r>
            <a:r>
              <a:rPr lang="zh-CN" altLang="en-US">
                <a:gradFill>
                  <a:gsLst>
                    <a:gs pos="48000">
                      <a:prstClr val="white"/>
                    </a:gs>
                    <a:gs pos="68000">
                      <a:prstClr val="white">
                        <a:lumMod val="95000"/>
                      </a:prstClr>
                    </a:gs>
                    <a:gs pos="52000">
                      <a:prstClr val="white">
                        <a:lumMod val="65000"/>
                      </a:prst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ea typeface="阿里巴巴普惠体 R" panose="00020600040101010101" charset="-122"/>
              </a:rPr>
              <a:t>数据中心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阿里巴巴普惠体 R" panose="00020600040101010101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820150" y="1936209"/>
            <a:ext cx="2374257" cy="7014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已与</a:t>
            </a:r>
            <a:r>
              <a:rPr lang="en-US" altLang="zh-CN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xx</a:t>
            </a:r>
            <a:r>
              <a:rPr lang="zh-CN" alt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市数据中心</a:t>
            </a:r>
            <a:endParaRPr lang="en-US" altLang="zh-CN" sz="16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完成对接</a:t>
            </a:r>
          </a:p>
        </p:txBody>
      </p:sp>
      <p:sp>
        <p:nvSpPr>
          <p:cNvPr id="6" name="矩形 5"/>
          <p:cNvSpPr/>
          <p:nvPr/>
        </p:nvSpPr>
        <p:spPr>
          <a:xfrm>
            <a:off x="9061777" y="3300497"/>
            <a:ext cx="2436170" cy="23453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sz="1300"/>
              <a:t>大数据共享对接城市农商银行为个人普惠金融贷款提供数据支撑。</a:t>
            </a:r>
            <a:endParaRPr lang="en-US" altLang="zh-CN" sz="1300"/>
          </a:p>
          <a:p>
            <a:pPr algn="just">
              <a:lnSpc>
                <a:spcPct val="200000"/>
              </a:lnSpc>
            </a:pPr>
            <a:r>
              <a:rPr lang="zh-CN" altLang="en-US" sz="1300"/>
              <a:t>开展与农业农村局的农产品追溯系统数据的对接工作。</a:t>
            </a:r>
          </a:p>
          <a:p>
            <a:pPr algn="just">
              <a:lnSpc>
                <a:spcPct val="200000"/>
              </a:lnSpc>
            </a:pPr>
            <a:r>
              <a:rPr lang="zh-CN" altLang="en-US" sz="1300"/>
              <a:t>同步积极推进与其他县直单位数据对接和共享。</a:t>
            </a:r>
          </a:p>
        </p:txBody>
      </p:sp>
      <p:sp>
        <p:nvSpPr>
          <p:cNvPr id="173" name="矩形 172"/>
          <p:cNvSpPr/>
          <p:nvPr/>
        </p:nvSpPr>
        <p:spPr>
          <a:xfrm>
            <a:off x="5811336" y="1378777"/>
            <a:ext cx="474489" cy="553998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/>
          <a:p>
            <a:r>
              <a:rPr lang="en-US" altLang="zh-CN" sz="3600" spc="-10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33</a:t>
            </a:r>
            <a:endParaRPr lang="zh-CN" altLang="en-US" sz="3600" spc="-10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174" name="矩形 173"/>
          <p:cNvSpPr/>
          <p:nvPr/>
        </p:nvSpPr>
        <p:spPr>
          <a:xfrm>
            <a:off x="6352334" y="1568431"/>
            <a:ext cx="253274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200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家</a:t>
            </a:r>
          </a:p>
        </p:txBody>
      </p:sp>
      <p:sp>
        <p:nvSpPr>
          <p:cNvPr id="185" name="矩形: 圆角 184"/>
          <p:cNvSpPr/>
          <p:nvPr/>
        </p:nvSpPr>
        <p:spPr>
          <a:xfrm>
            <a:off x="5651430" y="1004954"/>
            <a:ext cx="2596076" cy="34882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0" rIns="0" bIns="0" rtlCol="0" anchor="ctr"/>
          <a:lstStyle/>
          <a:p>
            <a:r>
              <a:rPr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完成县直单位数据收集</a:t>
            </a:r>
          </a:p>
        </p:txBody>
      </p:sp>
      <p:sp>
        <p:nvSpPr>
          <p:cNvPr id="182" name="矩形 181"/>
          <p:cNvSpPr/>
          <p:nvPr/>
        </p:nvSpPr>
        <p:spPr>
          <a:xfrm>
            <a:off x="5821934" y="4653695"/>
            <a:ext cx="474489" cy="553998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/>
          <a:p>
            <a:r>
              <a:rPr lang="en-US" altLang="zh-CN" sz="3600" spc="-10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10</a:t>
            </a:r>
            <a:endParaRPr lang="zh-CN" altLang="en-US" sz="3600" spc="-10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183" name="矩形 182"/>
          <p:cNvSpPr/>
          <p:nvPr/>
        </p:nvSpPr>
        <p:spPr>
          <a:xfrm>
            <a:off x="6362932" y="4843349"/>
            <a:ext cx="759823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200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万余条</a:t>
            </a:r>
          </a:p>
        </p:txBody>
      </p:sp>
      <p:sp>
        <p:nvSpPr>
          <p:cNvPr id="187" name="矩形: 圆角 186"/>
          <p:cNvSpPr/>
          <p:nvPr/>
        </p:nvSpPr>
        <p:spPr>
          <a:xfrm>
            <a:off x="5651430" y="4279872"/>
            <a:ext cx="2596076" cy="34882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0" rIns="0" bIns="0" rtlCol="0" anchor="ctr"/>
          <a:lstStyle/>
          <a:p>
            <a:r>
              <a:rPr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每月采集县直单位数据</a:t>
            </a:r>
          </a:p>
        </p:txBody>
      </p:sp>
      <p:sp>
        <p:nvSpPr>
          <p:cNvPr id="176" name="矩形 175"/>
          <p:cNvSpPr/>
          <p:nvPr/>
        </p:nvSpPr>
        <p:spPr>
          <a:xfrm>
            <a:off x="5811336" y="2691530"/>
            <a:ext cx="711733" cy="553998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/>
          <a:p>
            <a:r>
              <a:rPr lang="en-US" altLang="zh-CN" sz="3600" spc="-10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572</a:t>
            </a:r>
            <a:endParaRPr lang="zh-CN" altLang="en-US" sz="3600" spc="-10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177" name="矩形 176"/>
          <p:cNvSpPr/>
          <p:nvPr/>
        </p:nvSpPr>
        <p:spPr>
          <a:xfrm>
            <a:off x="6625384" y="2881184"/>
            <a:ext cx="506549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200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张表</a:t>
            </a:r>
          </a:p>
        </p:txBody>
      </p:sp>
      <p:sp>
        <p:nvSpPr>
          <p:cNvPr id="179" name="矩形 178"/>
          <p:cNvSpPr/>
          <p:nvPr/>
        </p:nvSpPr>
        <p:spPr>
          <a:xfrm>
            <a:off x="5811336" y="3268775"/>
            <a:ext cx="995465" cy="553998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/>
          <a:p>
            <a:r>
              <a:rPr lang="en-US" altLang="zh-CN" sz="3600" spc="-10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3</a:t>
            </a:r>
            <a:r>
              <a:rPr lang="en-US" altLang="zh-CN" spc="-10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,</a:t>
            </a:r>
            <a:r>
              <a:rPr lang="en-US" altLang="zh-CN" sz="3600" spc="-10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700</a:t>
            </a:r>
            <a:endParaRPr lang="zh-CN" altLang="en-US" sz="3600" spc="-10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180" name="矩形 179"/>
          <p:cNvSpPr/>
          <p:nvPr/>
        </p:nvSpPr>
        <p:spPr>
          <a:xfrm>
            <a:off x="6871310" y="3460222"/>
            <a:ext cx="759823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200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万余条</a:t>
            </a:r>
          </a:p>
        </p:txBody>
      </p:sp>
      <p:sp>
        <p:nvSpPr>
          <p:cNvPr id="188" name="矩形: 圆角 187"/>
          <p:cNvSpPr/>
          <p:nvPr/>
        </p:nvSpPr>
        <p:spPr>
          <a:xfrm>
            <a:off x="5651430" y="2313674"/>
            <a:ext cx="2596076" cy="34882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0" rIns="0" bIns="0" rtlCol="0" anchor="ctr"/>
          <a:lstStyle/>
          <a:p>
            <a:r>
              <a:rPr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共存储数据</a:t>
            </a:r>
          </a:p>
        </p:txBody>
      </p:sp>
      <p:sp>
        <p:nvSpPr>
          <p:cNvPr id="161" name="矩形 160"/>
          <p:cNvSpPr/>
          <p:nvPr/>
        </p:nvSpPr>
        <p:spPr>
          <a:xfrm>
            <a:off x="781356" y="1164514"/>
            <a:ext cx="1115690" cy="67710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4400" i="1">
                <a:ln w="3175">
                  <a:noFill/>
                </a:ln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0"/>
                </a:gradFill>
                <a:effectLst>
                  <a:innerShdw dist="25400">
                    <a:schemeClr val="tx1"/>
                  </a:innerShdw>
                </a:effectLst>
                <a:latin typeface="Arial" panose="020B0604020202020204" pitchFamily="34" charset="0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城市</a:t>
            </a:r>
          </a:p>
        </p:txBody>
      </p:sp>
      <p:sp>
        <p:nvSpPr>
          <p:cNvPr id="25" name="任意多边形: 形状 24"/>
          <p:cNvSpPr/>
          <p:nvPr/>
        </p:nvSpPr>
        <p:spPr>
          <a:xfrm>
            <a:off x="-892690" y="3179996"/>
            <a:ext cx="5231136" cy="5231137"/>
          </a:xfrm>
          <a:custGeom>
            <a:avLst/>
            <a:gdLst>
              <a:gd name="connsiteX0" fmla="*/ 807339 w 1620012"/>
              <a:gd name="connsiteY0" fmla="*/ 1569911 h 1620012"/>
              <a:gd name="connsiteX1" fmla="*/ 810006 w 1620012"/>
              <a:gd name="connsiteY1" fmla="*/ 1569911 h 1620012"/>
              <a:gd name="connsiteX2" fmla="*/ 812768 w 1620012"/>
              <a:gd name="connsiteY2" fmla="*/ 1569911 h 1620012"/>
              <a:gd name="connsiteX3" fmla="*/ 812768 w 1620012"/>
              <a:gd name="connsiteY3" fmla="*/ 1593533 h 1620012"/>
              <a:gd name="connsiteX4" fmla="*/ 807339 w 1620012"/>
              <a:gd name="connsiteY4" fmla="*/ 1593533 h 1620012"/>
              <a:gd name="connsiteX5" fmla="*/ 839248 w 1620012"/>
              <a:gd name="connsiteY5" fmla="*/ 1569339 h 1620012"/>
              <a:gd name="connsiteX6" fmla="*/ 840105 w 1620012"/>
              <a:gd name="connsiteY6" fmla="*/ 1592961 h 1620012"/>
              <a:gd name="connsiteX7" fmla="*/ 834676 w 1620012"/>
              <a:gd name="connsiteY7" fmla="*/ 1593152 h 1620012"/>
              <a:gd name="connsiteX8" fmla="*/ 833819 w 1620012"/>
              <a:gd name="connsiteY8" fmla="*/ 1569530 h 1620012"/>
              <a:gd name="connsiteX9" fmla="*/ 839248 w 1620012"/>
              <a:gd name="connsiteY9" fmla="*/ 1569339 h 1620012"/>
              <a:gd name="connsiteX10" fmla="*/ 780859 w 1620012"/>
              <a:gd name="connsiteY10" fmla="*/ 1569339 h 1620012"/>
              <a:gd name="connsiteX11" fmla="*/ 786289 w 1620012"/>
              <a:gd name="connsiteY11" fmla="*/ 1569530 h 1620012"/>
              <a:gd name="connsiteX12" fmla="*/ 785432 w 1620012"/>
              <a:gd name="connsiteY12" fmla="*/ 1593152 h 1620012"/>
              <a:gd name="connsiteX13" fmla="*/ 780002 w 1620012"/>
              <a:gd name="connsiteY13" fmla="*/ 1592961 h 1620012"/>
              <a:gd name="connsiteX14" fmla="*/ 865727 w 1620012"/>
              <a:gd name="connsiteY14" fmla="*/ 1567911 h 1620012"/>
              <a:gd name="connsiteX15" fmla="*/ 867346 w 1620012"/>
              <a:gd name="connsiteY15" fmla="*/ 1591437 h 1620012"/>
              <a:gd name="connsiteX16" fmla="*/ 861917 w 1620012"/>
              <a:gd name="connsiteY16" fmla="*/ 1591818 h 1620012"/>
              <a:gd name="connsiteX17" fmla="*/ 860298 w 1620012"/>
              <a:gd name="connsiteY17" fmla="*/ 1568292 h 1620012"/>
              <a:gd name="connsiteX18" fmla="*/ 865727 w 1620012"/>
              <a:gd name="connsiteY18" fmla="*/ 1567911 h 1620012"/>
              <a:gd name="connsiteX19" fmla="*/ 754380 w 1620012"/>
              <a:gd name="connsiteY19" fmla="*/ 1567911 h 1620012"/>
              <a:gd name="connsiteX20" fmla="*/ 759809 w 1620012"/>
              <a:gd name="connsiteY20" fmla="*/ 1568292 h 1620012"/>
              <a:gd name="connsiteX21" fmla="*/ 758190 w 1620012"/>
              <a:gd name="connsiteY21" fmla="*/ 1591818 h 1620012"/>
              <a:gd name="connsiteX22" fmla="*/ 752761 w 1620012"/>
              <a:gd name="connsiteY22" fmla="*/ 1591437 h 1620012"/>
              <a:gd name="connsiteX23" fmla="*/ 892112 w 1620012"/>
              <a:gd name="connsiteY23" fmla="*/ 1565529 h 1620012"/>
              <a:gd name="connsiteX24" fmla="*/ 894588 w 1620012"/>
              <a:gd name="connsiteY24" fmla="*/ 1588961 h 1620012"/>
              <a:gd name="connsiteX25" fmla="*/ 889254 w 1620012"/>
              <a:gd name="connsiteY25" fmla="*/ 1589532 h 1620012"/>
              <a:gd name="connsiteX26" fmla="*/ 886778 w 1620012"/>
              <a:gd name="connsiteY26" fmla="*/ 1566101 h 1620012"/>
              <a:gd name="connsiteX27" fmla="*/ 892112 w 1620012"/>
              <a:gd name="connsiteY27" fmla="*/ 1565529 h 1620012"/>
              <a:gd name="connsiteX28" fmla="*/ 727900 w 1620012"/>
              <a:gd name="connsiteY28" fmla="*/ 1565529 h 1620012"/>
              <a:gd name="connsiteX29" fmla="*/ 733234 w 1620012"/>
              <a:gd name="connsiteY29" fmla="*/ 1566101 h 1620012"/>
              <a:gd name="connsiteX30" fmla="*/ 730758 w 1620012"/>
              <a:gd name="connsiteY30" fmla="*/ 1589532 h 1620012"/>
              <a:gd name="connsiteX31" fmla="*/ 725424 w 1620012"/>
              <a:gd name="connsiteY31" fmla="*/ 1588961 h 1620012"/>
              <a:gd name="connsiteX32" fmla="*/ 918496 w 1620012"/>
              <a:gd name="connsiteY32" fmla="*/ 1562196 h 1620012"/>
              <a:gd name="connsiteX33" fmla="*/ 921734 w 1620012"/>
              <a:gd name="connsiteY33" fmla="*/ 1585532 h 1620012"/>
              <a:gd name="connsiteX34" fmla="*/ 916400 w 1620012"/>
              <a:gd name="connsiteY34" fmla="*/ 1586294 h 1620012"/>
              <a:gd name="connsiteX35" fmla="*/ 913162 w 1620012"/>
              <a:gd name="connsiteY35" fmla="*/ 1562958 h 1620012"/>
              <a:gd name="connsiteX36" fmla="*/ 918496 w 1620012"/>
              <a:gd name="connsiteY36" fmla="*/ 1562196 h 1620012"/>
              <a:gd name="connsiteX37" fmla="*/ 701612 w 1620012"/>
              <a:gd name="connsiteY37" fmla="*/ 1562196 h 1620012"/>
              <a:gd name="connsiteX38" fmla="*/ 706946 w 1620012"/>
              <a:gd name="connsiteY38" fmla="*/ 1562958 h 1620012"/>
              <a:gd name="connsiteX39" fmla="*/ 703707 w 1620012"/>
              <a:gd name="connsiteY39" fmla="*/ 1586294 h 1620012"/>
              <a:gd name="connsiteX40" fmla="*/ 698373 w 1620012"/>
              <a:gd name="connsiteY40" fmla="*/ 1585532 h 1620012"/>
              <a:gd name="connsiteX41" fmla="*/ 944689 w 1620012"/>
              <a:gd name="connsiteY41" fmla="*/ 1558005 h 1620012"/>
              <a:gd name="connsiteX42" fmla="*/ 948785 w 1620012"/>
              <a:gd name="connsiteY42" fmla="*/ 1581150 h 1620012"/>
              <a:gd name="connsiteX43" fmla="*/ 943451 w 1620012"/>
              <a:gd name="connsiteY43" fmla="*/ 1582103 h 1620012"/>
              <a:gd name="connsiteX44" fmla="*/ 939355 w 1620012"/>
              <a:gd name="connsiteY44" fmla="*/ 1558957 h 1620012"/>
              <a:gd name="connsiteX45" fmla="*/ 944689 w 1620012"/>
              <a:gd name="connsiteY45" fmla="*/ 1558005 h 1620012"/>
              <a:gd name="connsiteX46" fmla="*/ 675418 w 1620012"/>
              <a:gd name="connsiteY46" fmla="*/ 1558005 h 1620012"/>
              <a:gd name="connsiteX47" fmla="*/ 680752 w 1620012"/>
              <a:gd name="connsiteY47" fmla="*/ 1558957 h 1620012"/>
              <a:gd name="connsiteX48" fmla="*/ 676656 w 1620012"/>
              <a:gd name="connsiteY48" fmla="*/ 1582103 h 1620012"/>
              <a:gd name="connsiteX49" fmla="*/ 671322 w 1620012"/>
              <a:gd name="connsiteY49" fmla="*/ 1581150 h 1620012"/>
              <a:gd name="connsiteX50" fmla="*/ 970598 w 1620012"/>
              <a:gd name="connsiteY50" fmla="*/ 1552861 h 1620012"/>
              <a:gd name="connsiteX51" fmla="*/ 975455 w 1620012"/>
              <a:gd name="connsiteY51" fmla="*/ 1575816 h 1620012"/>
              <a:gd name="connsiteX52" fmla="*/ 970216 w 1620012"/>
              <a:gd name="connsiteY52" fmla="*/ 1576959 h 1620012"/>
              <a:gd name="connsiteX53" fmla="*/ 965359 w 1620012"/>
              <a:gd name="connsiteY53" fmla="*/ 1554004 h 1620012"/>
              <a:gd name="connsiteX54" fmla="*/ 970598 w 1620012"/>
              <a:gd name="connsiteY54" fmla="*/ 1552861 h 1620012"/>
              <a:gd name="connsiteX55" fmla="*/ 649414 w 1620012"/>
              <a:gd name="connsiteY55" fmla="*/ 1552861 h 1620012"/>
              <a:gd name="connsiteX56" fmla="*/ 654653 w 1620012"/>
              <a:gd name="connsiteY56" fmla="*/ 1553909 h 1620012"/>
              <a:gd name="connsiteX57" fmla="*/ 649796 w 1620012"/>
              <a:gd name="connsiteY57" fmla="*/ 1576959 h 1620012"/>
              <a:gd name="connsiteX58" fmla="*/ 644556 w 1620012"/>
              <a:gd name="connsiteY58" fmla="*/ 1575816 h 1620012"/>
              <a:gd name="connsiteX59" fmla="*/ 623507 w 1620012"/>
              <a:gd name="connsiteY59" fmla="*/ 1546860 h 1620012"/>
              <a:gd name="connsiteX60" fmla="*/ 628745 w 1620012"/>
              <a:gd name="connsiteY60" fmla="*/ 1548194 h 1620012"/>
              <a:gd name="connsiteX61" fmla="*/ 623030 w 1620012"/>
              <a:gd name="connsiteY61" fmla="*/ 1570959 h 1620012"/>
              <a:gd name="connsiteX62" fmla="*/ 617791 w 1620012"/>
              <a:gd name="connsiteY62" fmla="*/ 1569625 h 1620012"/>
              <a:gd name="connsiteX63" fmla="*/ 996505 w 1620012"/>
              <a:gd name="connsiteY63" fmla="*/ 1546765 h 1620012"/>
              <a:gd name="connsiteX64" fmla="*/ 1002221 w 1620012"/>
              <a:gd name="connsiteY64" fmla="*/ 1569530 h 1620012"/>
              <a:gd name="connsiteX65" fmla="*/ 996981 w 1620012"/>
              <a:gd name="connsiteY65" fmla="*/ 1570863 h 1620012"/>
              <a:gd name="connsiteX66" fmla="*/ 991267 w 1620012"/>
              <a:gd name="connsiteY66" fmla="*/ 1548098 h 1620012"/>
              <a:gd name="connsiteX67" fmla="*/ 996505 w 1620012"/>
              <a:gd name="connsiteY67" fmla="*/ 1546765 h 1620012"/>
              <a:gd name="connsiteX68" fmla="*/ 1022032 w 1620012"/>
              <a:gd name="connsiteY68" fmla="*/ 1539907 h 1620012"/>
              <a:gd name="connsiteX69" fmla="*/ 1028509 w 1620012"/>
              <a:gd name="connsiteY69" fmla="*/ 1562481 h 1620012"/>
              <a:gd name="connsiteX70" fmla="*/ 1023366 w 1620012"/>
              <a:gd name="connsiteY70" fmla="*/ 1564005 h 1620012"/>
              <a:gd name="connsiteX71" fmla="*/ 1016889 w 1620012"/>
              <a:gd name="connsiteY71" fmla="*/ 1541431 h 1620012"/>
              <a:gd name="connsiteX72" fmla="*/ 1022032 w 1620012"/>
              <a:gd name="connsiteY72" fmla="*/ 1539907 h 1620012"/>
              <a:gd name="connsiteX73" fmla="*/ 597980 w 1620012"/>
              <a:gd name="connsiteY73" fmla="*/ 1539907 h 1620012"/>
              <a:gd name="connsiteX74" fmla="*/ 603123 w 1620012"/>
              <a:gd name="connsiteY74" fmla="*/ 1541431 h 1620012"/>
              <a:gd name="connsiteX75" fmla="*/ 596646 w 1620012"/>
              <a:gd name="connsiteY75" fmla="*/ 1564005 h 1620012"/>
              <a:gd name="connsiteX76" fmla="*/ 591503 w 1620012"/>
              <a:gd name="connsiteY76" fmla="*/ 1562481 h 1620012"/>
              <a:gd name="connsiteX77" fmla="*/ 1047464 w 1620012"/>
              <a:gd name="connsiteY77" fmla="*/ 1532097 h 1620012"/>
              <a:gd name="connsiteX78" fmla="*/ 1054703 w 1620012"/>
              <a:gd name="connsiteY78" fmla="*/ 1554385 h 1620012"/>
              <a:gd name="connsiteX79" fmla="*/ 1049560 w 1620012"/>
              <a:gd name="connsiteY79" fmla="*/ 1556004 h 1620012"/>
              <a:gd name="connsiteX80" fmla="*/ 1042321 w 1620012"/>
              <a:gd name="connsiteY80" fmla="*/ 1533716 h 1620012"/>
              <a:gd name="connsiteX81" fmla="*/ 1047464 w 1620012"/>
              <a:gd name="connsiteY81" fmla="*/ 1532097 h 1620012"/>
              <a:gd name="connsiteX82" fmla="*/ 572643 w 1620012"/>
              <a:gd name="connsiteY82" fmla="*/ 1532097 h 1620012"/>
              <a:gd name="connsiteX83" fmla="*/ 577787 w 1620012"/>
              <a:gd name="connsiteY83" fmla="*/ 1533716 h 1620012"/>
              <a:gd name="connsiteX84" fmla="*/ 570548 w 1620012"/>
              <a:gd name="connsiteY84" fmla="*/ 1556004 h 1620012"/>
              <a:gd name="connsiteX85" fmla="*/ 565404 w 1620012"/>
              <a:gd name="connsiteY85" fmla="*/ 1554385 h 1620012"/>
              <a:gd name="connsiteX86" fmla="*/ 1072515 w 1620012"/>
              <a:gd name="connsiteY86" fmla="*/ 1523334 h 1620012"/>
              <a:gd name="connsiteX87" fmla="*/ 1080516 w 1620012"/>
              <a:gd name="connsiteY87" fmla="*/ 1545336 h 1620012"/>
              <a:gd name="connsiteX88" fmla="*/ 1075468 w 1620012"/>
              <a:gd name="connsiteY88" fmla="*/ 1547146 h 1620012"/>
              <a:gd name="connsiteX89" fmla="*/ 1067467 w 1620012"/>
              <a:gd name="connsiteY89" fmla="*/ 1525143 h 1620012"/>
              <a:gd name="connsiteX90" fmla="*/ 1072515 w 1620012"/>
              <a:gd name="connsiteY90" fmla="*/ 1523334 h 1620012"/>
              <a:gd name="connsiteX91" fmla="*/ 547592 w 1620012"/>
              <a:gd name="connsiteY91" fmla="*/ 1523334 h 1620012"/>
              <a:gd name="connsiteX92" fmla="*/ 552641 w 1620012"/>
              <a:gd name="connsiteY92" fmla="*/ 1525143 h 1620012"/>
              <a:gd name="connsiteX93" fmla="*/ 544639 w 1620012"/>
              <a:gd name="connsiteY93" fmla="*/ 1547241 h 1620012"/>
              <a:gd name="connsiteX94" fmla="*/ 539591 w 1620012"/>
              <a:gd name="connsiteY94" fmla="*/ 1545336 h 1620012"/>
              <a:gd name="connsiteX95" fmla="*/ 1097280 w 1620012"/>
              <a:gd name="connsiteY95" fmla="*/ 1513713 h 1620012"/>
              <a:gd name="connsiteX96" fmla="*/ 1106043 w 1620012"/>
              <a:gd name="connsiteY96" fmla="*/ 1535430 h 1620012"/>
              <a:gd name="connsiteX97" fmla="*/ 1100995 w 1620012"/>
              <a:gd name="connsiteY97" fmla="*/ 1537431 h 1620012"/>
              <a:gd name="connsiteX98" fmla="*/ 1092232 w 1620012"/>
              <a:gd name="connsiteY98" fmla="*/ 1515714 h 1620012"/>
              <a:gd name="connsiteX99" fmla="*/ 1097280 w 1620012"/>
              <a:gd name="connsiteY99" fmla="*/ 1513713 h 1620012"/>
              <a:gd name="connsiteX100" fmla="*/ 522827 w 1620012"/>
              <a:gd name="connsiteY100" fmla="*/ 1513713 h 1620012"/>
              <a:gd name="connsiteX101" fmla="*/ 527875 w 1620012"/>
              <a:gd name="connsiteY101" fmla="*/ 1515618 h 1620012"/>
              <a:gd name="connsiteX102" fmla="*/ 519112 w 1620012"/>
              <a:gd name="connsiteY102" fmla="*/ 1537431 h 1620012"/>
              <a:gd name="connsiteX103" fmla="*/ 514064 w 1620012"/>
              <a:gd name="connsiteY103" fmla="*/ 1535430 h 1620012"/>
              <a:gd name="connsiteX104" fmla="*/ 1121664 w 1620012"/>
              <a:gd name="connsiteY104" fmla="*/ 1503331 h 1620012"/>
              <a:gd name="connsiteX105" fmla="*/ 1131189 w 1620012"/>
              <a:gd name="connsiteY105" fmla="*/ 1524762 h 1620012"/>
              <a:gd name="connsiteX106" fmla="*/ 1126236 w 1620012"/>
              <a:gd name="connsiteY106" fmla="*/ 1526953 h 1620012"/>
              <a:gd name="connsiteX107" fmla="*/ 1116711 w 1620012"/>
              <a:gd name="connsiteY107" fmla="*/ 1505522 h 1620012"/>
              <a:gd name="connsiteX108" fmla="*/ 1121664 w 1620012"/>
              <a:gd name="connsiteY108" fmla="*/ 1503331 h 1620012"/>
              <a:gd name="connsiteX109" fmla="*/ 498443 w 1620012"/>
              <a:gd name="connsiteY109" fmla="*/ 1503331 h 1620012"/>
              <a:gd name="connsiteX110" fmla="*/ 503396 w 1620012"/>
              <a:gd name="connsiteY110" fmla="*/ 1505522 h 1620012"/>
              <a:gd name="connsiteX111" fmla="*/ 493871 w 1620012"/>
              <a:gd name="connsiteY111" fmla="*/ 1526953 h 1620012"/>
              <a:gd name="connsiteX112" fmla="*/ 488918 w 1620012"/>
              <a:gd name="connsiteY112" fmla="*/ 1524762 h 1620012"/>
              <a:gd name="connsiteX113" fmla="*/ 1145572 w 1620012"/>
              <a:gd name="connsiteY113" fmla="*/ 1491996 h 1620012"/>
              <a:gd name="connsiteX114" fmla="*/ 1155859 w 1620012"/>
              <a:gd name="connsiteY114" fmla="*/ 1513047 h 1620012"/>
              <a:gd name="connsiteX115" fmla="*/ 1151001 w 1620012"/>
              <a:gd name="connsiteY115" fmla="*/ 1515428 h 1620012"/>
              <a:gd name="connsiteX116" fmla="*/ 1140714 w 1620012"/>
              <a:gd name="connsiteY116" fmla="*/ 1494378 h 1620012"/>
              <a:gd name="connsiteX117" fmla="*/ 1145572 w 1620012"/>
              <a:gd name="connsiteY117" fmla="*/ 1491996 h 1620012"/>
              <a:gd name="connsiteX118" fmla="*/ 474440 w 1620012"/>
              <a:gd name="connsiteY118" fmla="*/ 1491996 h 1620012"/>
              <a:gd name="connsiteX119" fmla="*/ 479298 w 1620012"/>
              <a:gd name="connsiteY119" fmla="*/ 1494378 h 1620012"/>
              <a:gd name="connsiteX120" fmla="*/ 469011 w 1620012"/>
              <a:gd name="connsiteY120" fmla="*/ 1515523 h 1620012"/>
              <a:gd name="connsiteX121" fmla="*/ 464153 w 1620012"/>
              <a:gd name="connsiteY121" fmla="*/ 1513142 h 1620012"/>
              <a:gd name="connsiteX122" fmla="*/ 1169194 w 1620012"/>
              <a:gd name="connsiteY122" fmla="*/ 1479804 h 1620012"/>
              <a:gd name="connsiteX123" fmla="*/ 1180243 w 1620012"/>
              <a:gd name="connsiteY123" fmla="*/ 1500569 h 1620012"/>
              <a:gd name="connsiteX124" fmla="*/ 1175481 w 1620012"/>
              <a:gd name="connsiteY124" fmla="*/ 1503141 h 1620012"/>
              <a:gd name="connsiteX125" fmla="*/ 1164431 w 1620012"/>
              <a:gd name="connsiteY125" fmla="*/ 1482376 h 1620012"/>
              <a:gd name="connsiteX126" fmla="*/ 1169194 w 1620012"/>
              <a:gd name="connsiteY126" fmla="*/ 1479804 h 1620012"/>
              <a:gd name="connsiteX127" fmla="*/ 450914 w 1620012"/>
              <a:gd name="connsiteY127" fmla="*/ 1479804 h 1620012"/>
              <a:gd name="connsiteX128" fmla="*/ 455676 w 1620012"/>
              <a:gd name="connsiteY128" fmla="*/ 1482376 h 1620012"/>
              <a:gd name="connsiteX129" fmla="*/ 444627 w 1620012"/>
              <a:gd name="connsiteY129" fmla="*/ 1503141 h 1620012"/>
              <a:gd name="connsiteX130" fmla="*/ 439864 w 1620012"/>
              <a:gd name="connsiteY130" fmla="*/ 1500569 h 1620012"/>
              <a:gd name="connsiteX131" fmla="*/ 1192244 w 1620012"/>
              <a:gd name="connsiteY131" fmla="*/ 1466850 h 1620012"/>
              <a:gd name="connsiteX132" fmla="*/ 1204056 w 1620012"/>
              <a:gd name="connsiteY132" fmla="*/ 1487234 h 1620012"/>
              <a:gd name="connsiteX133" fmla="*/ 1199388 w 1620012"/>
              <a:gd name="connsiteY133" fmla="*/ 1489901 h 1620012"/>
              <a:gd name="connsiteX134" fmla="*/ 1187672 w 1620012"/>
              <a:gd name="connsiteY134" fmla="*/ 1469517 h 1620012"/>
              <a:gd name="connsiteX135" fmla="*/ 1192244 w 1620012"/>
              <a:gd name="connsiteY135" fmla="*/ 1466850 h 1620012"/>
              <a:gd name="connsiteX136" fmla="*/ 427768 w 1620012"/>
              <a:gd name="connsiteY136" fmla="*/ 1466850 h 1620012"/>
              <a:gd name="connsiteX137" fmla="*/ 432435 w 1620012"/>
              <a:gd name="connsiteY137" fmla="*/ 1469517 h 1620012"/>
              <a:gd name="connsiteX138" fmla="*/ 420624 w 1620012"/>
              <a:gd name="connsiteY138" fmla="*/ 1489901 h 1620012"/>
              <a:gd name="connsiteX139" fmla="*/ 415956 w 1620012"/>
              <a:gd name="connsiteY139" fmla="*/ 1487234 h 1620012"/>
              <a:gd name="connsiteX140" fmla="*/ 1215009 w 1620012"/>
              <a:gd name="connsiteY140" fmla="*/ 1453134 h 1620012"/>
              <a:gd name="connsiteX141" fmla="*/ 1227487 w 1620012"/>
              <a:gd name="connsiteY141" fmla="*/ 1473137 h 1620012"/>
              <a:gd name="connsiteX142" fmla="*/ 1222915 w 1620012"/>
              <a:gd name="connsiteY142" fmla="*/ 1475994 h 1620012"/>
              <a:gd name="connsiteX143" fmla="*/ 1210437 w 1620012"/>
              <a:gd name="connsiteY143" fmla="*/ 1455992 h 1620012"/>
              <a:gd name="connsiteX144" fmla="*/ 1215009 w 1620012"/>
              <a:gd name="connsiteY144" fmla="*/ 1453134 h 1620012"/>
              <a:gd name="connsiteX145" fmla="*/ 405098 w 1620012"/>
              <a:gd name="connsiteY145" fmla="*/ 1453134 h 1620012"/>
              <a:gd name="connsiteX146" fmla="*/ 409670 w 1620012"/>
              <a:gd name="connsiteY146" fmla="*/ 1455992 h 1620012"/>
              <a:gd name="connsiteX147" fmla="*/ 397193 w 1620012"/>
              <a:gd name="connsiteY147" fmla="*/ 1475994 h 1620012"/>
              <a:gd name="connsiteX148" fmla="*/ 392621 w 1620012"/>
              <a:gd name="connsiteY148" fmla="*/ 1473137 h 1620012"/>
              <a:gd name="connsiteX149" fmla="*/ 1237202 w 1620012"/>
              <a:gd name="connsiteY149" fmla="*/ 1438561 h 1620012"/>
              <a:gd name="connsiteX150" fmla="*/ 1250347 w 1620012"/>
              <a:gd name="connsiteY150" fmla="*/ 1458087 h 1620012"/>
              <a:gd name="connsiteX151" fmla="*/ 1245870 w 1620012"/>
              <a:gd name="connsiteY151" fmla="*/ 1461135 h 1620012"/>
              <a:gd name="connsiteX152" fmla="*/ 1232725 w 1620012"/>
              <a:gd name="connsiteY152" fmla="*/ 1441609 h 1620012"/>
              <a:gd name="connsiteX153" fmla="*/ 1237202 w 1620012"/>
              <a:gd name="connsiteY153" fmla="*/ 1438561 h 1620012"/>
              <a:gd name="connsiteX154" fmla="*/ 382905 w 1620012"/>
              <a:gd name="connsiteY154" fmla="*/ 1438561 h 1620012"/>
              <a:gd name="connsiteX155" fmla="*/ 387381 w 1620012"/>
              <a:gd name="connsiteY155" fmla="*/ 1441609 h 1620012"/>
              <a:gd name="connsiteX156" fmla="*/ 374238 w 1620012"/>
              <a:gd name="connsiteY156" fmla="*/ 1461135 h 1620012"/>
              <a:gd name="connsiteX157" fmla="*/ 369760 w 1620012"/>
              <a:gd name="connsiteY157" fmla="*/ 1458087 h 1620012"/>
              <a:gd name="connsiteX158" fmla="*/ 605981 w 1620012"/>
              <a:gd name="connsiteY158" fmla="*/ 1424274 h 1620012"/>
              <a:gd name="connsiteX159" fmla="*/ 642462 w 1620012"/>
              <a:gd name="connsiteY159" fmla="*/ 1435228 h 1620012"/>
              <a:gd name="connsiteX160" fmla="*/ 1014127 w 1620012"/>
              <a:gd name="connsiteY160" fmla="*/ 1424464 h 1620012"/>
              <a:gd name="connsiteX161" fmla="*/ 1037178 w 1620012"/>
              <a:gd name="connsiteY161" fmla="*/ 1451515 h 1620012"/>
              <a:gd name="connsiteX162" fmla="*/ 988314 w 1620012"/>
              <a:gd name="connsiteY162" fmla="*/ 1466755 h 1620012"/>
              <a:gd name="connsiteX163" fmla="*/ 975456 w 1620012"/>
              <a:gd name="connsiteY163" fmla="*/ 1451801 h 1620012"/>
              <a:gd name="connsiteX164" fmla="*/ 644557 w 1620012"/>
              <a:gd name="connsiteY164" fmla="*/ 1451611 h 1620012"/>
              <a:gd name="connsiteX165" fmla="*/ 631794 w 1620012"/>
              <a:gd name="connsiteY165" fmla="*/ 1466565 h 1620012"/>
              <a:gd name="connsiteX166" fmla="*/ 582835 w 1620012"/>
              <a:gd name="connsiteY166" fmla="*/ 1451325 h 1620012"/>
              <a:gd name="connsiteX167" fmla="*/ 1258824 w 1620012"/>
              <a:gd name="connsiteY167" fmla="*/ 1423226 h 1620012"/>
              <a:gd name="connsiteX168" fmla="*/ 1272730 w 1620012"/>
              <a:gd name="connsiteY168" fmla="*/ 1442276 h 1620012"/>
              <a:gd name="connsiteX169" fmla="*/ 1268349 w 1620012"/>
              <a:gd name="connsiteY169" fmla="*/ 1445419 h 1620012"/>
              <a:gd name="connsiteX170" fmla="*/ 1254443 w 1620012"/>
              <a:gd name="connsiteY170" fmla="*/ 1426369 h 1620012"/>
              <a:gd name="connsiteX171" fmla="*/ 1258824 w 1620012"/>
              <a:gd name="connsiteY171" fmla="*/ 1423226 h 1620012"/>
              <a:gd name="connsiteX172" fmla="*/ 361188 w 1620012"/>
              <a:gd name="connsiteY172" fmla="*/ 1423226 h 1620012"/>
              <a:gd name="connsiteX173" fmla="*/ 365569 w 1620012"/>
              <a:gd name="connsiteY173" fmla="*/ 1426369 h 1620012"/>
              <a:gd name="connsiteX174" fmla="*/ 351663 w 1620012"/>
              <a:gd name="connsiteY174" fmla="*/ 1445419 h 1620012"/>
              <a:gd name="connsiteX175" fmla="*/ 347282 w 1620012"/>
              <a:gd name="connsiteY175" fmla="*/ 1442276 h 1620012"/>
              <a:gd name="connsiteX176" fmla="*/ 340138 w 1620012"/>
              <a:gd name="connsiteY176" fmla="*/ 1407224 h 1620012"/>
              <a:gd name="connsiteX177" fmla="*/ 344424 w 1620012"/>
              <a:gd name="connsiteY177" fmla="*/ 1410558 h 1620012"/>
              <a:gd name="connsiteX178" fmla="*/ 329851 w 1620012"/>
              <a:gd name="connsiteY178" fmla="*/ 1429227 h 1620012"/>
              <a:gd name="connsiteX179" fmla="*/ 325564 w 1620012"/>
              <a:gd name="connsiteY179" fmla="*/ 1425893 h 1620012"/>
              <a:gd name="connsiteX180" fmla="*/ 1279969 w 1620012"/>
              <a:gd name="connsiteY180" fmla="*/ 1407129 h 1620012"/>
              <a:gd name="connsiteX181" fmla="*/ 1294543 w 1620012"/>
              <a:gd name="connsiteY181" fmla="*/ 1425702 h 1620012"/>
              <a:gd name="connsiteX182" fmla="*/ 1290257 w 1620012"/>
              <a:gd name="connsiteY182" fmla="*/ 1429036 h 1620012"/>
              <a:gd name="connsiteX183" fmla="*/ 1275683 w 1620012"/>
              <a:gd name="connsiteY183" fmla="*/ 1410462 h 1620012"/>
              <a:gd name="connsiteX184" fmla="*/ 1279969 w 1620012"/>
              <a:gd name="connsiteY184" fmla="*/ 1407129 h 1620012"/>
              <a:gd name="connsiteX185" fmla="*/ 319564 w 1620012"/>
              <a:gd name="connsiteY185" fmla="*/ 1390460 h 1620012"/>
              <a:gd name="connsiteX186" fmla="*/ 323755 w 1620012"/>
              <a:gd name="connsiteY186" fmla="*/ 1393984 h 1620012"/>
              <a:gd name="connsiteX187" fmla="*/ 308515 w 1620012"/>
              <a:gd name="connsiteY187" fmla="*/ 1412082 h 1620012"/>
              <a:gd name="connsiteX188" fmla="*/ 304419 w 1620012"/>
              <a:gd name="connsiteY188" fmla="*/ 1408557 h 1620012"/>
              <a:gd name="connsiteX189" fmla="*/ 1300448 w 1620012"/>
              <a:gd name="connsiteY189" fmla="*/ 1390365 h 1620012"/>
              <a:gd name="connsiteX190" fmla="*/ 1315688 w 1620012"/>
              <a:gd name="connsiteY190" fmla="*/ 1408462 h 1620012"/>
              <a:gd name="connsiteX191" fmla="*/ 1311593 w 1620012"/>
              <a:gd name="connsiteY191" fmla="*/ 1411986 h 1620012"/>
              <a:gd name="connsiteX192" fmla="*/ 1296353 w 1620012"/>
              <a:gd name="connsiteY192" fmla="*/ 1393889 h 1620012"/>
              <a:gd name="connsiteX193" fmla="*/ 1300448 w 1620012"/>
              <a:gd name="connsiteY193" fmla="*/ 1390365 h 1620012"/>
              <a:gd name="connsiteX194" fmla="*/ 1320451 w 1620012"/>
              <a:gd name="connsiteY194" fmla="*/ 1372934 h 1620012"/>
              <a:gd name="connsiteX195" fmla="*/ 1336263 w 1620012"/>
              <a:gd name="connsiteY195" fmla="*/ 1390460 h 1620012"/>
              <a:gd name="connsiteX196" fmla="*/ 1332262 w 1620012"/>
              <a:gd name="connsiteY196" fmla="*/ 1394079 h 1620012"/>
              <a:gd name="connsiteX197" fmla="*/ 1316450 w 1620012"/>
              <a:gd name="connsiteY197" fmla="*/ 1376553 h 1620012"/>
              <a:gd name="connsiteX198" fmla="*/ 1320451 w 1620012"/>
              <a:gd name="connsiteY198" fmla="*/ 1372934 h 1620012"/>
              <a:gd name="connsiteX199" fmla="*/ 299561 w 1620012"/>
              <a:gd name="connsiteY199" fmla="*/ 1372934 h 1620012"/>
              <a:gd name="connsiteX200" fmla="*/ 303562 w 1620012"/>
              <a:gd name="connsiteY200" fmla="*/ 1376458 h 1620012"/>
              <a:gd name="connsiteX201" fmla="*/ 287750 w 1620012"/>
              <a:gd name="connsiteY201" fmla="*/ 1394079 h 1620012"/>
              <a:gd name="connsiteX202" fmla="*/ 283750 w 1620012"/>
              <a:gd name="connsiteY202" fmla="*/ 1390460 h 1620012"/>
              <a:gd name="connsiteX203" fmla="*/ 1339787 w 1620012"/>
              <a:gd name="connsiteY203" fmla="*/ 1354836 h 1620012"/>
              <a:gd name="connsiteX204" fmla="*/ 1356169 w 1620012"/>
              <a:gd name="connsiteY204" fmla="*/ 1371886 h 1620012"/>
              <a:gd name="connsiteX205" fmla="*/ 1352264 w 1620012"/>
              <a:gd name="connsiteY205" fmla="*/ 1375601 h 1620012"/>
              <a:gd name="connsiteX206" fmla="*/ 1335881 w 1620012"/>
              <a:gd name="connsiteY206" fmla="*/ 1358551 h 1620012"/>
              <a:gd name="connsiteX207" fmla="*/ 1339787 w 1620012"/>
              <a:gd name="connsiteY207" fmla="*/ 1354836 h 1620012"/>
              <a:gd name="connsiteX208" fmla="*/ 280321 w 1620012"/>
              <a:gd name="connsiteY208" fmla="*/ 1354741 h 1620012"/>
              <a:gd name="connsiteX209" fmla="*/ 284226 w 1620012"/>
              <a:gd name="connsiteY209" fmla="*/ 1358456 h 1620012"/>
              <a:gd name="connsiteX210" fmla="*/ 267747 w 1620012"/>
              <a:gd name="connsiteY210" fmla="*/ 1375506 h 1620012"/>
              <a:gd name="connsiteX211" fmla="*/ 263843 w 1620012"/>
              <a:gd name="connsiteY211" fmla="*/ 1371791 h 1620012"/>
              <a:gd name="connsiteX212" fmla="*/ 773050 w 1620012"/>
              <a:gd name="connsiteY212" fmla="*/ 1350646 h 1620012"/>
              <a:gd name="connsiteX213" fmla="*/ 810007 w 1620012"/>
              <a:gd name="connsiteY213" fmla="*/ 1352074 h 1620012"/>
              <a:gd name="connsiteX214" fmla="*/ 830961 w 1620012"/>
              <a:gd name="connsiteY214" fmla="*/ 1351503 h 1620012"/>
              <a:gd name="connsiteX215" fmla="*/ 832010 w 1620012"/>
              <a:gd name="connsiteY215" fmla="*/ 1379030 h 1620012"/>
              <a:gd name="connsiteX216" fmla="*/ 809911 w 1620012"/>
              <a:gd name="connsiteY216" fmla="*/ 1379506 h 1620012"/>
              <a:gd name="connsiteX217" fmla="*/ 771145 w 1620012"/>
              <a:gd name="connsiteY217" fmla="*/ 1378173 h 1620012"/>
              <a:gd name="connsiteX218" fmla="*/ 808101 w 1620012"/>
              <a:gd name="connsiteY218" fmla="*/ 1339406 h 1620012"/>
              <a:gd name="connsiteX219" fmla="*/ 810007 w 1620012"/>
              <a:gd name="connsiteY219" fmla="*/ 1339406 h 1620012"/>
              <a:gd name="connsiteX220" fmla="*/ 811911 w 1620012"/>
              <a:gd name="connsiteY220" fmla="*/ 1339406 h 1620012"/>
              <a:gd name="connsiteX221" fmla="*/ 811911 w 1620012"/>
              <a:gd name="connsiteY221" fmla="*/ 1344359 h 1620012"/>
              <a:gd name="connsiteX222" fmla="*/ 810007 w 1620012"/>
              <a:gd name="connsiteY222" fmla="*/ 1344359 h 1620012"/>
              <a:gd name="connsiteX223" fmla="*/ 808101 w 1620012"/>
              <a:gd name="connsiteY223" fmla="*/ 1344359 h 1620012"/>
              <a:gd name="connsiteX224" fmla="*/ 830390 w 1620012"/>
              <a:gd name="connsiteY224" fmla="*/ 1339025 h 1620012"/>
              <a:gd name="connsiteX225" fmla="*/ 830580 w 1620012"/>
              <a:gd name="connsiteY225" fmla="*/ 1343978 h 1620012"/>
              <a:gd name="connsiteX226" fmla="*/ 826865 w 1620012"/>
              <a:gd name="connsiteY226" fmla="*/ 1344073 h 1620012"/>
              <a:gd name="connsiteX227" fmla="*/ 826675 w 1620012"/>
              <a:gd name="connsiteY227" fmla="*/ 1339120 h 1620012"/>
              <a:gd name="connsiteX228" fmla="*/ 830390 w 1620012"/>
              <a:gd name="connsiteY228" fmla="*/ 1339025 h 1620012"/>
              <a:gd name="connsiteX229" fmla="*/ 789718 w 1620012"/>
              <a:gd name="connsiteY229" fmla="*/ 1339025 h 1620012"/>
              <a:gd name="connsiteX230" fmla="*/ 793433 w 1620012"/>
              <a:gd name="connsiteY230" fmla="*/ 1339120 h 1620012"/>
              <a:gd name="connsiteX231" fmla="*/ 793242 w 1620012"/>
              <a:gd name="connsiteY231" fmla="*/ 1344073 h 1620012"/>
              <a:gd name="connsiteX232" fmla="*/ 789528 w 1620012"/>
              <a:gd name="connsiteY232" fmla="*/ 1343978 h 1620012"/>
              <a:gd name="connsiteX233" fmla="*/ 848773 w 1620012"/>
              <a:gd name="connsiteY233" fmla="*/ 1337977 h 1620012"/>
              <a:gd name="connsiteX234" fmla="*/ 849154 w 1620012"/>
              <a:gd name="connsiteY234" fmla="*/ 1343025 h 1620012"/>
              <a:gd name="connsiteX235" fmla="*/ 845439 w 1620012"/>
              <a:gd name="connsiteY235" fmla="*/ 1343216 h 1620012"/>
              <a:gd name="connsiteX236" fmla="*/ 845058 w 1620012"/>
              <a:gd name="connsiteY236" fmla="*/ 1338263 h 1620012"/>
              <a:gd name="connsiteX237" fmla="*/ 848773 w 1620012"/>
              <a:gd name="connsiteY237" fmla="*/ 1337977 h 1620012"/>
              <a:gd name="connsiteX238" fmla="*/ 771240 w 1620012"/>
              <a:gd name="connsiteY238" fmla="*/ 1337977 h 1620012"/>
              <a:gd name="connsiteX239" fmla="*/ 774954 w 1620012"/>
              <a:gd name="connsiteY239" fmla="*/ 1338263 h 1620012"/>
              <a:gd name="connsiteX240" fmla="*/ 774573 w 1620012"/>
              <a:gd name="connsiteY240" fmla="*/ 1343121 h 1620012"/>
              <a:gd name="connsiteX241" fmla="*/ 770858 w 1620012"/>
              <a:gd name="connsiteY241" fmla="*/ 1342930 h 1620012"/>
              <a:gd name="connsiteX242" fmla="*/ 867251 w 1620012"/>
              <a:gd name="connsiteY242" fmla="*/ 1336358 h 1620012"/>
              <a:gd name="connsiteX243" fmla="*/ 867728 w 1620012"/>
              <a:gd name="connsiteY243" fmla="*/ 1341311 h 1620012"/>
              <a:gd name="connsiteX244" fmla="*/ 864013 w 1620012"/>
              <a:gd name="connsiteY244" fmla="*/ 1341692 h 1620012"/>
              <a:gd name="connsiteX245" fmla="*/ 863537 w 1620012"/>
              <a:gd name="connsiteY245" fmla="*/ 1336739 h 1620012"/>
              <a:gd name="connsiteX246" fmla="*/ 867251 w 1620012"/>
              <a:gd name="connsiteY246" fmla="*/ 1336358 h 1620012"/>
              <a:gd name="connsiteX247" fmla="*/ 752857 w 1620012"/>
              <a:gd name="connsiteY247" fmla="*/ 1336358 h 1620012"/>
              <a:gd name="connsiteX248" fmla="*/ 756571 w 1620012"/>
              <a:gd name="connsiteY248" fmla="*/ 1336739 h 1620012"/>
              <a:gd name="connsiteX249" fmla="*/ 756095 w 1620012"/>
              <a:gd name="connsiteY249" fmla="*/ 1341692 h 1620012"/>
              <a:gd name="connsiteX250" fmla="*/ 752380 w 1620012"/>
              <a:gd name="connsiteY250" fmla="*/ 1341311 h 1620012"/>
              <a:gd name="connsiteX251" fmla="*/ 261557 w 1620012"/>
              <a:gd name="connsiteY251" fmla="*/ 1335977 h 1620012"/>
              <a:gd name="connsiteX252" fmla="*/ 265271 w 1620012"/>
              <a:gd name="connsiteY252" fmla="*/ 1339977 h 1620012"/>
              <a:gd name="connsiteX253" fmla="*/ 248221 w 1620012"/>
              <a:gd name="connsiteY253" fmla="*/ 1356360 h 1620012"/>
              <a:gd name="connsiteX254" fmla="*/ 244506 w 1620012"/>
              <a:gd name="connsiteY254" fmla="*/ 1352455 h 1620012"/>
              <a:gd name="connsiteX255" fmla="*/ 1358455 w 1620012"/>
              <a:gd name="connsiteY255" fmla="*/ 1335882 h 1620012"/>
              <a:gd name="connsiteX256" fmla="*/ 1375506 w 1620012"/>
              <a:gd name="connsiteY256" fmla="*/ 1352360 h 1620012"/>
              <a:gd name="connsiteX257" fmla="*/ 1371791 w 1620012"/>
              <a:gd name="connsiteY257" fmla="*/ 1356265 h 1620012"/>
              <a:gd name="connsiteX258" fmla="*/ 1354741 w 1620012"/>
              <a:gd name="connsiteY258" fmla="*/ 1339882 h 1620012"/>
              <a:gd name="connsiteX259" fmla="*/ 1358455 w 1620012"/>
              <a:gd name="connsiteY259" fmla="*/ 1335882 h 1620012"/>
              <a:gd name="connsiteX260" fmla="*/ 947452 w 1620012"/>
              <a:gd name="connsiteY260" fmla="*/ 1334263 h 1620012"/>
              <a:gd name="connsiteX261" fmla="*/ 954406 w 1620012"/>
              <a:gd name="connsiteY261" fmla="*/ 1360933 h 1620012"/>
              <a:gd name="connsiteX262" fmla="*/ 890683 w 1620012"/>
              <a:gd name="connsiteY262" fmla="*/ 1373696 h 1620012"/>
              <a:gd name="connsiteX263" fmla="*/ 886778 w 1620012"/>
              <a:gd name="connsiteY263" fmla="*/ 1346455 h 1620012"/>
              <a:gd name="connsiteX264" fmla="*/ 947452 w 1620012"/>
              <a:gd name="connsiteY264" fmla="*/ 1334263 h 1620012"/>
              <a:gd name="connsiteX265" fmla="*/ 885540 w 1620012"/>
              <a:gd name="connsiteY265" fmla="*/ 1334072 h 1620012"/>
              <a:gd name="connsiteX266" fmla="*/ 886207 w 1620012"/>
              <a:gd name="connsiteY266" fmla="*/ 1339025 h 1620012"/>
              <a:gd name="connsiteX267" fmla="*/ 882492 w 1620012"/>
              <a:gd name="connsiteY267" fmla="*/ 1339501 h 1620012"/>
              <a:gd name="connsiteX268" fmla="*/ 881825 w 1620012"/>
              <a:gd name="connsiteY268" fmla="*/ 1334548 h 1620012"/>
              <a:gd name="connsiteX269" fmla="*/ 885540 w 1620012"/>
              <a:gd name="connsiteY269" fmla="*/ 1334072 h 1620012"/>
              <a:gd name="connsiteX270" fmla="*/ 734473 w 1620012"/>
              <a:gd name="connsiteY270" fmla="*/ 1334072 h 1620012"/>
              <a:gd name="connsiteX271" fmla="*/ 738188 w 1620012"/>
              <a:gd name="connsiteY271" fmla="*/ 1334548 h 1620012"/>
              <a:gd name="connsiteX272" fmla="*/ 737521 w 1620012"/>
              <a:gd name="connsiteY272" fmla="*/ 1339501 h 1620012"/>
              <a:gd name="connsiteX273" fmla="*/ 733807 w 1620012"/>
              <a:gd name="connsiteY273" fmla="*/ 1339025 h 1620012"/>
              <a:gd name="connsiteX274" fmla="*/ 903828 w 1620012"/>
              <a:gd name="connsiteY274" fmla="*/ 1331119 h 1620012"/>
              <a:gd name="connsiteX275" fmla="*/ 904684 w 1620012"/>
              <a:gd name="connsiteY275" fmla="*/ 1336072 h 1620012"/>
              <a:gd name="connsiteX276" fmla="*/ 900970 w 1620012"/>
              <a:gd name="connsiteY276" fmla="*/ 1336739 h 1620012"/>
              <a:gd name="connsiteX277" fmla="*/ 900113 w 1620012"/>
              <a:gd name="connsiteY277" fmla="*/ 1331786 h 1620012"/>
              <a:gd name="connsiteX278" fmla="*/ 903828 w 1620012"/>
              <a:gd name="connsiteY278" fmla="*/ 1331119 h 1620012"/>
              <a:gd name="connsiteX279" fmla="*/ 716185 w 1620012"/>
              <a:gd name="connsiteY279" fmla="*/ 1331119 h 1620012"/>
              <a:gd name="connsiteX280" fmla="*/ 719900 w 1620012"/>
              <a:gd name="connsiteY280" fmla="*/ 1331786 h 1620012"/>
              <a:gd name="connsiteX281" fmla="*/ 719042 w 1620012"/>
              <a:gd name="connsiteY281" fmla="*/ 1336739 h 1620012"/>
              <a:gd name="connsiteX282" fmla="*/ 715328 w 1620012"/>
              <a:gd name="connsiteY282" fmla="*/ 1336072 h 1620012"/>
              <a:gd name="connsiteX283" fmla="*/ 921925 w 1620012"/>
              <a:gd name="connsiteY283" fmla="*/ 1327500 h 1620012"/>
              <a:gd name="connsiteX284" fmla="*/ 922973 w 1620012"/>
              <a:gd name="connsiteY284" fmla="*/ 1332453 h 1620012"/>
              <a:gd name="connsiteX285" fmla="*/ 919353 w 1620012"/>
              <a:gd name="connsiteY285" fmla="*/ 1333215 h 1620012"/>
              <a:gd name="connsiteX286" fmla="*/ 918306 w 1620012"/>
              <a:gd name="connsiteY286" fmla="*/ 1328262 h 1620012"/>
              <a:gd name="connsiteX287" fmla="*/ 921925 w 1620012"/>
              <a:gd name="connsiteY287" fmla="*/ 1327500 h 1620012"/>
              <a:gd name="connsiteX288" fmla="*/ 698183 w 1620012"/>
              <a:gd name="connsiteY288" fmla="*/ 1327500 h 1620012"/>
              <a:gd name="connsiteX289" fmla="*/ 701802 w 1620012"/>
              <a:gd name="connsiteY289" fmla="*/ 1328262 h 1620012"/>
              <a:gd name="connsiteX290" fmla="*/ 700754 w 1620012"/>
              <a:gd name="connsiteY290" fmla="*/ 1333215 h 1620012"/>
              <a:gd name="connsiteX291" fmla="*/ 697135 w 1620012"/>
              <a:gd name="connsiteY291" fmla="*/ 1332453 h 1620012"/>
              <a:gd name="connsiteX292" fmla="*/ 680181 w 1620012"/>
              <a:gd name="connsiteY292" fmla="*/ 1323404 h 1620012"/>
              <a:gd name="connsiteX293" fmla="*/ 683800 w 1620012"/>
              <a:gd name="connsiteY293" fmla="*/ 1324261 h 1620012"/>
              <a:gd name="connsiteX294" fmla="*/ 682562 w 1620012"/>
              <a:gd name="connsiteY294" fmla="*/ 1329214 h 1620012"/>
              <a:gd name="connsiteX295" fmla="*/ 678942 w 1620012"/>
              <a:gd name="connsiteY295" fmla="*/ 1328357 h 1620012"/>
              <a:gd name="connsiteX296" fmla="*/ 939927 w 1620012"/>
              <a:gd name="connsiteY296" fmla="*/ 1323309 h 1620012"/>
              <a:gd name="connsiteX297" fmla="*/ 941165 w 1620012"/>
              <a:gd name="connsiteY297" fmla="*/ 1328262 h 1620012"/>
              <a:gd name="connsiteX298" fmla="*/ 937546 w 1620012"/>
              <a:gd name="connsiteY298" fmla="*/ 1329119 h 1620012"/>
              <a:gd name="connsiteX299" fmla="*/ 936308 w 1620012"/>
              <a:gd name="connsiteY299" fmla="*/ 1324166 h 1620012"/>
              <a:gd name="connsiteX300" fmla="*/ 939927 w 1620012"/>
              <a:gd name="connsiteY300" fmla="*/ 1323309 h 1620012"/>
              <a:gd name="connsiteX301" fmla="*/ 957739 w 1620012"/>
              <a:gd name="connsiteY301" fmla="*/ 1318451 h 1620012"/>
              <a:gd name="connsiteX302" fmla="*/ 959168 w 1620012"/>
              <a:gd name="connsiteY302" fmla="*/ 1323404 h 1620012"/>
              <a:gd name="connsiteX303" fmla="*/ 955548 w 1620012"/>
              <a:gd name="connsiteY303" fmla="*/ 1324452 h 1620012"/>
              <a:gd name="connsiteX304" fmla="*/ 954119 w 1620012"/>
              <a:gd name="connsiteY304" fmla="*/ 1319498 h 1620012"/>
              <a:gd name="connsiteX305" fmla="*/ 957739 w 1620012"/>
              <a:gd name="connsiteY305" fmla="*/ 1318451 h 1620012"/>
              <a:gd name="connsiteX306" fmla="*/ 662274 w 1620012"/>
              <a:gd name="connsiteY306" fmla="*/ 1318451 h 1620012"/>
              <a:gd name="connsiteX307" fmla="*/ 665893 w 1620012"/>
              <a:gd name="connsiteY307" fmla="*/ 1319498 h 1620012"/>
              <a:gd name="connsiteX308" fmla="*/ 664464 w 1620012"/>
              <a:gd name="connsiteY308" fmla="*/ 1324452 h 1620012"/>
              <a:gd name="connsiteX309" fmla="*/ 660845 w 1620012"/>
              <a:gd name="connsiteY309" fmla="*/ 1323404 h 1620012"/>
              <a:gd name="connsiteX310" fmla="*/ 1376458 w 1620012"/>
              <a:gd name="connsiteY310" fmla="*/ 1316546 h 1620012"/>
              <a:gd name="connsiteX311" fmla="*/ 1394079 w 1620012"/>
              <a:gd name="connsiteY311" fmla="*/ 1332357 h 1620012"/>
              <a:gd name="connsiteX312" fmla="*/ 1390459 w 1620012"/>
              <a:gd name="connsiteY312" fmla="*/ 1336358 h 1620012"/>
              <a:gd name="connsiteX313" fmla="*/ 1372934 w 1620012"/>
              <a:gd name="connsiteY313" fmla="*/ 1320546 h 1620012"/>
              <a:gd name="connsiteX314" fmla="*/ 1376458 w 1620012"/>
              <a:gd name="connsiteY314" fmla="*/ 1316546 h 1620012"/>
              <a:gd name="connsiteX315" fmla="*/ 243554 w 1620012"/>
              <a:gd name="connsiteY315" fmla="*/ 1316546 h 1620012"/>
              <a:gd name="connsiteX316" fmla="*/ 247078 w 1620012"/>
              <a:gd name="connsiteY316" fmla="*/ 1320546 h 1620012"/>
              <a:gd name="connsiteX317" fmla="*/ 229553 w 1620012"/>
              <a:gd name="connsiteY317" fmla="*/ 1336358 h 1620012"/>
              <a:gd name="connsiteX318" fmla="*/ 225933 w 1620012"/>
              <a:gd name="connsiteY318" fmla="*/ 1332357 h 1620012"/>
              <a:gd name="connsiteX319" fmla="*/ 644652 w 1620012"/>
              <a:gd name="connsiteY319" fmla="*/ 1313022 h 1620012"/>
              <a:gd name="connsiteX320" fmla="*/ 648176 w 1620012"/>
              <a:gd name="connsiteY320" fmla="*/ 1314164 h 1620012"/>
              <a:gd name="connsiteX321" fmla="*/ 646557 w 1620012"/>
              <a:gd name="connsiteY321" fmla="*/ 1319118 h 1620012"/>
              <a:gd name="connsiteX322" fmla="*/ 643033 w 1620012"/>
              <a:gd name="connsiteY322" fmla="*/ 1317975 h 1620012"/>
              <a:gd name="connsiteX323" fmla="*/ 975360 w 1620012"/>
              <a:gd name="connsiteY323" fmla="*/ 1312926 h 1620012"/>
              <a:gd name="connsiteX324" fmla="*/ 976979 w 1620012"/>
              <a:gd name="connsiteY324" fmla="*/ 1317784 h 1620012"/>
              <a:gd name="connsiteX325" fmla="*/ 973455 w 1620012"/>
              <a:gd name="connsiteY325" fmla="*/ 1318927 h 1620012"/>
              <a:gd name="connsiteX326" fmla="*/ 971836 w 1620012"/>
              <a:gd name="connsiteY326" fmla="*/ 1314069 h 1620012"/>
              <a:gd name="connsiteX327" fmla="*/ 975360 w 1620012"/>
              <a:gd name="connsiteY327" fmla="*/ 1312926 h 1620012"/>
              <a:gd name="connsiteX328" fmla="*/ 992886 w 1620012"/>
              <a:gd name="connsiteY328" fmla="*/ 1306926 h 1620012"/>
              <a:gd name="connsiteX329" fmla="*/ 994696 w 1620012"/>
              <a:gd name="connsiteY329" fmla="*/ 1311688 h 1620012"/>
              <a:gd name="connsiteX330" fmla="*/ 991172 w 1620012"/>
              <a:gd name="connsiteY330" fmla="*/ 1313022 h 1620012"/>
              <a:gd name="connsiteX331" fmla="*/ 989362 w 1620012"/>
              <a:gd name="connsiteY331" fmla="*/ 1308164 h 1620012"/>
              <a:gd name="connsiteX332" fmla="*/ 992886 w 1620012"/>
              <a:gd name="connsiteY332" fmla="*/ 1306926 h 1620012"/>
              <a:gd name="connsiteX333" fmla="*/ 627222 w 1620012"/>
              <a:gd name="connsiteY333" fmla="*/ 1306926 h 1620012"/>
              <a:gd name="connsiteX334" fmla="*/ 630746 w 1620012"/>
              <a:gd name="connsiteY334" fmla="*/ 1308164 h 1620012"/>
              <a:gd name="connsiteX335" fmla="*/ 628936 w 1620012"/>
              <a:gd name="connsiteY335" fmla="*/ 1313117 h 1620012"/>
              <a:gd name="connsiteX336" fmla="*/ 625412 w 1620012"/>
              <a:gd name="connsiteY336" fmla="*/ 1311783 h 1620012"/>
              <a:gd name="connsiteX337" fmla="*/ 1010032 w 1620012"/>
              <a:gd name="connsiteY337" fmla="*/ 1300163 h 1620012"/>
              <a:gd name="connsiteX338" fmla="*/ 1012031 w 1620012"/>
              <a:gd name="connsiteY338" fmla="*/ 1305021 h 1620012"/>
              <a:gd name="connsiteX339" fmla="*/ 1008603 w 1620012"/>
              <a:gd name="connsiteY339" fmla="*/ 1306449 h 1620012"/>
              <a:gd name="connsiteX340" fmla="*/ 1006602 w 1620012"/>
              <a:gd name="connsiteY340" fmla="*/ 1301592 h 1620012"/>
              <a:gd name="connsiteX341" fmla="*/ 1010032 w 1620012"/>
              <a:gd name="connsiteY341" fmla="*/ 1300163 h 1620012"/>
              <a:gd name="connsiteX342" fmla="*/ 610076 w 1620012"/>
              <a:gd name="connsiteY342" fmla="*/ 1300163 h 1620012"/>
              <a:gd name="connsiteX343" fmla="*/ 613506 w 1620012"/>
              <a:gd name="connsiteY343" fmla="*/ 1301592 h 1620012"/>
              <a:gd name="connsiteX344" fmla="*/ 611601 w 1620012"/>
              <a:gd name="connsiteY344" fmla="*/ 1306449 h 1620012"/>
              <a:gd name="connsiteX345" fmla="*/ 608172 w 1620012"/>
              <a:gd name="connsiteY345" fmla="*/ 1305021 h 1620012"/>
              <a:gd name="connsiteX346" fmla="*/ 1393793 w 1620012"/>
              <a:gd name="connsiteY346" fmla="*/ 1296448 h 1620012"/>
              <a:gd name="connsiteX347" fmla="*/ 1411891 w 1620012"/>
              <a:gd name="connsiteY347" fmla="*/ 1311593 h 1620012"/>
              <a:gd name="connsiteX348" fmla="*/ 1408462 w 1620012"/>
              <a:gd name="connsiteY348" fmla="*/ 1315689 h 1620012"/>
              <a:gd name="connsiteX349" fmla="*/ 1390364 w 1620012"/>
              <a:gd name="connsiteY349" fmla="*/ 1300544 h 1620012"/>
              <a:gd name="connsiteX350" fmla="*/ 1393793 w 1620012"/>
              <a:gd name="connsiteY350" fmla="*/ 1296448 h 1620012"/>
              <a:gd name="connsiteX351" fmla="*/ 226219 w 1620012"/>
              <a:gd name="connsiteY351" fmla="*/ 1296448 h 1620012"/>
              <a:gd name="connsiteX352" fmla="*/ 229743 w 1620012"/>
              <a:gd name="connsiteY352" fmla="*/ 1300544 h 1620012"/>
              <a:gd name="connsiteX353" fmla="*/ 211646 w 1620012"/>
              <a:gd name="connsiteY353" fmla="*/ 1315784 h 1620012"/>
              <a:gd name="connsiteX354" fmla="*/ 208121 w 1620012"/>
              <a:gd name="connsiteY354" fmla="*/ 1311688 h 1620012"/>
              <a:gd name="connsiteX355" fmla="*/ 1026986 w 1620012"/>
              <a:gd name="connsiteY355" fmla="*/ 1292924 h 1620012"/>
              <a:gd name="connsiteX356" fmla="*/ 1029082 w 1620012"/>
              <a:gd name="connsiteY356" fmla="*/ 1297686 h 1620012"/>
              <a:gd name="connsiteX357" fmla="*/ 1025652 w 1620012"/>
              <a:gd name="connsiteY357" fmla="*/ 1299210 h 1620012"/>
              <a:gd name="connsiteX358" fmla="*/ 1023557 w 1620012"/>
              <a:gd name="connsiteY358" fmla="*/ 1294448 h 1620012"/>
              <a:gd name="connsiteX359" fmla="*/ 1026986 w 1620012"/>
              <a:gd name="connsiteY359" fmla="*/ 1292924 h 1620012"/>
              <a:gd name="connsiteX360" fmla="*/ 593027 w 1620012"/>
              <a:gd name="connsiteY360" fmla="*/ 1292924 h 1620012"/>
              <a:gd name="connsiteX361" fmla="*/ 596456 w 1620012"/>
              <a:gd name="connsiteY361" fmla="*/ 1294448 h 1620012"/>
              <a:gd name="connsiteX362" fmla="*/ 594360 w 1620012"/>
              <a:gd name="connsiteY362" fmla="*/ 1299210 h 1620012"/>
              <a:gd name="connsiteX363" fmla="*/ 590932 w 1620012"/>
              <a:gd name="connsiteY363" fmla="*/ 1297686 h 1620012"/>
              <a:gd name="connsiteX364" fmla="*/ 1043750 w 1620012"/>
              <a:gd name="connsiteY364" fmla="*/ 1285018 h 1620012"/>
              <a:gd name="connsiteX365" fmla="*/ 1046036 w 1620012"/>
              <a:gd name="connsiteY365" fmla="*/ 1289781 h 1620012"/>
              <a:gd name="connsiteX366" fmla="*/ 1042702 w 1620012"/>
              <a:gd name="connsiteY366" fmla="*/ 1291400 h 1620012"/>
              <a:gd name="connsiteX367" fmla="*/ 1040416 w 1620012"/>
              <a:gd name="connsiteY367" fmla="*/ 1286637 h 1620012"/>
              <a:gd name="connsiteX368" fmla="*/ 1043750 w 1620012"/>
              <a:gd name="connsiteY368" fmla="*/ 1285018 h 1620012"/>
              <a:gd name="connsiteX369" fmla="*/ 576358 w 1620012"/>
              <a:gd name="connsiteY369" fmla="*/ 1285018 h 1620012"/>
              <a:gd name="connsiteX370" fmla="*/ 579692 w 1620012"/>
              <a:gd name="connsiteY370" fmla="*/ 1286637 h 1620012"/>
              <a:gd name="connsiteX371" fmla="*/ 577406 w 1620012"/>
              <a:gd name="connsiteY371" fmla="*/ 1291400 h 1620012"/>
              <a:gd name="connsiteX372" fmla="*/ 574072 w 1620012"/>
              <a:gd name="connsiteY372" fmla="*/ 1289781 h 1620012"/>
              <a:gd name="connsiteX373" fmla="*/ 1060133 w 1620012"/>
              <a:gd name="connsiteY373" fmla="*/ 1276541 h 1620012"/>
              <a:gd name="connsiteX374" fmla="*/ 1062609 w 1620012"/>
              <a:gd name="connsiteY374" fmla="*/ 1281208 h 1620012"/>
              <a:gd name="connsiteX375" fmla="*/ 1059276 w 1620012"/>
              <a:gd name="connsiteY375" fmla="*/ 1282923 h 1620012"/>
              <a:gd name="connsiteX376" fmla="*/ 1056799 w 1620012"/>
              <a:gd name="connsiteY376" fmla="*/ 1278255 h 1620012"/>
              <a:gd name="connsiteX377" fmla="*/ 1060133 w 1620012"/>
              <a:gd name="connsiteY377" fmla="*/ 1276541 h 1620012"/>
              <a:gd name="connsiteX378" fmla="*/ 559880 w 1620012"/>
              <a:gd name="connsiteY378" fmla="*/ 1276541 h 1620012"/>
              <a:gd name="connsiteX379" fmla="*/ 563213 w 1620012"/>
              <a:gd name="connsiteY379" fmla="*/ 1278255 h 1620012"/>
              <a:gd name="connsiteX380" fmla="*/ 560737 w 1620012"/>
              <a:gd name="connsiteY380" fmla="*/ 1282923 h 1620012"/>
              <a:gd name="connsiteX381" fmla="*/ 557403 w 1620012"/>
              <a:gd name="connsiteY381" fmla="*/ 1281208 h 1620012"/>
              <a:gd name="connsiteX382" fmla="*/ 209645 w 1620012"/>
              <a:gd name="connsiteY382" fmla="*/ 1275779 h 1620012"/>
              <a:gd name="connsiteX383" fmla="*/ 212979 w 1620012"/>
              <a:gd name="connsiteY383" fmla="*/ 1280065 h 1620012"/>
              <a:gd name="connsiteX384" fmla="*/ 194405 w 1620012"/>
              <a:gd name="connsiteY384" fmla="*/ 1294638 h 1620012"/>
              <a:gd name="connsiteX385" fmla="*/ 191071 w 1620012"/>
              <a:gd name="connsiteY385" fmla="*/ 1290352 h 1620012"/>
              <a:gd name="connsiteX386" fmla="*/ 1410367 w 1620012"/>
              <a:gd name="connsiteY386" fmla="*/ 1275684 h 1620012"/>
              <a:gd name="connsiteX387" fmla="*/ 1429036 w 1620012"/>
              <a:gd name="connsiteY387" fmla="*/ 1290257 h 1620012"/>
              <a:gd name="connsiteX388" fmla="*/ 1425702 w 1620012"/>
              <a:gd name="connsiteY388" fmla="*/ 1294543 h 1620012"/>
              <a:gd name="connsiteX389" fmla="*/ 1407128 w 1620012"/>
              <a:gd name="connsiteY389" fmla="*/ 1279970 h 1620012"/>
              <a:gd name="connsiteX390" fmla="*/ 1410367 w 1620012"/>
              <a:gd name="connsiteY390" fmla="*/ 1275684 h 1620012"/>
              <a:gd name="connsiteX391" fmla="*/ 1001934 w 1620012"/>
              <a:gd name="connsiteY391" fmla="*/ 1269112 h 1620012"/>
              <a:gd name="connsiteX392" fmla="*/ 1011746 w 1620012"/>
              <a:gd name="connsiteY392" fmla="*/ 1292448 h 1620012"/>
              <a:gd name="connsiteX393" fmla="*/ 809911 w 1620012"/>
              <a:gd name="connsiteY393" fmla="*/ 1332834 h 1620012"/>
              <a:gd name="connsiteX394" fmla="*/ 664940 w 1620012"/>
              <a:gd name="connsiteY394" fmla="*/ 1312451 h 1620012"/>
              <a:gd name="connsiteX395" fmla="*/ 671988 w 1620012"/>
              <a:gd name="connsiteY395" fmla="*/ 1288067 h 1620012"/>
              <a:gd name="connsiteX396" fmla="*/ 809911 w 1620012"/>
              <a:gd name="connsiteY396" fmla="*/ 1307593 h 1620012"/>
              <a:gd name="connsiteX397" fmla="*/ 1001934 w 1620012"/>
              <a:gd name="connsiteY397" fmla="*/ 1269112 h 1620012"/>
              <a:gd name="connsiteX398" fmla="*/ 1076230 w 1620012"/>
              <a:gd name="connsiteY398" fmla="*/ 1267492 h 1620012"/>
              <a:gd name="connsiteX399" fmla="*/ 1078897 w 1620012"/>
              <a:gd name="connsiteY399" fmla="*/ 1272064 h 1620012"/>
              <a:gd name="connsiteX400" fmla="*/ 1075658 w 1620012"/>
              <a:gd name="connsiteY400" fmla="*/ 1273969 h 1620012"/>
              <a:gd name="connsiteX401" fmla="*/ 1072992 w 1620012"/>
              <a:gd name="connsiteY401" fmla="*/ 1269397 h 1620012"/>
              <a:gd name="connsiteX402" fmla="*/ 1076230 w 1620012"/>
              <a:gd name="connsiteY402" fmla="*/ 1267492 h 1620012"/>
              <a:gd name="connsiteX403" fmla="*/ 543783 w 1620012"/>
              <a:gd name="connsiteY403" fmla="*/ 1267492 h 1620012"/>
              <a:gd name="connsiteX404" fmla="*/ 547021 w 1620012"/>
              <a:gd name="connsiteY404" fmla="*/ 1269397 h 1620012"/>
              <a:gd name="connsiteX405" fmla="*/ 544449 w 1620012"/>
              <a:gd name="connsiteY405" fmla="*/ 1273969 h 1620012"/>
              <a:gd name="connsiteX406" fmla="*/ 541211 w 1620012"/>
              <a:gd name="connsiteY406" fmla="*/ 1272064 h 1620012"/>
              <a:gd name="connsiteX407" fmla="*/ 1092042 w 1620012"/>
              <a:gd name="connsiteY407" fmla="*/ 1257872 h 1620012"/>
              <a:gd name="connsiteX408" fmla="*/ 1094899 w 1620012"/>
              <a:gd name="connsiteY408" fmla="*/ 1262348 h 1620012"/>
              <a:gd name="connsiteX409" fmla="*/ 1091660 w 1620012"/>
              <a:gd name="connsiteY409" fmla="*/ 1264349 h 1620012"/>
              <a:gd name="connsiteX410" fmla="*/ 1088898 w 1620012"/>
              <a:gd name="connsiteY410" fmla="*/ 1259872 h 1620012"/>
              <a:gd name="connsiteX411" fmla="*/ 1092042 w 1620012"/>
              <a:gd name="connsiteY411" fmla="*/ 1257872 h 1620012"/>
              <a:gd name="connsiteX412" fmla="*/ 528066 w 1620012"/>
              <a:gd name="connsiteY412" fmla="*/ 1257872 h 1620012"/>
              <a:gd name="connsiteX413" fmla="*/ 531210 w 1620012"/>
              <a:gd name="connsiteY413" fmla="*/ 1259872 h 1620012"/>
              <a:gd name="connsiteX414" fmla="*/ 528352 w 1620012"/>
              <a:gd name="connsiteY414" fmla="*/ 1264349 h 1620012"/>
              <a:gd name="connsiteX415" fmla="*/ 525209 w 1620012"/>
              <a:gd name="connsiteY415" fmla="*/ 1262348 h 1620012"/>
              <a:gd name="connsiteX416" fmla="*/ 1426369 w 1620012"/>
              <a:gd name="connsiteY416" fmla="*/ 1254538 h 1620012"/>
              <a:gd name="connsiteX417" fmla="*/ 1445419 w 1620012"/>
              <a:gd name="connsiteY417" fmla="*/ 1268444 h 1620012"/>
              <a:gd name="connsiteX418" fmla="*/ 1442275 w 1620012"/>
              <a:gd name="connsiteY418" fmla="*/ 1272826 h 1620012"/>
              <a:gd name="connsiteX419" fmla="*/ 1423225 w 1620012"/>
              <a:gd name="connsiteY419" fmla="*/ 1258919 h 1620012"/>
              <a:gd name="connsiteX420" fmla="*/ 1426369 w 1620012"/>
              <a:gd name="connsiteY420" fmla="*/ 1254538 h 1620012"/>
              <a:gd name="connsiteX421" fmla="*/ 193739 w 1620012"/>
              <a:gd name="connsiteY421" fmla="*/ 1254538 h 1620012"/>
              <a:gd name="connsiteX422" fmla="*/ 196881 w 1620012"/>
              <a:gd name="connsiteY422" fmla="*/ 1258919 h 1620012"/>
              <a:gd name="connsiteX423" fmla="*/ 177831 w 1620012"/>
              <a:gd name="connsiteY423" fmla="*/ 1272826 h 1620012"/>
              <a:gd name="connsiteX424" fmla="*/ 174689 w 1620012"/>
              <a:gd name="connsiteY424" fmla="*/ 1268444 h 1620012"/>
              <a:gd name="connsiteX425" fmla="*/ 1107472 w 1620012"/>
              <a:gd name="connsiteY425" fmla="*/ 1247775 h 1620012"/>
              <a:gd name="connsiteX426" fmla="*/ 1110329 w 1620012"/>
              <a:gd name="connsiteY426" fmla="*/ 1252157 h 1620012"/>
              <a:gd name="connsiteX427" fmla="*/ 1107281 w 1620012"/>
              <a:gd name="connsiteY427" fmla="*/ 1254252 h 1620012"/>
              <a:gd name="connsiteX428" fmla="*/ 1104329 w 1620012"/>
              <a:gd name="connsiteY428" fmla="*/ 1249871 h 1620012"/>
              <a:gd name="connsiteX429" fmla="*/ 1107472 w 1620012"/>
              <a:gd name="connsiteY429" fmla="*/ 1247775 h 1620012"/>
              <a:gd name="connsiteX430" fmla="*/ 512540 w 1620012"/>
              <a:gd name="connsiteY430" fmla="*/ 1247775 h 1620012"/>
              <a:gd name="connsiteX431" fmla="*/ 515684 w 1620012"/>
              <a:gd name="connsiteY431" fmla="*/ 1249871 h 1620012"/>
              <a:gd name="connsiteX432" fmla="*/ 512636 w 1620012"/>
              <a:gd name="connsiteY432" fmla="*/ 1254252 h 1620012"/>
              <a:gd name="connsiteX433" fmla="*/ 509588 w 1620012"/>
              <a:gd name="connsiteY433" fmla="*/ 1252157 h 1620012"/>
              <a:gd name="connsiteX434" fmla="*/ 479775 w 1620012"/>
              <a:gd name="connsiteY434" fmla="*/ 1239489 h 1620012"/>
              <a:gd name="connsiteX435" fmla="*/ 600742 w 1620012"/>
              <a:gd name="connsiteY435" fmla="*/ 1309974 h 1620012"/>
              <a:gd name="connsiteX436" fmla="*/ 590074 w 1620012"/>
              <a:gd name="connsiteY436" fmla="*/ 1335310 h 1620012"/>
              <a:gd name="connsiteX437" fmla="*/ 463011 w 1620012"/>
              <a:gd name="connsiteY437" fmla="*/ 1261396 h 1620012"/>
              <a:gd name="connsiteX438" fmla="*/ 1122522 w 1620012"/>
              <a:gd name="connsiteY438" fmla="*/ 1237107 h 1620012"/>
              <a:gd name="connsiteX439" fmla="*/ 1125569 w 1620012"/>
              <a:gd name="connsiteY439" fmla="*/ 1241394 h 1620012"/>
              <a:gd name="connsiteX440" fmla="*/ 1122522 w 1620012"/>
              <a:gd name="connsiteY440" fmla="*/ 1243584 h 1620012"/>
              <a:gd name="connsiteX441" fmla="*/ 1119474 w 1620012"/>
              <a:gd name="connsiteY441" fmla="*/ 1239298 h 1620012"/>
              <a:gd name="connsiteX442" fmla="*/ 1122522 w 1620012"/>
              <a:gd name="connsiteY442" fmla="*/ 1237107 h 1620012"/>
              <a:gd name="connsiteX443" fmla="*/ 497491 w 1620012"/>
              <a:gd name="connsiteY443" fmla="*/ 1237107 h 1620012"/>
              <a:gd name="connsiteX444" fmla="*/ 500539 w 1620012"/>
              <a:gd name="connsiteY444" fmla="*/ 1239298 h 1620012"/>
              <a:gd name="connsiteX445" fmla="*/ 497396 w 1620012"/>
              <a:gd name="connsiteY445" fmla="*/ 1243584 h 1620012"/>
              <a:gd name="connsiteX446" fmla="*/ 494348 w 1620012"/>
              <a:gd name="connsiteY446" fmla="*/ 1241394 h 1620012"/>
              <a:gd name="connsiteX447" fmla="*/ 642652 w 1620012"/>
              <a:gd name="connsiteY447" fmla="*/ 1233297 h 1620012"/>
              <a:gd name="connsiteX448" fmla="*/ 690849 w 1620012"/>
              <a:gd name="connsiteY448" fmla="*/ 1249394 h 1620012"/>
              <a:gd name="connsiteX449" fmla="*/ 692563 w 1620012"/>
              <a:gd name="connsiteY449" fmla="*/ 1258633 h 1620012"/>
              <a:gd name="connsiteX450" fmla="*/ 810101 w 1620012"/>
              <a:gd name="connsiteY450" fmla="*/ 1273683 h 1620012"/>
              <a:gd name="connsiteX451" fmla="*/ 927545 w 1620012"/>
              <a:gd name="connsiteY451" fmla="*/ 1258633 h 1620012"/>
              <a:gd name="connsiteX452" fmla="*/ 929259 w 1620012"/>
              <a:gd name="connsiteY452" fmla="*/ 1249394 h 1620012"/>
              <a:gd name="connsiteX453" fmla="*/ 977456 w 1620012"/>
              <a:gd name="connsiteY453" fmla="*/ 1233297 h 1620012"/>
              <a:gd name="connsiteX454" fmla="*/ 987552 w 1620012"/>
              <a:gd name="connsiteY454" fmla="*/ 1248918 h 1620012"/>
              <a:gd name="connsiteX455" fmla="*/ 810101 w 1620012"/>
              <a:gd name="connsiteY455" fmla="*/ 1283303 h 1620012"/>
              <a:gd name="connsiteX456" fmla="*/ 632650 w 1620012"/>
              <a:gd name="connsiteY456" fmla="*/ 1248918 h 1620012"/>
              <a:gd name="connsiteX457" fmla="*/ 1441514 w 1620012"/>
              <a:gd name="connsiteY457" fmla="*/ 1232726 h 1620012"/>
              <a:gd name="connsiteX458" fmla="*/ 1461040 w 1620012"/>
              <a:gd name="connsiteY458" fmla="*/ 1245870 h 1620012"/>
              <a:gd name="connsiteX459" fmla="*/ 1457992 w 1620012"/>
              <a:gd name="connsiteY459" fmla="*/ 1250347 h 1620012"/>
              <a:gd name="connsiteX460" fmla="*/ 1438466 w 1620012"/>
              <a:gd name="connsiteY460" fmla="*/ 1237203 h 1620012"/>
              <a:gd name="connsiteX461" fmla="*/ 1441514 w 1620012"/>
              <a:gd name="connsiteY461" fmla="*/ 1232726 h 1620012"/>
              <a:gd name="connsiteX462" fmla="*/ 178498 w 1620012"/>
              <a:gd name="connsiteY462" fmla="*/ 1232726 h 1620012"/>
              <a:gd name="connsiteX463" fmla="*/ 181546 w 1620012"/>
              <a:gd name="connsiteY463" fmla="*/ 1237203 h 1620012"/>
              <a:gd name="connsiteX464" fmla="*/ 162020 w 1620012"/>
              <a:gd name="connsiteY464" fmla="*/ 1250347 h 1620012"/>
              <a:gd name="connsiteX465" fmla="*/ 158972 w 1620012"/>
              <a:gd name="connsiteY465" fmla="*/ 1245870 h 1620012"/>
              <a:gd name="connsiteX466" fmla="*/ 1137285 w 1620012"/>
              <a:gd name="connsiteY466" fmla="*/ 1225868 h 1620012"/>
              <a:gd name="connsiteX467" fmla="*/ 1140524 w 1620012"/>
              <a:gd name="connsiteY467" fmla="*/ 1229964 h 1620012"/>
              <a:gd name="connsiteX468" fmla="*/ 1137571 w 1620012"/>
              <a:gd name="connsiteY468" fmla="*/ 1232250 h 1620012"/>
              <a:gd name="connsiteX469" fmla="*/ 1134333 w 1620012"/>
              <a:gd name="connsiteY469" fmla="*/ 1228154 h 1620012"/>
              <a:gd name="connsiteX470" fmla="*/ 1137285 w 1620012"/>
              <a:gd name="connsiteY470" fmla="*/ 1225868 h 1620012"/>
              <a:gd name="connsiteX471" fmla="*/ 482822 w 1620012"/>
              <a:gd name="connsiteY471" fmla="*/ 1225868 h 1620012"/>
              <a:gd name="connsiteX472" fmla="*/ 485775 w 1620012"/>
              <a:gd name="connsiteY472" fmla="*/ 1228154 h 1620012"/>
              <a:gd name="connsiteX473" fmla="*/ 482537 w 1620012"/>
              <a:gd name="connsiteY473" fmla="*/ 1232250 h 1620012"/>
              <a:gd name="connsiteX474" fmla="*/ 479584 w 1620012"/>
              <a:gd name="connsiteY474" fmla="*/ 1229964 h 1620012"/>
              <a:gd name="connsiteX475" fmla="*/ 1151573 w 1620012"/>
              <a:gd name="connsiteY475" fmla="*/ 1214247 h 1620012"/>
              <a:gd name="connsiteX476" fmla="*/ 1154906 w 1620012"/>
              <a:gd name="connsiteY476" fmla="*/ 1218248 h 1620012"/>
              <a:gd name="connsiteX477" fmla="*/ 1152049 w 1620012"/>
              <a:gd name="connsiteY477" fmla="*/ 1220629 h 1620012"/>
              <a:gd name="connsiteX478" fmla="*/ 1148716 w 1620012"/>
              <a:gd name="connsiteY478" fmla="*/ 1216629 h 1620012"/>
              <a:gd name="connsiteX479" fmla="*/ 1151573 w 1620012"/>
              <a:gd name="connsiteY479" fmla="*/ 1214247 h 1620012"/>
              <a:gd name="connsiteX480" fmla="*/ 468535 w 1620012"/>
              <a:gd name="connsiteY480" fmla="*/ 1214247 h 1620012"/>
              <a:gd name="connsiteX481" fmla="*/ 471392 w 1620012"/>
              <a:gd name="connsiteY481" fmla="*/ 1216629 h 1620012"/>
              <a:gd name="connsiteX482" fmla="*/ 468059 w 1620012"/>
              <a:gd name="connsiteY482" fmla="*/ 1220629 h 1620012"/>
              <a:gd name="connsiteX483" fmla="*/ 465201 w 1620012"/>
              <a:gd name="connsiteY483" fmla="*/ 1218248 h 1620012"/>
              <a:gd name="connsiteX484" fmla="*/ 1455897 w 1620012"/>
              <a:gd name="connsiteY484" fmla="*/ 1210533 h 1620012"/>
              <a:gd name="connsiteX485" fmla="*/ 1475899 w 1620012"/>
              <a:gd name="connsiteY485" fmla="*/ 1223010 h 1620012"/>
              <a:gd name="connsiteX486" fmla="*/ 1473041 w 1620012"/>
              <a:gd name="connsiteY486" fmla="*/ 1227582 h 1620012"/>
              <a:gd name="connsiteX487" fmla="*/ 1453039 w 1620012"/>
              <a:gd name="connsiteY487" fmla="*/ 1215105 h 1620012"/>
              <a:gd name="connsiteX488" fmla="*/ 1455897 w 1620012"/>
              <a:gd name="connsiteY488" fmla="*/ 1210533 h 1620012"/>
              <a:gd name="connsiteX489" fmla="*/ 164115 w 1620012"/>
              <a:gd name="connsiteY489" fmla="*/ 1210437 h 1620012"/>
              <a:gd name="connsiteX490" fmla="*/ 166973 w 1620012"/>
              <a:gd name="connsiteY490" fmla="*/ 1215009 h 1620012"/>
              <a:gd name="connsiteX491" fmla="*/ 146971 w 1620012"/>
              <a:gd name="connsiteY491" fmla="*/ 1227487 h 1620012"/>
              <a:gd name="connsiteX492" fmla="*/ 144113 w 1620012"/>
              <a:gd name="connsiteY492" fmla="*/ 1222915 h 1620012"/>
              <a:gd name="connsiteX493" fmla="*/ 514540 w 1620012"/>
              <a:gd name="connsiteY493" fmla="*/ 1210247 h 1620012"/>
              <a:gd name="connsiteX494" fmla="*/ 628745 w 1620012"/>
              <a:gd name="connsiteY494" fmla="*/ 1273398 h 1620012"/>
              <a:gd name="connsiteX495" fmla="*/ 619506 w 1620012"/>
              <a:gd name="connsiteY495" fmla="*/ 1297020 h 1620012"/>
              <a:gd name="connsiteX496" fmla="*/ 499491 w 1620012"/>
              <a:gd name="connsiteY496" fmla="*/ 1230631 h 1620012"/>
              <a:gd name="connsiteX497" fmla="*/ 1113663 w 1620012"/>
              <a:gd name="connsiteY497" fmla="*/ 1203866 h 1620012"/>
              <a:gd name="connsiteX498" fmla="*/ 1129188 w 1620012"/>
              <a:gd name="connsiteY498" fmla="*/ 1223963 h 1620012"/>
              <a:gd name="connsiteX499" fmla="*/ 1026128 w 1620012"/>
              <a:gd name="connsiteY499" fmla="*/ 1286161 h 1620012"/>
              <a:gd name="connsiteX500" fmla="*/ 1015651 w 1620012"/>
              <a:gd name="connsiteY500" fmla="*/ 1263016 h 1620012"/>
              <a:gd name="connsiteX501" fmla="*/ 1113663 w 1620012"/>
              <a:gd name="connsiteY501" fmla="*/ 1203866 h 1620012"/>
              <a:gd name="connsiteX502" fmla="*/ 1165479 w 1620012"/>
              <a:gd name="connsiteY502" fmla="*/ 1202055 h 1620012"/>
              <a:gd name="connsiteX503" fmla="*/ 1169003 w 1620012"/>
              <a:gd name="connsiteY503" fmla="*/ 1205961 h 1620012"/>
              <a:gd name="connsiteX504" fmla="*/ 1166241 w 1620012"/>
              <a:gd name="connsiteY504" fmla="*/ 1208437 h 1620012"/>
              <a:gd name="connsiteX505" fmla="*/ 1162717 w 1620012"/>
              <a:gd name="connsiteY505" fmla="*/ 1204532 h 1620012"/>
              <a:gd name="connsiteX506" fmla="*/ 1165479 w 1620012"/>
              <a:gd name="connsiteY506" fmla="*/ 1202055 h 1620012"/>
              <a:gd name="connsiteX507" fmla="*/ 454628 w 1620012"/>
              <a:gd name="connsiteY507" fmla="*/ 1202055 h 1620012"/>
              <a:gd name="connsiteX508" fmla="*/ 457391 w 1620012"/>
              <a:gd name="connsiteY508" fmla="*/ 1204532 h 1620012"/>
              <a:gd name="connsiteX509" fmla="*/ 453867 w 1620012"/>
              <a:gd name="connsiteY509" fmla="*/ 1208437 h 1620012"/>
              <a:gd name="connsiteX510" fmla="*/ 451104 w 1620012"/>
              <a:gd name="connsiteY510" fmla="*/ 1205961 h 1620012"/>
              <a:gd name="connsiteX511" fmla="*/ 1044226 w 1620012"/>
              <a:gd name="connsiteY511" fmla="*/ 1200341 h 1620012"/>
              <a:gd name="connsiteX512" fmla="*/ 1054513 w 1620012"/>
              <a:gd name="connsiteY512" fmla="*/ 1203103 h 1620012"/>
              <a:gd name="connsiteX513" fmla="*/ 1059752 w 1620012"/>
              <a:gd name="connsiteY513" fmla="*/ 1212152 h 1620012"/>
              <a:gd name="connsiteX514" fmla="*/ 1033367 w 1620012"/>
              <a:gd name="connsiteY514" fmla="*/ 1227391 h 1620012"/>
              <a:gd name="connsiteX515" fmla="*/ 1028129 w 1620012"/>
              <a:gd name="connsiteY515" fmla="*/ 1218248 h 1620012"/>
              <a:gd name="connsiteX516" fmla="*/ 1030796 w 1620012"/>
              <a:gd name="connsiteY516" fmla="*/ 1208056 h 1620012"/>
              <a:gd name="connsiteX517" fmla="*/ 1044226 w 1620012"/>
              <a:gd name="connsiteY517" fmla="*/ 1200341 h 1620012"/>
              <a:gd name="connsiteX518" fmla="*/ 575882 w 1620012"/>
              <a:gd name="connsiteY518" fmla="*/ 1200245 h 1620012"/>
              <a:gd name="connsiteX519" fmla="*/ 589217 w 1620012"/>
              <a:gd name="connsiteY519" fmla="*/ 1207961 h 1620012"/>
              <a:gd name="connsiteX520" fmla="*/ 591979 w 1620012"/>
              <a:gd name="connsiteY520" fmla="*/ 1218152 h 1620012"/>
              <a:gd name="connsiteX521" fmla="*/ 586740 w 1620012"/>
              <a:gd name="connsiteY521" fmla="*/ 1227296 h 1620012"/>
              <a:gd name="connsiteX522" fmla="*/ 560356 w 1620012"/>
              <a:gd name="connsiteY522" fmla="*/ 1212056 h 1620012"/>
              <a:gd name="connsiteX523" fmla="*/ 565595 w 1620012"/>
              <a:gd name="connsiteY523" fmla="*/ 1203008 h 1620012"/>
              <a:gd name="connsiteX524" fmla="*/ 1178910 w 1620012"/>
              <a:gd name="connsiteY524" fmla="*/ 1189387 h 1620012"/>
              <a:gd name="connsiteX525" fmla="*/ 1182529 w 1620012"/>
              <a:gd name="connsiteY525" fmla="*/ 1193102 h 1620012"/>
              <a:gd name="connsiteX526" fmla="*/ 1179862 w 1620012"/>
              <a:gd name="connsiteY526" fmla="*/ 1195674 h 1620012"/>
              <a:gd name="connsiteX527" fmla="*/ 1176242 w 1620012"/>
              <a:gd name="connsiteY527" fmla="*/ 1191959 h 1620012"/>
              <a:gd name="connsiteX528" fmla="*/ 1178910 w 1620012"/>
              <a:gd name="connsiteY528" fmla="*/ 1189387 h 1620012"/>
              <a:gd name="connsiteX529" fmla="*/ 441198 w 1620012"/>
              <a:gd name="connsiteY529" fmla="*/ 1189387 h 1620012"/>
              <a:gd name="connsiteX530" fmla="*/ 443865 w 1620012"/>
              <a:gd name="connsiteY530" fmla="*/ 1191959 h 1620012"/>
              <a:gd name="connsiteX531" fmla="*/ 440246 w 1620012"/>
              <a:gd name="connsiteY531" fmla="*/ 1195674 h 1620012"/>
              <a:gd name="connsiteX532" fmla="*/ 437579 w 1620012"/>
              <a:gd name="connsiteY532" fmla="*/ 1193102 h 1620012"/>
              <a:gd name="connsiteX533" fmla="*/ 423006 w 1620012"/>
              <a:gd name="connsiteY533" fmla="*/ 1189197 h 1620012"/>
              <a:gd name="connsiteX534" fmla="*/ 441675 w 1620012"/>
              <a:gd name="connsiteY534" fmla="*/ 1207389 h 1620012"/>
              <a:gd name="connsiteX535" fmla="*/ 422911 w 1620012"/>
              <a:gd name="connsiteY535" fmla="*/ 1227678 h 1620012"/>
              <a:gd name="connsiteX536" fmla="*/ 403289 w 1620012"/>
              <a:gd name="connsiteY536" fmla="*/ 1208533 h 1620012"/>
              <a:gd name="connsiteX537" fmla="*/ 150495 w 1620012"/>
              <a:gd name="connsiteY537" fmla="*/ 1187768 h 1620012"/>
              <a:gd name="connsiteX538" fmla="*/ 153162 w 1620012"/>
              <a:gd name="connsiteY538" fmla="*/ 1192340 h 1620012"/>
              <a:gd name="connsiteX539" fmla="*/ 132778 w 1620012"/>
              <a:gd name="connsiteY539" fmla="*/ 1204151 h 1620012"/>
              <a:gd name="connsiteX540" fmla="*/ 130112 w 1620012"/>
              <a:gd name="connsiteY540" fmla="*/ 1199484 h 1620012"/>
              <a:gd name="connsiteX541" fmla="*/ 1469422 w 1620012"/>
              <a:gd name="connsiteY541" fmla="*/ 1187673 h 1620012"/>
              <a:gd name="connsiteX542" fmla="*/ 1489806 w 1620012"/>
              <a:gd name="connsiteY542" fmla="*/ 1199484 h 1620012"/>
              <a:gd name="connsiteX543" fmla="*/ 1487138 w 1620012"/>
              <a:gd name="connsiteY543" fmla="*/ 1204151 h 1620012"/>
              <a:gd name="connsiteX544" fmla="*/ 1466755 w 1620012"/>
              <a:gd name="connsiteY544" fmla="*/ 1192435 h 1620012"/>
              <a:gd name="connsiteX545" fmla="*/ 1469422 w 1620012"/>
              <a:gd name="connsiteY545" fmla="*/ 1187673 h 1620012"/>
              <a:gd name="connsiteX546" fmla="*/ 428149 w 1620012"/>
              <a:gd name="connsiteY546" fmla="*/ 1176338 h 1620012"/>
              <a:gd name="connsiteX547" fmla="*/ 430721 w 1620012"/>
              <a:gd name="connsiteY547" fmla="*/ 1179005 h 1620012"/>
              <a:gd name="connsiteX548" fmla="*/ 427006 w 1620012"/>
              <a:gd name="connsiteY548" fmla="*/ 1182624 h 1620012"/>
              <a:gd name="connsiteX549" fmla="*/ 424434 w 1620012"/>
              <a:gd name="connsiteY549" fmla="*/ 1179957 h 1620012"/>
              <a:gd name="connsiteX550" fmla="*/ 1191959 w 1620012"/>
              <a:gd name="connsiteY550" fmla="*/ 1176243 h 1620012"/>
              <a:gd name="connsiteX551" fmla="*/ 1195674 w 1620012"/>
              <a:gd name="connsiteY551" fmla="*/ 1179862 h 1620012"/>
              <a:gd name="connsiteX552" fmla="*/ 1193102 w 1620012"/>
              <a:gd name="connsiteY552" fmla="*/ 1182529 h 1620012"/>
              <a:gd name="connsiteX553" fmla="*/ 1189387 w 1620012"/>
              <a:gd name="connsiteY553" fmla="*/ 1178910 h 1620012"/>
              <a:gd name="connsiteX554" fmla="*/ 1191959 w 1620012"/>
              <a:gd name="connsiteY554" fmla="*/ 1176243 h 1620012"/>
              <a:gd name="connsiteX555" fmla="*/ 400432 w 1620012"/>
              <a:gd name="connsiteY555" fmla="*/ 1164622 h 1620012"/>
              <a:gd name="connsiteX556" fmla="*/ 411766 w 1620012"/>
              <a:gd name="connsiteY556" fmla="*/ 1177386 h 1620012"/>
              <a:gd name="connsiteX557" fmla="*/ 391573 w 1620012"/>
              <a:gd name="connsiteY557" fmla="*/ 1196055 h 1620012"/>
              <a:gd name="connsiteX558" fmla="*/ 379572 w 1620012"/>
              <a:gd name="connsiteY558" fmla="*/ 1182720 h 1620012"/>
              <a:gd name="connsiteX559" fmla="*/ 1482280 w 1620012"/>
              <a:gd name="connsiteY559" fmla="*/ 1164527 h 1620012"/>
              <a:gd name="connsiteX560" fmla="*/ 1503045 w 1620012"/>
              <a:gd name="connsiteY560" fmla="*/ 1175576 h 1620012"/>
              <a:gd name="connsiteX561" fmla="*/ 1500473 w 1620012"/>
              <a:gd name="connsiteY561" fmla="*/ 1180338 h 1620012"/>
              <a:gd name="connsiteX562" fmla="*/ 1479709 w 1620012"/>
              <a:gd name="connsiteY562" fmla="*/ 1169289 h 1620012"/>
              <a:gd name="connsiteX563" fmla="*/ 1482280 w 1620012"/>
              <a:gd name="connsiteY563" fmla="*/ 1164527 h 1620012"/>
              <a:gd name="connsiteX564" fmla="*/ 137732 w 1620012"/>
              <a:gd name="connsiteY564" fmla="*/ 1164527 h 1620012"/>
              <a:gd name="connsiteX565" fmla="*/ 140303 w 1620012"/>
              <a:gd name="connsiteY565" fmla="*/ 1169289 h 1620012"/>
              <a:gd name="connsiteX566" fmla="*/ 119539 w 1620012"/>
              <a:gd name="connsiteY566" fmla="*/ 1180338 h 1620012"/>
              <a:gd name="connsiteX567" fmla="*/ 116967 w 1620012"/>
              <a:gd name="connsiteY567" fmla="*/ 1175576 h 1620012"/>
              <a:gd name="connsiteX568" fmla="*/ 1204437 w 1620012"/>
              <a:gd name="connsiteY568" fmla="*/ 1162717 h 1620012"/>
              <a:gd name="connsiteX569" fmla="*/ 1208342 w 1620012"/>
              <a:gd name="connsiteY569" fmla="*/ 1166241 h 1620012"/>
              <a:gd name="connsiteX570" fmla="*/ 1205866 w 1620012"/>
              <a:gd name="connsiteY570" fmla="*/ 1169004 h 1620012"/>
              <a:gd name="connsiteX571" fmla="*/ 1201960 w 1620012"/>
              <a:gd name="connsiteY571" fmla="*/ 1165479 h 1620012"/>
              <a:gd name="connsiteX572" fmla="*/ 1204437 w 1620012"/>
              <a:gd name="connsiteY572" fmla="*/ 1162717 h 1620012"/>
              <a:gd name="connsiteX573" fmla="*/ 415576 w 1620012"/>
              <a:gd name="connsiteY573" fmla="*/ 1162717 h 1620012"/>
              <a:gd name="connsiteX574" fmla="*/ 418053 w 1620012"/>
              <a:gd name="connsiteY574" fmla="*/ 1165479 h 1620012"/>
              <a:gd name="connsiteX575" fmla="*/ 414147 w 1620012"/>
              <a:gd name="connsiteY575" fmla="*/ 1169004 h 1620012"/>
              <a:gd name="connsiteX576" fmla="*/ 411671 w 1620012"/>
              <a:gd name="connsiteY576" fmla="*/ 1166241 h 1620012"/>
              <a:gd name="connsiteX577" fmla="*/ 403479 w 1620012"/>
              <a:gd name="connsiteY577" fmla="*/ 1148811 h 1620012"/>
              <a:gd name="connsiteX578" fmla="*/ 405860 w 1620012"/>
              <a:gd name="connsiteY578" fmla="*/ 1151668 h 1620012"/>
              <a:gd name="connsiteX579" fmla="*/ 401860 w 1620012"/>
              <a:gd name="connsiteY579" fmla="*/ 1155002 h 1620012"/>
              <a:gd name="connsiteX580" fmla="*/ 399479 w 1620012"/>
              <a:gd name="connsiteY580" fmla="*/ 1152144 h 1620012"/>
              <a:gd name="connsiteX581" fmla="*/ 1216533 w 1620012"/>
              <a:gd name="connsiteY581" fmla="*/ 1148715 h 1620012"/>
              <a:gd name="connsiteX582" fmla="*/ 1220534 w 1620012"/>
              <a:gd name="connsiteY582" fmla="*/ 1152049 h 1620012"/>
              <a:gd name="connsiteX583" fmla="*/ 1218153 w 1620012"/>
              <a:gd name="connsiteY583" fmla="*/ 1154907 h 1620012"/>
              <a:gd name="connsiteX584" fmla="*/ 1214152 w 1620012"/>
              <a:gd name="connsiteY584" fmla="*/ 1151573 h 1620012"/>
              <a:gd name="connsiteX585" fmla="*/ 1216533 w 1620012"/>
              <a:gd name="connsiteY585" fmla="*/ 1148715 h 1620012"/>
              <a:gd name="connsiteX586" fmla="*/ 1494282 w 1620012"/>
              <a:gd name="connsiteY586" fmla="*/ 1140810 h 1620012"/>
              <a:gd name="connsiteX587" fmla="*/ 1515428 w 1620012"/>
              <a:gd name="connsiteY587" fmla="*/ 1151097 h 1620012"/>
              <a:gd name="connsiteX588" fmla="*/ 1513047 w 1620012"/>
              <a:gd name="connsiteY588" fmla="*/ 1155954 h 1620012"/>
              <a:gd name="connsiteX589" fmla="*/ 1491901 w 1620012"/>
              <a:gd name="connsiteY589" fmla="*/ 1145667 h 1620012"/>
              <a:gd name="connsiteX590" fmla="*/ 1494282 w 1620012"/>
              <a:gd name="connsiteY590" fmla="*/ 1140810 h 1620012"/>
              <a:gd name="connsiteX591" fmla="*/ 125730 w 1620012"/>
              <a:gd name="connsiteY591" fmla="*/ 1140810 h 1620012"/>
              <a:gd name="connsiteX592" fmla="*/ 128111 w 1620012"/>
              <a:gd name="connsiteY592" fmla="*/ 1145667 h 1620012"/>
              <a:gd name="connsiteX593" fmla="*/ 106965 w 1620012"/>
              <a:gd name="connsiteY593" fmla="*/ 1155954 h 1620012"/>
              <a:gd name="connsiteX594" fmla="*/ 104584 w 1620012"/>
              <a:gd name="connsiteY594" fmla="*/ 1151097 h 1620012"/>
              <a:gd name="connsiteX595" fmla="*/ 1228154 w 1620012"/>
              <a:gd name="connsiteY595" fmla="*/ 1134333 h 1620012"/>
              <a:gd name="connsiteX596" fmla="*/ 1232249 w 1620012"/>
              <a:gd name="connsiteY596" fmla="*/ 1137571 h 1620012"/>
              <a:gd name="connsiteX597" fmla="*/ 1229963 w 1620012"/>
              <a:gd name="connsiteY597" fmla="*/ 1140524 h 1620012"/>
              <a:gd name="connsiteX598" fmla="*/ 1225868 w 1620012"/>
              <a:gd name="connsiteY598" fmla="*/ 1137285 h 1620012"/>
              <a:gd name="connsiteX599" fmla="*/ 1228154 w 1620012"/>
              <a:gd name="connsiteY599" fmla="*/ 1134333 h 1620012"/>
              <a:gd name="connsiteX600" fmla="*/ 391954 w 1620012"/>
              <a:gd name="connsiteY600" fmla="*/ 1134333 h 1620012"/>
              <a:gd name="connsiteX601" fmla="*/ 394240 w 1620012"/>
              <a:gd name="connsiteY601" fmla="*/ 1137285 h 1620012"/>
              <a:gd name="connsiteX602" fmla="*/ 390144 w 1620012"/>
              <a:gd name="connsiteY602" fmla="*/ 1140524 h 1620012"/>
              <a:gd name="connsiteX603" fmla="*/ 387858 w 1620012"/>
              <a:gd name="connsiteY603" fmla="*/ 1137571 h 1620012"/>
              <a:gd name="connsiteX604" fmla="*/ 1239203 w 1620012"/>
              <a:gd name="connsiteY604" fmla="*/ 1119569 h 1620012"/>
              <a:gd name="connsiteX605" fmla="*/ 1243489 w 1620012"/>
              <a:gd name="connsiteY605" fmla="*/ 1122617 h 1620012"/>
              <a:gd name="connsiteX606" fmla="*/ 1241298 w 1620012"/>
              <a:gd name="connsiteY606" fmla="*/ 1125665 h 1620012"/>
              <a:gd name="connsiteX607" fmla="*/ 1237012 w 1620012"/>
              <a:gd name="connsiteY607" fmla="*/ 1122617 h 1620012"/>
              <a:gd name="connsiteX608" fmla="*/ 1239203 w 1620012"/>
              <a:gd name="connsiteY608" fmla="*/ 1119569 h 1620012"/>
              <a:gd name="connsiteX609" fmla="*/ 380809 w 1620012"/>
              <a:gd name="connsiteY609" fmla="*/ 1119569 h 1620012"/>
              <a:gd name="connsiteX610" fmla="*/ 383001 w 1620012"/>
              <a:gd name="connsiteY610" fmla="*/ 1122617 h 1620012"/>
              <a:gd name="connsiteX611" fmla="*/ 378714 w 1620012"/>
              <a:gd name="connsiteY611" fmla="*/ 1125665 h 1620012"/>
              <a:gd name="connsiteX612" fmla="*/ 376524 w 1620012"/>
              <a:gd name="connsiteY612" fmla="*/ 1122617 h 1620012"/>
              <a:gd name="connsiteX613" fmla="*/ 1505426 w 1620012"/>
              <a:gd name="connsiteY613" fmla="*/ 1116711 h 1620012"/>
              <a:gd name="connsiteX614" fmla="*/ 1526857 w 1620012"/>
              <a:gd name="connsiteY614" fmla="*/ 1126236 h 1620012"/>
              <a:gd name="connsiteX615" fmla="*/ 1524667 w 1620012"/>
              <a:gd name="connsiteY615" fmla="*/ 1131189 h 1620012"/>
              <a:gd name="connsiteX616" fmla="*/ 1503236 w 1620012"/>
              <a:gd name="connsiteY616" fmla="*/ 1121664 h 1620012"/>
              <a:gd name="connsiteX617" fmla="*/ 1505426 w 1620012"/>
              <a:gd name="connsiteY617" fmla="*/ 1116711 h 1620012"/>
              <a:gd name="connsiteX618" fmla="*/ 114586 w 1620012"/>
              <a:gd name="connsiteY618" fmla="*/ 1116711 h 1620012"/>
              <a:gd name="connsiteX619" fmla="*/ 116776 w 1620012"/>
              <a:gd name="connsiteY619" fmla="*/ 1121664 h 1620012"/>
              <a:gd name="connsiteX620" fmla="*/ 95345 w 1620012"/>
              <a:gd name="connsiteY620" fmla="*/ 1131189 h 1620012"/>
              <a:gd name="connsiteX621" fmla="*/ 93155 w 1620012"/>
              <a:gd name="connsiteY621" fmla="*/ 1126236 h 1620012"/>
              <a:gd name="connsiteX622" fmla="*/ 370237 w 1620012"/>
              <a:gd name="connsiteY622" fmla="*/ 1104519 h 1620012"/>
              <a:gd name="connsiteX623" fmla="*/ 372333 w 1620012"/>
              <a:gd name="connsiteY623" fmla="*/ 1107567 h 1620012"/>
              <a:gd name="connsiteX624" fmla="*/ 367951 w 1620012"/>
              <a:gd name="connsiteY624" fmla="*/ 1110520 h 1620012"/>
              <a:gd name="connsiteX625" fmla="*/ 365856 w 1620012"/>
              <a:gd name="connsiteY625" fmla="*/ 1107472 h 1620012"/>
              <a:gd name="connsiteX626" fmla="*/ 1249776 w 1620012"/>
              <a:gd name="connsiteY626" fmla="*/ 1104424 h 1620012"/>
              <a:gd name="connsiteX627" fmla="*/ 1254157 w 1620012"/>
              <a:gd name="connsiteY627" fmla="*/ 1107377 h 1620012"/>
              <a:gd name="connsiteX628" fmla="*/ 1252062 w 1620012"/>
              <a:gd name="connsiteY628" fmla="*/ 1110425 h 1620012"/>
              <a:gd name="connsiteX629" fmla="*/ 1247680 w 1620012"/>
              <a:gd name="connsiteY629" fmla="*/ 1107472 h 1620012"/>
              <a:gd name="connsiteX630" fmla="*/ 1249776 w 1620012"/>
              <a:gd name="connsiteY630" fmla="*/ 1104424 h 1620012"/>
              <a:gd name="connsiteX631" fmla="*/ 1211865 w 1620012"/>
              <a:gd name="connsiteY631" fmla="*/ 1103186 h 1620012"/>
              <a:gd name="connsiteX632" fmla="*/ 1232344 w 1620012"/>
              <a:gd name="connsiteY632" fmla="*/ 1118141 h 1620012"/>
              <a:gd name="connsiteX633" fmla="*/ 1165860 w 1620012"/>
              <a:gd name="connsiteY633" fmla="*/ 1192912 h 1620012"/>
              <a:gd name="connsiteX634" fmla="*/ 1148620 w 1620012"/>
              <a:gd name="connsiteY634" fmla="*/ 1174338 h 1620012"/>
              <a:gd name="connsiteX635" fmla="*/ 1211865 w 1620012"/>
              <a:gd name="connsiteY635" fmla="*/ 1103186 h 1620012"/>
              <a:gd name="connsiteX636" fmla="*/ 104394 w 1620012"/>
              <a:gd name="connsiteY636" fmla="*/ 1092327 h 1620012"/>
              <a:gd name="connsiteX637" fmla="*/ 106394 w 1620012"/>
              <a:gd name="connsiteY637" fmla="*/ 1097376 h 1620012"/>
              <a:gd name="connsiteX638" fmla="*/ 84677 w 1620012"/>
              <a:gd name="connsiteY638" fmla="*/ 1106139 h 1620012"/>
              <a:gd name="connsiteX639" fmla="*/ 82677 w 1620012"/>
              <a:gd name="connsiteY639" fmla="*/ 1101090 h 1620012"/>
              <a:gd name="connsiteX640" fmla="*/ 1515713 w 1620012"/>
              <a:gd name="connsiteY640" fmla="*/ 1092232 h 1620012"/>
              <a:gd name="connsiteX641" fmla="*/ 1537431 w 1620012"/>
              <a:gd name="connsiteY641" fmla="*/ 1100995 h 1620012"/>
              <a:gd name="connsiteX642" fmla="*/ 1535430 w 1620012"/>
              <a:gd name="connsiteY642" fmla="*/ 1106043 h 1620012"/>
              <a:gd name="connsiteX643" fmla="*/ 1513713 w 1620012"/>
              <a:gd name="connsiteY643" fmla="*/ 1097280 h 1620012"/>
              <a:gd name="connsiteX644" fmla="*/ 1515713 w 1620012"/>
              <a:gd name="connsiteY644" fmla="*/ 1092232 h 1620012"/>
              <a:gd name="connsiteX645" fmla="*/ 360236 w 1620012"/>
              <a:gd name="connsiteY645" fmla="*/ 1088994 h 1620012"/>
              <a:gd name="connsiteX646" fmla="*/ 362236 w 1620012"/>
              <a:gd name="connsiteY646" fmla="*/ 1092137 h 1620012"/>
              <a:gd name="connsiteX647" fmla="*/ 357759 w 1620012"/>
              <a:gd name="connsiteY647" fmla="*/ 1094899 h 1620012"/>
              <a:gd name="connsiteX648" fmla="*/ 355759 w 1620012"/>
              <a:gd name="connsiteY648" fmla="*/ 1091756 h 1620012"/>
              <a:gd name="connsiteX649" fmla="*/ 1259777 w 1620012"/>
              <a:gd name="connsiteY649" fmla="*/ 1088898 h 1620012"/>
              <a:gd name="connsiteX650" fmla="*/ 1264253 w 1620012"/>
              <a:gd name="connsiteY650" fmla="*/ 1091661 h 1620012"/>
              <a:gd name="connsiteX651" fmla="*/ 1262253 w 1620012"/>
              <a:gd name="connsiteY651" fmla="*/ 1094804 h 1620012"/>
              <a:gd name="connsiteX652" fmla="*/ 1257776 w 1620012"/>
              <a:gd name="connsiteY652" fmla="*/ 1092042 h 1620012"/>
              <a:gd name="connsiteX653" fmla="*/ 1259777 w 1620012"/>
              <a:gd name="connsiteY653" fmla="*/ 1088898 h 1620012"/>
              <a:gd name="connsiteX654" fmla="*/ 1269302 w 1620012"/>
              <a:gd name="connsiteY654" fmla="*/ 1073087 h 1620012"/>
              <a:gd name="connsiteX655" fmla="*/ 1273874 w 1620012"/>
              <a:gd name="connsiteY655" fmla="*/ 1075754 h 1620012"/>
              <a:gd name="connsiteX656" fmla="*/ 1271969 w 1620012"/>
              <a:gd name="connsiteY656" fmla="*/ 1078992 h 1620012"/>
              <a:gd name="connsiteX657" fmla="*/ 1267397 w 1620012"/>
              <a:gd name="connsiteY657" fmla="*/ 1076325 h 1620012"/>
              <a:gd name="connsiteX658" fmla="*/ 1269302 w 1620012"/>
              <a:gd name="connsiteY658" fmla="*/ 1073087 h 1620012"/>
              <a:gd name="connsiteX659" fmla="*/ 350711 w 1620012"/>
              <a:gd name="connsiteY659" fmla="*/ 1073087 h 1620012"/>
              <a:gd name="connsiteX660" fmla="*/ 352616 w 1620012"/>
              <a:gd name="connsiteY660" fmla="*/ 1076325 h 1620012"/>
              <a:gd name="connsiteX661" fmla="*/ 348044 w 1620012"/>
              <a:gd name="connsiteY661" fmla="*/ 1078992 h 1620012"/>
              <a:gd name="connsiteX662" fmla="*/ 346139 w 1620012"/>
              <a:gd name="connsiteY662" fmla="*/ 1075754 h 1620012"/>
              <a:gd name="connsiteX663" fmla="*/ 1525238 w 1620012"/>
              <a:gd name="connsiteY663" fmla="*/ 1067467 h 1620012"/>
              <a:gd name="connsiteX664" fmla="*/ 1547241 w 1620012"/>
              <a:gd name="connsiteY664" fmla="*/ 1075468 h 1620012"/>
              <a:gd name="connsiteX665" fmla="*/ 1545336 w 1620012"/>
              <a:gd name="connsiteY665" fmla="*/ 1080516 h 1620012"/>
              <a:gd name="connsiteX666" fmla="*/ 1523333 w 1620012"/>
              <a:gd name="connsiteY666" fmla="*/ 1072515 h 1620012"/>
              <a:gd name="connsiteX667" fmla="*/ 1525238 w 1620012"/>
              <a:gd name="connsiteY667" fmla="*/ 1067467 h 1620012"/>
              <a:gd name="connsiteX668" fmla="*/ 94964 w 1620012"/>
              <a:gd name="connsiteY668" fmla="*/ 1067467 h 1620012"/>
              <a:gd name="connsiteX669" fmla="*/ 96774 w 1620012"/>
              <a:gd name="connsiteY669" fmla="*/ 1072515 h 1620012"/>
              <a:gd name="connsiteX670" fmla="*/ 74771 w 1620012"/>
              <a:gd name="connsiteY670" fmla="*/ 1080516 h 1620012"/>
              <a:gd name="connsiteX671" fmla="*/ 72962 w 1620012"/>
              <a:gd name="connsiteY671" fmla="*/ 1075468 h 1620012"/>
              <a:gd name="connsiteX672" fmla="*/ 332613 w 1620012"/>
              <a:gd name="connsiteY672" fmla="*/ 1066420 h 1620012"/>
              <a:gd name="connsiteX673" fmla="*/ 366427 w 1620012"/>
              <a:gd name="connsiteY673" fmla="*/ 1121093 h 1620012"/>
              <a:gd name="connsiteX674" fmla="*/ 343853 w 1620012"/>
              <a:gd name="connsiteY674" fmla="*/ 1137000 h 1620012"/>
              <a:gd name="connsiteX675" fmla="*/ 308325 w 1620012"/>
              <a:gd name="connsiteY675" fmla="*/ 1079469 h 1620012"/>
              <a:gd name="connsiteX676" fmla="*/ 1278255 w 1620012"/>
              <a:gd name="connsiteY676" fmla="*/ 1056894 h 1620012"/>
              <a:gd name="connsiteX677" fmla="*/ 1282827 w 1620012"/>
              <a:gd name="connsiteY677" fmla="*/ 1059371 h 1620012"/>
              <a:gd name="connsiteX678" fmla="*/ 1281113 w 1620012"/>
              <a:gd name="connsiteY678" fmla="*/ 1062705 h 1620012"/>
              <a:gd name="connsiteX679" fmla="*/ 1276446 w 1620012"/>
              <a:gd name="connsiteY679" fmla="*/ 1060228 h 1620012"/>
              <a:gd name="connsiteX680" fmla="*/ 1278255 w 1620012"/>
              <a:gd name="connsiteY680" fmla="*/ 1056894 h 1620012"/>
              <a:gd name="connsiteX681" fmla="*/ 341853 w 1620012"/>
              <a:gd name="connsiteY681" fmla="*/ 1056894 h 1620012"/>
              <a:gd name="connsiteX682" fmla="*/ 343567 w 1620012"/>
              <a:gd name="connsiteY682" fmla="*/ 1060228 h 1620012"/>
              <a:gd name="connsiteX683" fmla="*/ 338900 w 1620012"/>
              <a:gd name="connsiteY683" fmla="*/ 1062705 h 1620012"/>
              <a:gd name="connsiteX684" fmla="*/ 337185 w 1620012"/>
              <a:gd name="connsiteY684" fmla="*/ 1059371 h 1620012"/>
              <a:gd name="connsiteX685" fmla="*/ 86392 w 1620012"/>
              <a:gd name="connsiteY685" fmla="*/ 1042416 h 1620012"/>
              <a:gd name="connsiteX686" fmla="*/ 88011 w 1620012"/>
              <a:gd name="connsiteY686" fmla="*/ 1047560 h 1620012"/>
              <a:gd name="connsiteX687" fmla="*/ 65723 w 1620012"/>
              <a:gd name="connsiteY687" fmla="*/ 1054799 h 1620012"/>
              <a:gd name="connsiteX688" fmla="*/ 64103 w 1620012"/>
              <a:gd name="connsiteY688" fmla="*/ 1049655 h 1620012"/>
              <a:gd name="connsiteX689" fmla="*/ 1533716 w 1620012"/>
              <a:gd name="connsiteY689" fmla="*/ 1042321 h 1620012"/>
              <a:gd name="connsiteX690" fmla="*/ 1556004 w 1620012"/>
              <a:gd name="connsiteY690" fmla="*/ 1049560 h 1620012"/>
              <a:gd name="connsiteX691" fmla="*/ 1554289 w 1620012"/>
              <a:gd name="connsiteY691" fmla="*/ 1054704 h 1620012"/>
              <a:gd name="connsiteX692" fmla="*/ 1532001 w 1620012"/>
              <a:gd name="connsiteY692" fmla="*/ 1047465 h 1620012"/>
              <a:gd name="connsiteX693" fmla="*/ 1533716 w 1620012"/>
              <a:gd name="connsiteY693" fmla="*/ 1042321 h 1620012"/>
              <a:gd name="connsiteX694" fmla="*/ 1286542 w 1620012"/>
              <a:gd name="connsiteY694" fmla="*/ 1040416 h 1620012"/>
              <a:gd name="connsiteX695" fmla="*/ 1291304 w 1620012"/>
              <a:gd name="connsiteY695" fmla="*/ 1042702 h 1620012"/>
              <a:gd name="connsiteX696" fmla="*/ 1289685 w 1620012"/>
              <a:gd name="connsiteY696" fmla="*/ 1046036 h 1620012"/>
              <a:gd name="connsiteX697" fmla="*/ 1284923 w 1620012"/>
              <a:gd name="connsiteY697" fmla="*/ 1043750 h 1620012"/>
              <a:gd name="connsiteX698" fmla="*/ 1286542 w 1620012"/>
              <a:gd name="connsiteY698" fmla="*/ 1040416 h 1620012"/>
              <a:gd name="connsiteX699" fmla="*/ 333470 w 1620012"/>
              <a:gd name="connsiteY699" fmla="*/ 1040416 h 1620012"/>
              <a:gd name="connsiteX700" fmla="*/ 335090 w 1620012"/>
              <a:gd name="connsiteY700" fmla="*/ 1043750 h 1620012"/>
              <a:gd name="connsiteX701" fmla="*/ 330327 w 1620012"/>
              <a:gd name="connsiteY701" fmla="*/ 1046036 h 1620012"/>
              <a:gd name="connsiteX702" fmla="*/ 328708 w 1620012"/>
              <a:gd name="connsiteY702" fmla="*/ 1042702 h 1620012"/>
              <a:gd name="connsiteX703" fmla="*/ 1294353 w 1620012"/>
              <a:gd name="connsiteY703" fmla="*/ 1023652 h 1620012"/>
              <a:gd name="connsiteX704" fmla="*/ 1299115 w 1620012"/>
              <a:gd name="connsiteY704" fmla="*/ 1025748 h 1620012"/>
              <a:gd name="connsiteX705" fmla="*/ 1297591 w 1620012"/>
              <a:gd name="connsiteY705" fmla="*/ 1029177 h 1620012"/>
              <a:gd name="connsiteX706" fmla="*/ 1292828 w 1620012"/>
              <a:gd name="connsiteY706" fmla="*/ 1027081 h 1620012"/>
              <a:gd name="connsiteX707" fmla="*/ 1294353 w 1620012"/>
              <a:gd name="connsiteY707" fmla="*/ 1023652 h 1620012"/>
              <a:gd name="connsiteX708" fmla="*/ 325660 w 1620012"/>
              <a:gd name="connsiteY708" fmla="*/ 1023652 h 1620012"/>
              <a:gd name="connsiteX709" fmla="*/ 327184 w 1620012"/>
              <a:gd name="connsiteY709" fmla="*/ 1027081 h 1620012"/>
              <a:gd name="connsiteX710" fmla="*/ 322422 w 1620012"/>
              <a:gd name="connsiteY710" fmla="*/ 1029177 h 1620012"/>
              <a:gd name="connsiteX711" fmla="*/ 320897 w 1620012"/>
              <a:gd name="connsiteY711" fmla="*/ 1025748 h 1620012"/>
              <a:gd name="connsiteX712" fmla="*/ 1541336 w 1620012"/>
              <a:gd name="connsiteY712" fmla="*/ 1016985 h 1620012"/>
              <a:gd name="connsiteX713" fmla="*/ 1563910 w 1620012"/>
              <a:gd name="connsiteY713" fmla="*/ 1023462 h 1620012"/>
              <a:gd name="connsiteX714" fmla="*/ 1562386 w 1620012"/>
              <a:gd name="connsiteY714" fmla="*/ 1028605 h 1620012"/>
              <a:gd name="connsiteX715" fmla="*/ 1539812 w 1620012"/>
              <a:gd name="connsiteY715" fmla="*/ 1022128 h 1620012"/>
              <a:gd name="connsiteX716" fmla="*/ 1541336 w 1620012"/>
              <a:gd name="connsiteY716" fmla="*/ 1016985 h 1620012"/>
              <a:gd name="connsiteX717" fmla="*/ 78676 w 1620012"/>
              <a:gd name="connsiteY717" fmla="*/ 1016985 h 1620012"/>
              <a:gd name="connsiteX718" fmla="*/ 80200 w 1620012"/>
              <a:gd name="connsiteY718" fmla="*/ 1022128 h 1620012"/>
              <a:gd name="connsiteX719" fmla="*/ 57626 w 1620012"/>
              <a:gd name="connsiteY719" fmla="*/ 1028605 h 1620012"/>
              <a:gd name="connsiteX720" fmla="*/ 56102 w 1620012"/>
              <a:gd name="connsiteY720" fmla="*/ 1023462 h 1620012"/>
              <a:gd name="connsiteX721" fmla="*/ 808006 w 1620012"/>
              <a:gd name="connsiteY721" fmla="*/ 1016604 h 1620012"/>
              <a:gd name="connsiteX722" fmla="*/ 810006 w 1620012"/>
              <a:gd name="connsiteY722" fmla="*/ 1016604 h 1620012"/>
              <a:gd name="connsiteX723" fmla="*/ 811911 w 1620012"/>
              <a:gd name="connsiteY723" fmla="*/ 1016604 h 1620012"/>
              <a:gd name="connsiteX724" fmla="*/ 811911 w 1620012"/>
              <a:gd name="connsiteY724" fmla="*/ 1031082 h 1620012"/>
              <a:gd name="connsiteX725" fmla="*/ 808006 w 1620012"/>
              <a:gd name="connsiteY725" fmla="*/ 1031082 h 1620012"/>
              <a:gd name="connsiteX726" fmla="*/ 819912 w 1620012"/>
              <a:gd name="connsiteY726" fmla="*/ 1016318 h 1620012"/>
              <a:gd name="connsiteX727" fmla="*/ 820103 w 1620012"/>
              <a:gd name="connsiteY727" fmla="*/ 1021652 h 1620012"/>
              <a:gd name="connsiteX728" fmla="*/ 818197 w 1620012"/>
              <a:gd name="connsiteY728" fmla="*/ 1021652 h 1620012"/>
              <a:gd name="connsiteX729" fmla="*/ 818007 w 1620012"/>
              <a:gd name="connsiteY729" fmla="*/ 1016414 h 1620012"/>
              <a:gd name="connsiteX730" fmla="*/ 819912 w 1620012"/>
              <a:gd name="connsiteY730" fmla="*/ 1016318 h 1620012"/>
              <a:gd name="connsiteX731" fmla="*/ 800100 w 1620012"/>
              <a:gd name="connsiteY731" fmla="*/ 1016318 h 1620012"/>
              <a:gd name="connsiteX732" fmla="*/ 802100 w 1620012"/>
              <a:gd name="connsiteY732" fmla="*/ 1016414 h 1620012"/>
              <a:gd name="connsiteX733" fmla="*/ 801910 w 1620012"/>
              <a:gd name="connsiteY733" fmla="*/ 1021652 h 1620012"/>
              <a:gd name="connsiteX734" fmla="*/ 799909 w 1620012"/>
              <a:gd name="connsiteY734" fmla="*/ 1021652 h 1620012"/>
              <a:gd name="connsiteX735" fmla="*/ 829913 w 1620012"/>
              <a:gd name="connsiteY735" fmla="*/ 1015652 h 1620012"/>
              <a:gd name="connsiteX736" fmla="*/ 831151 w 1620012"/>
              <a:gd name="connsiteY736" fmla="*/ 1030034 h 1620012"/>
              <a:gd name="connsiteX737" fmla="*/ 827246 w 1620012"/>
              <a:gd name="connsiteY737" fmla="*/ 1030320 h 1620012"/>
              <a:gd name="connsiteX738" fmla="*/ 826008 w 1620012"/>
              <a:gd name="connsiteY738" fmla="*/ 1015937 h 1620012"/>
              <a:gd name="connsiteX739" fmla="*/ 829913 w 1620012"/>
              <a:gd name="connsiteY739" fmla="*/ 1015652 h 1620012"/>
              <a:gd name="connsiteX740" fmla="*/ 790099 w 1620012"/>
              <a:gd name="connsiteY740" fmla="*/ 1015652 h 1620012"/>
              <a:gd name="connsiteX741" fmla="*/ 794004 w 1620012"/>
              <a:gd name="connsiteY741" fmla="*/ 1015937 h 1620012"/>
              <a:gd name="connsiteX742" fmla="*/ 792765 w 1620012"/>
              <a:gd name="connsiteY742" fmla="*/ 1030320 h 1620012"/>
              <a:gd name="connsiteX743" fmla="*/ 788860 w 1620012"/>
              <a:gd name="connsiteY743" fmla="*/ 1030034 h 1620012"/>
              <a:gd name="connsiteX744" fmla="*/ 782097 w 1620012"/>
              <a:gd name="connsiteY744" fmla="*/ 1014699 h 1620012"/>
              <a:gd name="connsiteX745" fmla="*/ 784098 w 1620012"/>
              <a:gd name="connsiteY745" fmla="*/ 1015080 h 1620012"/>
              <a:gd name="connsiteX746" fmla="*/ 783431 w 1620012"/>
              <a:gd name="connsiteY746" fmla="*/ 1020224 h 1620012"/>
              <a:gd name="connsiteX747" fmla="*/ 781431 w 1620012"/>
              <a:gd name="connsiteY747" fmla="*/ 1019938 h 1620012"/>
              <a:gd name="connsiteX748" fmla="*/ 837914 w 1620012"/>
              <a:gd name="connsiteY748" fmla="*/ 1014604 h 1620012"/>
              <a:gd name="connsiteX749" fmla="*/ 838581 w 1620012"/>
              <a:gd name="connsiteY749" fmla="*/ 1019843 h 1620012"/>
              <a:gd name="connsiteX750" fmla="*/ 836676 w 1620012"/>
              <a:gd name="connsiteY750" fmla="*/ 1020128 h 1620012"/>
              <a:gd name="connsiteX751" fmla="*/ 836009 w 1620012"/>
              <a:gd name="connsiteY751" fmla="*/ 1014985 h 1620012"/>
              <a:gd name="connsiteX752" fmla="*/ 837914 w 1620012"/>
              <a:gd name="connsiteY752" fmla="*/ 1014604 h 1620012"/>
              <a:gd name="connsiteX753" fmla="*/ 772287 w 1620012"/>
              <a:gd name="connsiteY753" fmla="*/ 1013175 h 1620012"/>
              <a:gd name="connsiteX754" fmla="*/ 776097 w 1620012"/>
              <a:gd name="connsiteY754" fmla="*/ 1013842 h 1620012"/>
              <a:gd name="connsiteX755" fmla="*/ 773621 w 1620012"/>
              <a:gd name="connsiteY755" fmla="*/ 1028034 h 1620012"/>
              <a:gd name="connsiteX756" fmla="*/ 769810 w 1620012"/>
              <a:gd name="connsiteY756" fmla="*/ 1027367 h 1620012"/>
              <a:gd name="connsiteX757" fmla="*/ 847725 w 1620012"/>
              <a:gd name="connsiteY757" fmla="*/ 1013080 h 1620012"/>
              <a:gd name="connsiteX758" fmla="*/ 850201 w 1620012"/>
              <a:gd name="connsiteY758" fmla="*/ 1027272 h 1620012"/>
              <a:gd name="connsiteX759" fmla="*/ 846391 w 1620012"/>
              <a:gd name="connsiteY759" fmla="*/ 1027939 h 1620012"/>
              <a:gd name="connsiteX760" fmla="*/ 843915 w 1620012"/>
              <a:gd name="connsiteY760" fmla="*/ 1013747 h 1620012"/>
              <a:gd name="connsiteX761" fmla="*/ 847725 w 1620012"/>
              <a:gd name="connsiteY761" fmla="*/ 1013080 h 1620012"/>
              <a:gd name="connsiteX762" fmla="*/ 855631 w 1620012"/>
              <a:gd name="connsiteY762" fmla="*/ 1011556 h 1620012"/>
              <a:gd name="connsiteX763" fmla="*/ 856774 w 1620012"/>
              <a:gd name="connsiteY763" fmla="*/ 1016699 h 1620012"/>
              <a:gd name="connsiteX764" fmla="*/ 854869 w 1620012"/>
              <a:gd name="connsiteY764" fmla="*/ 1017080 h 1620012"/>
              <a:gd name="connsiteX765" fmla="*/ 853726 w 1620012"/>
              <a:gd name="connsiteY765" fmla="*/ 1011937 h 1620012"/>
              <a:gd name="connsiteX766" fmla="*/ 855631 w 1620012"/>
              <a:gd name="connsiteY766" fmla="*/ 1011556 h 1620012"/>
              <a:gd name="connsiteX767" fmla="*/ 764381 w 1620012"/>
              <a:gd name="connsiteY767" fmla="*/ 1011556 h 1620012"/>
              <a:gd name="connsiteX768" fmla="*/ 766286 w 1620012"/>
              <a:gd name="connsiteY768" fmla="*/ 1012032 h 1620012"/>
              <a:gd name="connsiteX769" fmla="*/ 765143 w 1620012"/>
              <a:gd name="connsiteY769" fmla="*/ 1017176 h 1620012"/>
              <a:gd name="connsiteX770" fmla="*/ 763238 w 1620012"/>
              <a:gd name="connsiteY770" fmla="*/ 1016699 h 1620012"/>
              <a:gd name="connsiteX771" fmla="*/ 865346 w 1620012"/>
              <a:gd name="connsiteY771" fmla="*/ 1009079 h 1620012"/>
              <a:gd name="connsiteX772" fmla="*/ 869061 w 1620012"/>
              <a:gd name="connsiteY772" fmla="*/ 1022986 h 1620012"/>
              <a:gd name="connsiteX773" fmla="*/ 865346 w 1620012"/>
              <a:gd name="connsiteY773" fmla="*/ 1024033 h 1620012"/>
              <a:gd name="connsiteX774" fmla="*/ 861631 w 1620012"/>
              <a:gd name="connsiteY774" fmla="*/ 1010127 h 1620012"/>
              <a:gd name="connsiteX775" fmla="*/ 865346 w 1620012"/>
              <a:gd name="connsiteY775" fmla="*/ 1009079 h 1620012"/>
              <a:gd name="connsiteX776" fmla="*/ 754665 w 1620012"/>
              <a:gd name="connsiteY776" fmla="*/ 1009079 h 1620012"/>
              <a:gd name="connsiteX777" fmla="*/ 758380 w 1620012"/>
              <a:gd name="connsiteY777" fmla="*/ 1010127 h 1620012"/>
              <a:gd name="connsiteX778" fmla="*/ 754665 w 1620012"/>
              <a:gd name="connsiteY778" fmla="*/ 1024033 h 1620012"/>
              <a:gd name="connsiteX779" fmla="*/ 750951 w 1620012"/>
              <a:gd name="connsiteY779" fmla="*/ 1022986 h 1620012"/>
              <a:gd name="connsiteX780" fmla="*/ 1314641 w 1620012"/>
              <a:gd name="connsiteY780" fmla="*/ 1007555 h 1620012"/>
              <a:gd name="connsiteX781" fmla="*/ 1340454 w 1620012"/>
              <a:gd name="connsiteY781" fmla="*/ 1017652 h 1620012"/>
              <a:gd name="connsiteX782" fmla="*/ 1268159 w 1620012"/>
              <a:gd name="connsiteY782" fmla="*/ 1148335 h 1620012"/>
              <a:gd name="connsiteX783" fmla="*/ 1245966 w 1620012"/>
              <a:gd name="connsiteY783" fmla="*/ 1131952 h 1620012"/>
              <a:gd name="connsiteX784" fmla="*/ 1314641 w 1620012"/>
              <a:gd name="connsiteY784" fmla="*/ 1007555 h 1620012"/>
              <a:gd name="connsiteX785" fmla="*/ 873062 w 1620012"/>
              <a:gd name="connsiteY785" fmla="*/ 1006793 h 1620012"/>
              <a:gd name="connsiteX786" fmla="*/ 874681 w 1620012"/>
              <a:gd name="connsiteY786" fmla="*/ 1011841 h 1620012"/>
              <a:gd name="connsiteX787" fmla="*/ 872871 w 1620012"/>
              <a:gd name="connsiteY787" fmla="*/ 1012413 h 1620012"/>
              <a:gd name="connsiteX788" fmla="*/ 871252 w 1620012"/>
              <a:gd name="connsiteY788" fmla="*/ 1007365 h 1620012"/>
              <a:gd name="connsiteX789" fmla="*/ 873062 w 1620012"/>
              <a:gd name="connsiteY789" fmla="*/ 1006793 h 1620012"/>
              <a:gd name="connsiteX790" fmla="*/ 747045 w 1620012"/>
              <a:gd name="connsiteY790" fmla="*/ 1006793 h 1620012"/>
              <a:gd name="connsiteX791" fmla="*/ 748855 w 1620012"/>
              <a:gd name="connsiteY791" fmla="*/ 1007365 h 1620012"/>
              <a:gd name="connsiteX792" fmla="*/ 747236 w 1620012"/>
              <a:gd name="connsiteY792" fmla="*/ 1012413 h 1620012"/>
              <a:gd name="connsiteX793" fmla="*/ 745426 w 1620012"/>
              <a:gd name="connsiteY793" fmla="*/ 1011841 h 1620012"/>
              <a:gd name="connsiteX794" fmla="*/ 318516 w 1620012"/>
              <a:gd name="connsiteY794" fmla="*/ 1006698 h 1620012"/>
              <a:gd name="connsiteX795" fmla="*/ 319945 w 1620012"/>
              <a:gd name="connsiteY795" fmla="*/ 1010127 h 1620012"/>
              <a:gd name="connsiteX796" fmla="*/ 314992 w 1620012"/>
              <a:gd name="connsiteY796" fmla="*/ 1012127 h 1620012"/>
              <a:gd name="connsiteX797" fmla="*/ 313658 w 1620012"/>
              <a:gd name="connsiteY797" fmla="*/ 1008698 h 1620012"/>
              <a:gd name="connsiteX798" fmla="*/ 1301496 w 1620012"/>
              <a:gd name="connsiteY798" fmla="*/ 1006602 h 1620012"/>
              <a:gd name="connsiteX799" fmla="*/ 1306354 w 1620012"/>
              <a:gd name="connsiteY799" fmla="*/ 1008603 h 1620012"/>
              <a:gd name="connsiteX800" fmla="*/ 1304925 w 1620012"/>
              <a:gd name="connsiteY800" fmla="*/ 1012032 h 1620012"/>
              <a:gd name="connsiteX801" fmla="*/ 1300067 w 1620012"/>
              <a:gd name="connsiteY801" fmla="*/ 1010031 h 1620012"/>
              <a:gd name="connsiteX802" fmla="*/ 1301496 w 1620012"/>
              <a:gd name="connsiteY802" fmla="*/ 1006602 h 1620012"/>
              <a:gd name="connsiteX803" fmla="*/ 882396 w 1620012"/>
              <a:gd name="connsiteY803" fmla="*/ 1003460 h 1620012"/>
              <a:gd name="connsiteX804" fmla="*/ 887349 w 1620012"/>
              <a:gd name="connsiteY804" fmla="*/ 1016985 h 1620012"/>
              <a:gd name="connsiteX805" fmla="*/ 883730 w 1620012"/>
              <a:gd name="connsiteY805" fmla="*/ 1018318 h 1620012"/>
              <a:gd name="connsiteX806" fmla="*/ 878776 w 1620012"/>
              <a:gd name="connsiteY806" fmla="*/ 1004793 h 1620012"/>
              <a:gd name="connsiteX807" fmla="*/ 882396 w 1620012"/>
              <a:gd name="connsiteY807" fmla="*/ 1003460 h 1620012"/>
              <a:gd name="connsiteX808" fmla="*/ 737520 w 1620012"/>
              <a:gd name="connsiteY808" fmla="*/ 1003460 h 1620012"/>
              <a:gd name="connsiteX809" fmla="*/ 741235 w 1620012"/>
              <a:gd name="connsiteY809" fmla="*/ 1004793 h 1620012"/>
              <a:gd name="connsiteX810" fmla="*/ 736282 w 1620012"/>
              <a:gd name="connsiteY810" fmla="*/ 1018318 h 1620012"/>
              <a:gd name="connsiteX811" fmla="*/ 732568 w 1620012"/>
              <a:gd name="connsiteY811" fmla="*/ 1016985 h 1620012"/>
              <a:gd name="connsiteX812" fmla="*/ 890016 w 1620012"/>
              <a:gd name="connsiteY812" fmla="*/ 1000602 h 1620012"/>
              <a:gd name="connsiteX813" fmla="*/ 892016 w 1620012"/>
              <a:gd name="connsiteY813" fmla="*/ 1005460 h 1620012"/>
              <a:gd name="connsiteX814" fmla="*/ 890206 w 1620012"/>
              <a:gd name="connsiteY814" fmla="*/ 1006127 h 1620012"/>
              <a:gd name="connsiteX815" fmla="*/ 888206 w 1620012"/>
              <a:gd name="connsiteY815" fmla="*/ 1001269 h 1620012"/>
              <a:gd name="connsiteX816" fmla="*/ 890016 w 1620012"/>
              <a:gd name="connsiteY816" fmla="*/ 1000602 h 1620012"/>
              <a:gd name="connsiteX817" fmla="*/ 730091 w 1620012"/>
              <a:gd name="connsiteY817" fmla="*/ 1000507 h 1620012"/>
              <a:gd name="connsiteX818" fmla="*/ 731901 w 1620012"/>
              <a:gd name="connsiteY818" fmla="*/ 1001174 h 1620012"/>
              <a:gd name="connsiteX819" fmla="*/ 729901 w 1620012"/>
              <a:gd name="connsiteY819" fmla="*/ 1006031 h 1620012"/>
              <a:gd name="connsiteX820" fmla="*/ 728091 w 1620012"/>
              <a:gd name="connsiteY820" fmla="*/ 1005364 h 1620012"/>
              <a:gd name="connsiteX821" fmla="*/ 899065 w 1620012"/>
              <a:gd name="connsiteY821" fmla="*/ 996506 h 1620012"/>
              <a:gd name="connsiteX822" fmla="*/ 905161 w 1620012"/>
              <a:gd name="connsiteY822" fmla="*/ 1009556 h 1620012"/>
              <a:gd name="connsiteX823" fmla="*/ 901637 w 1620012"/>
              <a:gd name="connsiteY823" fmla="*/ 1011175 h 1620012"/>
              <a:gd name="connsiteX824" fmla="*/ 895540 w 1620012"/>
              <a:gd name="connsiteY824" fmla="*/ 998126 h 1620012"/>
              <a:gd name="connsiteX825" fmla="*/ 899065 w 1620012"/>
              <a:gd name="connsiteY825" fmla="*/ 996506 h 1620012"/>
              <a:gd name="connsiteX826" fmla="*/ 720947 w 1620012"/>
              <a:gd name="connsiteY826" fmla="*/ 996411 h 1620012"/>
              <a:gd name="connsiteX827" fmla="*/ 724471 w 1620012"/>
              <a:gd name="connsiteY827" fmla="*/ 998030 h 1620012"/>
              <a:gd name="connsiteX828" fmla="*/ 718375 w 1620012"/>
              <a:gd name="connsiteY828" fmla="*/ 1011080 h 1620012"/>
              <a:gd name="connsiteX829" fmla="*/ 714851 w 1620012"/>
              <a:gd name="connsiteY829" fmla="*/ 1009460 h 1620012"/>
              <a:gd name="connsiteX830" fmla="*/ 906208 w 1620012"/>
              <a:gd name="connsiteY830" fmla="*/ 992887 h 1620012"/>
              <a:gd name="connsiteX831" fmla="*/ 908590 w 1620012"/>
              <a:gd name="connsiteY831" fmla="*/ 997554 h 1620012"/>
              <a:gd name="connsiteX832" fmla="*/ 906875 w 1620012"/>
              <a:gd name="connsiteY832" fmla="*/ 998411 h 1620012"/>
              <a:gd name="connsiteX833" fmla="*/ 904494 w 1620012"/>
              <a:gd name="connsiteY833" fmla="*/ 993744 h 1620012"/>
              <a:gd name="connsiteX834" fmla="*/ 906208 w 1620012"/>
              <a:gd name="connsiteY834" fmla="*/ 992887 h 1620012"/>
              <a:gd name="connsiteX835" fmla="*/ 713803 w 1620012"/>
              <a:gd name="connsiteY835" fmla="*/ 992791 h 1620012"/>
              <a:gd name="connsiteX836" fmla="*/ 715518 w 1620012"/>
              <a:gd name="connsiteY836" fmla="*/ 993649 h 1620012"/>
              <a:gd name="connsiteX837" fmla="*/ 713136 w 1620012"/>
              <a:gd name="connsiteY837" fmla="*/ 998316 h 1620012"/>
              <a:gd name="connsiteX838" fmla="*/ 711422 w 1620012"/>
              <a:gd name="connsiteY838" fmla="*/ 997459 h 1620012"/>
              <a:gd name="connsiteX839" fmla="*/ 71914 w 1620012"/>
              <a:gd name="connsiteY839" fmla="*/ 991362 h 1620012"/>
              <a:gd name="connsiteX840" fmla="*/ 73247 w 1620012"/>
              <a:gd name="connsiteY840" fmla="*/ 996601 h 1620012"/>
              <a:gd name="connsiteX841" fmla="*/ 50482 w 1620012"/>
              <a:gd name="connsiteY841" fmla="*/ 1002316 h 1620012"/>
              <a:gd name="connsiteX842" fmla="*/ 49149 w 1620012"/>
              <a:gd name="connsiteY842" fmla="*/ 997077 h 1620012"/>
              <a:gd name="connsiteX843" fmla="*/ 1548098 w 1620012"/>
              <a:gd name="connsiteY843" fmla="*/ 991267 h 1620012"/>
              <a:gd name="connsiteX844" fmla="*/ 1570863 w 1620012"/>
              <a:gd name="connsiteY844" fmla="*/ 996982 h 1620012"/>
              <a:gd name="connsiteX845" fmla="*/ 1569530 w 1620012"/>
              <a:gd name="connsiteY845" fmla="*/ 1002221 h 1620012"/>
              <a:gd name="connsiteX846" fmla="*/ 1546765 w 1620012"/>
              <a:gd name="connsiteY846" fmla="*/ 996506 h 1620012"/>
              <a:gd name="connsiteX847" fmla="*/ 1548098 w 1620012"/>
              <a:gd name="connsiteY847" fmla="*/ 991267 h 1620012"/>
              <a:gd name="connsiteX848" fmla="*/ 1308164 w 1620012"/>
              <a:gd name="connsiteY848" fmla="*/ 989362 h 1620012"/>
              <a:gd name="connsiteX849" fmla="*/ 1313117 w 1620012"/>
              <a:gd name="connsiteY849" fmla="*/ 991077 h 1620012"/>
              <a:gd name="connsiteX850" fmla="*/ 1311783 w 1620012"/>
              <a:gd name="connsiteY850" fmla="*/ 994601 h 1620012"/>
              <a:gd name="connsiteX851" fmla="*/ 1306926 w 1620012"/>
              <a:gd name="connsiteY851" fmla="*/ 992886 h 1620012"/>
              <a:gd name="connsiteX852" fmla="*/ 1308164 w 1620012"/>
              <a:gd name="connsiteY852" fmla="*/ 989362 h 1620012"/>
              <a:gd name="connsiteX853" fmla="*/ 311944 w 1620012"/>
              <a:gd name="connsiteY853" fmla="*/ 989362 h 1620012"/>
              <a:gd name="connsiteX854" fmla="*/ 313182 w 1620012"/>
              <a:gd name="connsiteY854" fmla="*/ 992886 h 1620012"/>
              <a:gd name="connsiteX855" fmla="*/ 308420 w 1620012"/>
              <a:gd name="connsiteY855" fmla="*/ 994696 h 1620012"/>
              <a:gd name="connsiteX856" fmla="*/ 307086 w 1620012"/>
              <a:gd name="connsiteY856" fmla="*/ 991172 h 1620012"/>
              <a:gd name="connsiteX857" fmla="*/ 914876 w 1620012"/>
              <a:gd name="connsiteY857" fmla="*/ 988029 h 1620012"/>
              <a:gd name="connsiteX858" fmla="*/ 922115 w 1620012"/>
              <a:gd name="connsiteY858" fmla="*/ 1000507 h 1620012"/>
              <a:gd name="connsiteX859" fmla="*/ 918781 w 1620012"/>
              <a:gd name="connsiteY859" fmla="*/ 1002412 h 1620012"/>
              <a:gd name="connsiteX860" fmla="*/ 911542 w 1620012"/>
              <a:gd name="connsiteY860" fmla="*/ 989934 h 1620012"/>
              <a:gd name="connsiteX861" fmla="*/ 914876 w 1620012"/>
              <a:gd name="connsiteY861" fmla="*/ 988029 h 1620012"/>
              <a:gd name="connsiteX862" fmla="*/ 705040 w 1620012"/>
              <a:gd name="connsiteY862" fmla="*/ 987934 h 1620012"/>
              <a:gd name="connsiteX863" fmla="*/ 708374 w 1620012"/>
              <a:gd name="connsiteY863" fmla="*/ 989934 h 1620012"/>
              <a:gd name="connsiteX864" fmla="*/ 701135 w 1620012"/>
              <a:gd name="connsiteY864" fmla="*/ 1002412 h 1620012"/>
              <a:gd name="connsiteX865" fmla="*/ 697801 w 1620012"/>
              <a:gd name="connsiteY865" fmla="*/ 1000412 h 1620012"/>
              <a:gd name="connsiteX866" fmla="*/ 921734 w 1620012"/>
              <a:gd name="connsiteY866" fmla="*/ 983743 h 1620012"/>
              <a:gd name="connsiteX867" fmla="*/ 924592 w 1620012"/>
              <a:gd name="connsiteY867" fmla="*/ 988124 h 1620012"/>
              <a:gd name="connsiteX868" fmla="*/ 922972 w 1620012"/>
              <a:gd name="connsiteY868" fmla="*/ 989172 h 1620012"/>
              <a:gd name="connsiteX869" fmla="*/ 920115 w 1620012"/>
              <a:gd name="connsiteY869" fmla="*/ 984791 h 1620012"/>
              <a:gd name="connsiteX870" fmla="*/ 921734 w 1620012"/>
              <a:gd name="connsiteY870" fmla="*/ 983743 h 1620012"/>
              <a:gd name="connsiteX871" fmla="*/ 698182 w 1620012"/>
              <a:gd name="connsiteY871" fmla="*/ 983743 h 1620012"/>
              <a:gd name="connsiteX872" fmla="*/ 699897 w 1620012"/>
              <a:gd name="connsiteY872" fmla="*/ 984791 h 1620012"/>
              <a:gd name="connsiteX873" fmla="*/ 697039 w 1620012"/>
              <a:gd name="connsiteY873" fmla="*/ 989172 h 1620012"/>
              <a:gd name="connsiteX874" fmla="*/ 695420 w 1620012"/>
              <a:gd name="connsiteY874" fmla="*/ 988124 h 1620012"/>
              <a:gd name="connsiteX875" fmla="*/ 689991 w 1620012"/>
              <a:gd name="connsiteY875" fmla="*/ 978123 h 1620012"/>
              <a:gd name="connsiteX876" fmla="*/ 693230 w 1620012"/>
              <a:gd name="connsiteY876" fmla="*/ 980314 h 1620012"/>
              <a:gd name="connsiteX877" fmla="*/ 684943 w 1620012"/>
              <a:gd name="connsiteY877" fmla="*/ 992125 h 1620012"/>
              <a:gd name="connsiteX878" fmla="*/ 681704 w 1620012"/>
              <a:gd name="connsiteY878" fmla="*/ 989934 h 1620012"/>
              <a:gd name="connsiteX879" fmla="*/ 930021 w 1620012"/>
              <a:gd name="connsiteY879" fmla="*/ 978028 h 1620012"/>
              <a:gd name="connsiteX880" fmla="*/ 938308 w 1620012"/>
              <a:gd name="connsiteY880" fmla="*/ 989839 h 1620012"/>
              <a:gd name="connsiteX881" fmla="*/ 935164 w 1620012"/>
              <a:gd name="connsiteY881" fmla="*/ 992125 h 1620012"/>
              <a:gd name="connsiteX882" fmla="*/ 926877 w 1620012"/>
              <a:gd name="connsiteY882" fmla="*/ 980314 h 1620012"/>
              <a:gd name="connsiteX883" fmla="*/ 930021 w 1620012"/>
              <a:gd name="connsiteY883" fmla="*/ 978028 h 1620012"/>
              <a:gd name="connsiteX884" fmla="*/ 936593 w 1620012"/>
              <a:gd name="connsiteY884" fmla="*/ 973265 h 1620012"/>
              <a:gd name="connsiteX885" fmla="*/ 939737 w 1620012"/>
              <a:gd name="connsiteY885" fmla="*/ 977456 h 1620012"/>
              <a:gd name="connsiteX886" fmla="*/ 938212 w 1620012"/>
              <a:gd name="connsiteY886" fmla="*/ 978695 h 1620012"/>
              <a:gd name="connsiteX887" fmla="*/ 934974 w 1620012"/>
              <a:gd name="connsiteY887" fmla="*/ 974504 h 1620012"/>
              <a:gd name="connsiteX888" fmla="*/ 936593 w 1620012"/>
              <a:gd name="connsiteY888" fmla="*/ 973265 h 1620012"/>
              <a:gd name="connsiteX889" fmla="*/ 683609 w 1620012"/>
              <a:gd name="connsiteY889" fmla="*/ 973265 h 1620012"/>
              <a:gd name="connsiteX890" fmla="*/ 685133 w 1620012"/>
              <a:gd name="connsiteY890" fmla="*/ 974504 h 1620012"/>
              <a:gd name="connsiteX891" fmla="*/ 681895 w 1620012"/>
              <a:gd name="connsiteY891" fmla="*/ 978695 h 1620012"/>
              <a:gd name="connsiteX892" fmla="*/ 680370 w 1620012"/>
              <a:gd name="connsiteY892" fmla="*/ 977456 h 1620012"/>
              <a:gd name="connsiteX893" fmla="*/ 1314069 w 1620012"/>
              <a:gd name="connsiteY893" fmla="*/ 971931 h 1620012"/>
              <a:gd name="connsiteX894" fmla="*/ 1319022 w 1620012"/>
              <a:gd name="connsiteY894" fmla="*/ 973551 h 1620012"/>
              <a:gd name="connsiteX895" fmla="*/ 1317879 w 1620012"/>
              <a:gd name="connsiteY895" fmla="*/ 977075 h 1620012"/>
              <a:gd name="connsiteX896" fmla="*/ 1312926 w 1620012"/>
              <a:gd name="connsiteY896" fmla="*/ 975456 h 1620012"/>
              <a:gd name="connsiteX897" fmla="*/ 1314069 w 1620012"/>
              <a:gd name="connsiteY897" fmla="*/ 971931 h 1620012"/>
              <a:gd name="connsiteX898" fmla="*/ 305943 w 1620012"/>
              <a:gd name="connsiteY898" fmla="*/ 971931 h 1620012"/>
              <a:gd name="connsiteX899" fmla="*/ 307086 w 1620012"/>
              <a:gd name="connsiteY899" fmla="*/ 975456 h 1620012"/>
              <a:gd name="connsiteX900" fmla="*/ 302228 w 1620012"/>
              <a:gd name="connsiteY900" fmla="*/ 977075 h 1620012"/>
              <a:gd name="connsiteX901" fmla="*/ 301085 w 1620012"/>
              <a:gd name="connsiteY901" fmla="*/ 973551 h 1620012"/>
              <a:gd name="connsiteX902" fmla="*/ 944118 w 1620012"/>
              <a:gd name="connsiteY902" fmla="*/ 967074 h 1620012"/>
              <a:gd name="connsiteX903" fmla="*/ 953453 w 1620012"/>
              <a:gd name="connsiteY903" fmla="*/ 978123 h 1620012"/>
              <a:gd name="connsiteX904" fmla="*/ 950500 w 1620012"/>
              <a:gd name="connsiteY904" fmla="*/ 980600 h 1620012"/>
              <a:gd name="connsiteX905" fmla="*/ 941260 w 1620012"/>
              <a:gd name="connsiteY905" fmla="*/ 969551 h 1620012"/>
              <a:gd name="connsiteX906" fmla="*/ 944118 w 1620012"/>
              <a:gd name="connsiteY906" fmla="*/ 967074 h 1620012"/>
              <a:gd name="connsiteX907" fmla="*/ 675799 w 1620012"/>
              <a:gd name="connsiteY907" fmla="*/ 966979 h 1620012"/>
              <a:gd name="connsiteX908" fmla="*/ 678751 w 1620012"/>
              <a:gd name="connsiteY908" fmla="*/ 969455 h 1620012"/>
              <a:gd name="connsiteX909" fmla="*/ 669512 w 1620012"/>
              <a:gd name="connsiteY909" fmla="*/ 980504 h 1620012"/>
              <a:gd name="connsiteX910" fmla="*/ 666559 w 1620012"/>
              <a:gd name="connsiteY910" fmla="*/ 978028 h 1620012"/>
              <a:gd name="connsiteX911" fmla="*/ 1554004 w 1620012"/>
              <a:gd name="connsiteY911" fmla="*/ 965454 h 1620012"/>
              <a:gd name="connsiteX912" fmla="*/ 1576959 w 1620012"/>
              <a:gd name="connsiteY912" fmla="*/ 970312 h 1620012"/>
              <a:gd name="connsiteX913" fmla="*/ 1575816 w 1620012"/>
              <a:gd name="connsiteY913" fmla="*/ 975551 h 1620012"/>
              <a:gd name="connsiteX914" fmla="*/ 1552861 w 1620012"/>
              <a:gd name="connsiteY914" fmla="*/ 970693 h 1620012"/>
              <a:gd name="connsiteX915" fmla="*/ 1554004 w 1620012"/>
              <a:gd name="connsiteY915" fmla="*/ 965454 h 1620012"/>
              <a:gd name="connsiteX916" fmla="*/ 66103 w 1620012"/>
              <a:gd name="connsiteY916" fmla="*/ 965454 h 1620012"/>
              <a:gd name="connsiteX917" fmla="*/ 67246 w 1620012"/>
              <a:gd name="connsiteY917" fmla="*/ 970788 h 1620012"/>
              <a:gd name="connsiteX918" fmla="*/ 44291 w 1620012"/>
              <a:gd name="connsiteY918" fmla="*/ 975646 h 1620012"/>
              <a:gd name="connsiteX919" fmla="*/ 43148 w 1620012"/>
              <a:gd name="connsiteY919" fmla="*/ 970312 h 1620012"/>
              <a:gd name="connsiteX920" fmla="*/ 950309 w 1620012"/>
              <a:gd name="connsiteY920" fmla="*/ 961645 h 1620012"/>
              <a:gd name="connsiteX921" fmla="*/ 953833 w 1620012"/>
              <a:gd name="connsiteY921" fmla="*/ 965550 h 1620012"/>
              <a:gd name="connsiteX922" fmla="*/ 952404 w 1620012"/>
              <a:gd name="connsiteY922" fmla="*/ 966883 h 1620012"/>
              <a:gd name="connsiteX923" fmla="*/ 948785 w 1620012"/>
              <a:gd name="connsiteY923" fmla="*/ 962978 h 1620012"/>
              <a:gd name="connsiteX924" fmla="*/ 950309 w 1620012"/>
              <a:gd name="connsiteY924" fmla="*/ 961645 h 1620012"/>
              <a:gd name="connsiteX925" fmla="*/ 669798 w 1620012"/>
              <a:gd name="connsiteY925" fmla="*/ 961645 h 1620012"/>
              <a:gd name="connsiteX926" fmla="*/ 671227 w 1620012"/>
              <a:gd name="connsiteY926" fmla="*/ 962978 h 1620012"/>
              <a:gd name="connsiteX927" fmla="*/ 667703 w 1620012"/>
              <a:gd name="connsiteY927" fmla="*/ 966883 h 1620012"/>
              <a:gd name="connsiteX928" fmla="*/ 666274 w 1620012"/>
              <a:gd name="connsiteY928" fmla="*/ 965550 h 1620012"/>
              <a:gd name="connsiteX929" fmla="*/ 957453 w 1620012"/>
              <a:gd name="connsiteY929" fmla="*/ 954691 h 1620012"/>
              <a:gd name="connsiteX930" fmla="*/ 967645 w 1620012"/>
              <a:gd name="connsiteY930" fmla="*/ 964883 h 1620012"/>
              <a:gd name="connsiteX931" fmla="*/ 964882 w 1620012"/>
              <a:gd name="connsiteY931" fmla="*/ 967645 h 1620012"/>
              <a:gd name="connsiteX932" fmla="*/ 954690 w 1620012"/>
              <a:gd name="connsiteY932" fmla="*/ 957454 h 1620012"/>
              <a:gd name="connsiteX933" fmla="*/ 957453 w 1620012"/>
              <a:gd name="connsiteY933" fmla="*/ 954691 h 1620012"/>
              <a:gd name="connsiteX934" fmla="*/ 662654 w 1620012"/>
              <a:gd name="connsiteY934" fmla="*/ 954691 h 1620012"/>
              <a:gd name="connsiteX935" fmla="*/ 665416 w 1620012"/>
              <a:gd name="connsiteY935" fmla="*/ 957454 h 1620012"/>
              <a:gd name="connsiteX936" fmla="*/ 655225 w 1620012"/>
              <a:gd name="connsiteY936" fmla="*/ 967645 h 1620012"/>
              <a:gd name="connsiteX937" fmla="*/ 652462 w 1620012"/>
              <a:gd name="connsiteY937" fmla="*/ 964883 h 1620012"/>
              <a:gd name="connsiteX938" fmla="*/ 1319403 w 1620012"/>
              <a:gd name="connsiteY938" fmla="*/ 954215 h 1620012"/>
              <a:gd name="connsiteX939" fmla="*/ 1324357 w 1620012"/>
              <a:gd name="connsiteY939" fmla="*/ 955644 h 1620012"/>
              <a:gd name="connsiteX940" fmla="*/ 1323308 w 1620012"/>
              <a:gd name="connsiteY940" fmla="*/ 959263 h 1620012"/>
              <a:gd name="connsiteX941" fmla="*/ 1318356 w 1620012"/>
              <a:gd name="connsiteY941" fmla="*/ 957834 h 1620012"/>
              <a:gd name="connsiteX942" fmla="*/ 1319403 w 1620012"/>
              <a:gd name="connsiteY942" fmla="*/ 954215 h 1620012"/>
              <a:gd name="connsiteX943" fmla="*/ 300609 w 1620012"/>
              <a:gd name="connsiteY943" fmla="*/ 954215 h 1620012"/>
              <a:gd name="connsiteX944" fmla="*/ 301657 w 1620012"/>
              <a:gd name="connsiteY944" fmla="*/ 957834 h 1620012"/>
              <a:gd name="connsiteX945" fmla="*/ 296704 w 1620012"/>
              <a:gd name="connsiteY945" fmla="*/ 959263 h 1620012"/>
              <a:gd name="connsiteX946" fmla="*/ 295657 w 1620012"/>
              <a:gd name="connsiteY946" fmla="*/ 955644 h 1620012"/>
              <a:gd name="connsiteX947" fmla="*/ 767334 w 1620012"/>
              <a:gd name="connsiteY947" fmla="*/ 953929 h 1620012"/>
              <a:gd name="connsiteX948" fmla="*/ 852678 w 1620012"/>
              <a:gd name="connsiteY948" fmla="*/ 953929 h 1620012"/>
              <a:gd name="connsiteX949" fmla="*/ 859917 w 1620012"/>
              <a:gd name="connsiteY949" fmla="*/ 962406 h 1620012"/>
              <a:gd name="connsiteX950" fmla="*/ 760095 w 1620012"/>
              <a:gd name="connsiteY950" fmla="*/ 962406 h 1620012"/>
              <a:gd name="connsiteX951" fmla="*/ 657129 w 1620012"/>
              <a:gd name="connsiteY951" fmla="*/ 948881 h 1620012"/>
              <a:gd name="connsiteX952" fmla="*/ 658463 w 1620012"/>
              <a:gd name="connsiteY952" fmla="*/ 950310 h 1620012"/>
              <a:gd name="connsiteX953" fmla="*/ 654558 w 1620012"/>
              <a:gd name="connsiteY953" fmla="*/ 953834 h 1620012"/>
              <a:gd name="connsiteX954" fmla="*/ 653224 w 1620012"/>
              <a:gd name="connsiteY954" fmla="*/ 952406 h 1620012"/>
              <a:gd name="connsiteX955" fmla="*/ 962882 w 1620012"/>
              <a:gd name="connsiteY955" fmla="*/ 948786 h 1620012"/>
              <a:gd name="connsiteX956" fmla="*/ 966787 w 1620012"/>
              <a:gd name="connsiteY956" fmla="*/ 952406 h 1620012"/>
              <a:gd name="connsiteX957" fmla="*/ 965454 w 1620012"/>
              <a:gd name="connsiteY957" fmla="*/ 953834 h 1620012"/>
              <a:gd name="connsiteX958" fmla="*/ 961549 w 1620012"/>
              <a:gd name="connsiteY958" fmla="*/ 950215 h 1620012"/>
              <a:gd name="connsiteX959" fmla="*/ 962882 w 1620012"/>
              <a:gd name="connsiteY959" fmla="*/ 948786 h 1620012"/>
              <a:gd name="connsiteX960" fmla="*/ 969455 w 1620012"/>
              <a:gd name="connsiteY960" fmla="*/ 941356 h 1620012"/>
              <a:gd name="connsiteX961" fmla="*/ 980503 w 1620012"/>
              <a:gd name="connsiteY961" fmla="*/ 950596 h 1620012"/>
              <a:gd name="connsiteX962" fmla="*/ 978027 w 1620012"/>
              <a:gd name="connsiteY962" fmla="*/ 953549 h 1620012"/>
              <a:gd name="connsiteX963" fmla="*/ 966978 w 1620012"/>
              <a:gd name="connsiteY963" fmla="*/ 944309 h 1620012"/>
              <a:gd name="connsiteX964" fmla="*/ 969455 w 1620012"/>
              <a:gd name="connsiteY964" fmla="*/ 941356 h 1620012"/>
              <a:gd name="connsiteX965" fmla="*/ 650557 w 1620012"/>
              <a:gd name="connsiteY965" fmla="*/ 941261 h 1620012"/>
              <a:gd name="connsiteX966" fmla="*/ 653034 w 1620012"/>
              <a:gd name="connsiteY966" fmla="*/ 944214 h 1620012"/>
              <a:gd name="connsiteX967" fmla="*/ 641985 w 1620012"/>
              <a:gd name="connsiteY967" fmla="*/ 953453 h 1620012"/>
              <a:gd name="connsiteX968" fmla="*/ 639508 w 1620012"/>
              <a:gd name="connsiteY968" fmla="*/ 950501 h 1620012"/>
              <a:gd name="connsiteX969" fmla="*/ 1558957 w 1620012"/>
              <a:gd name="connsiteY969" fmla="*/ 939356 h 1620012"/>
              <a:gd name="connsiteX970" fmla="*/ 1582103 w 1620012"/>
              <a:gd name="connsiteY970" fmla="*/ 943452 h 1620012"/>
              <a:gd name="connsiteX971" fmla="*/ 1581150 w 1620012"/>
              <a:gd name="connsiteY971" fmla="*/ 948786 h 1620012"/>
              <a:gd name="connsiteX972" fmla="*/ 1558004 w 1620012"/>
              <a:gd name="connsiteY972" fmla="*/ 944690 h 1620012"/>
              <a:gd name="connsiteX973" fmla="*/ 1558957 w 1620012"/>
              <a:gd name="connsiteY973" fmla="*/ 939356 h 1620012"/>
              <a:gd name="connsiteX974" fmla="*/ 61150 w 1620012"/>
              <a:gd name="connsiteY974" fmla="*/ 939356 h 1620012"/>
              <a:gd name="connsiteX975" fmla="*/ 62103 w 1620012"/>
              <a:gd name="connsiteY975" fmla="*/ 944690 h 1620012"/>
              <a:gd name="connsiteX976" fmla="*/ 38957 w 1620012"/>
              <a:gd name="connsiteY976" fmla="*/ 948786 h 1620012"/>
              <a:gd name="connsiteX977" fmla="*/ 38005 w 1620012"/>
              <a:gd name="connsiteY977" fmla="*/ 943452 h 1620012"/>
              <a:gd name="connsiteX978" fmla="*/ 1324166 w 1620012"/>
              <a:gd name="connsiteY978" fmla="*/ 936308 h 1620012"/>
              <a:gd name="connsiteX979" fmla="*/ 1329024 w 1620012"/>
              <a:gd name="connsiteY979" fmla="*/ 937546 h 1620012"/>
              <a:gd name="connsiteX980" fmla="*/ 1328166 w 1620012"/>
              <a:gd name="connsiteY980" fmla="*/ 941166 h 1620012"/>
              <a:gd name="connsiteX981" fmla="*/ 1323213 w 1620012"/>
              <a:gd name="connsiteY981" fmla="*/ 939927 h 1620012"/>
              <a:gd name="connsiteX982" fmla="*/ 1324166 w 1620012"/>
              <a:gd name="connsiteY982" fmla="*/ 936308 h 1620012"/>
              <a:gd name="connsiteX983" fmla="*/ 295942 w 1620012"/>
              <a:gd name="connsiteY983" fmla="*/ 936308 h 1620012"/>
              <a:gd name="connsiteX984" fmla="*/ 296799 w 1620012"/>
              <a:gd name="connsiteY984" fmla="*/ 939927 h 1620012"/>
              <a:gd name="connsiteX985" fmla="*/ 291846 w 1620012"/>
              <a:gd name="connsiteY985" fmla="*/ 941166 h 1620012"/>
              <a:gd name="connsiteX986" fmla="*/ 290989 w 1620012"/>
              <a:gd name="connsiteY986" fmla="*/ 937546 h 1620012"/>
              <a:gd name="connsiteX987" fmla="*/ 974407 w 1620012"/>
              <a:gd name="connsiteY987" fmla="*/ 934975 h 1620012"/>
              <a:gd name="connsiteX988" fmla="*/ 978598 w 1620012"/>
              <a:gd name="connsiteY988" fmla="*/ 938213 h 1620012"/>
              <a:gd name="connsiteX989" fmla="*/ 977455 w 1620012"/>
              <a:gd name="connsiteY989" fmla="*/ 939737 h 1620012"/>
              <a:gd name="connsiteX990" fmla="*/ 973264 w 1620012"/>
              <a:gd name="connsiteY990" fmla="*/ 936499 h 1620012"/>
              <a:gd name="connsiteX991" fmla="*/ 974407 w 1620012"/>
              <a:gd name="connsiteY991" fmla="*/ 934975 h 1620012"/>
              <a:gd name="connsiteX992" fmla="*/ 645605 w 1620012"/>
              <a:gd name="connsiteY992" fmla="*/ 934975 h 1620012"/>
              <a:gd name="connsiteX993" fmla="*/ 646843 w 1620012"/>
              <a:gd name="connsiteY993" fmla="*/ 936499 h 1620012"/>
              <a:gd name="connsiteX994" fmla="*/ 642652 w 1620012"/>
              <a:gd name="connsiteY994" fmla="*/ 939737 h 1620012"/>
              <a:gd name="connsiteX995" fmla="*/ 641414 w 1620012"/>
              <a:gd name="connsiteY995" fmla="*/ 938213 h 1620012"/>
              <a:gd name="connsiteX996" fmla="*/ 1478852 w 1620012"/>
              <a:gd name="connsiteY996" fmla="*/ 933927 h 1620012"/>
              <a:gd name="connsiteX997" fmla="*/ 1467612 w 1620012"/>
              <a:gd name="connsiteY997" fmla="*/ 983933 h 1620012"/>
              <a:gd name="connsiteX998" fmla="*/ 1448276 w 1620012"/>
              <a:gd name="connsiteY998" fmla="*/ 987552 h 1620012"/>
              <a:gd name="connsiteX999" fmla="*/ 1282923 w 1620012"/>
              <a:gd name="connsiteY999" fmla="*/ 1274160 h 1620012"/>
              <a:gd name="connsiteX1000" fmla="*/ 1289495 w 1620012"/>
              <a:gd name="connsiteY1000" fmla="*/ 1292733 h 1620012"/>
              <a:gd name="connsiteX1001" fmla="*/ 1251871 w 1620012"/>
              <a:gd name="connsiteY1001" fmla="*/ 1327404 h 1620012"/>
              <a:gd name="connsiteX1002" fmla="*/ 1240060 w 1620012"/>
              <a:gd name="connsiteY1002" fmla="*/ 1293972 h 1620012"/>
              <a:gd name="connsiteX1003" fmla="*/ 1435227 w 1620012"/>
              <a:gd name="connsiteY1003" fmla="*/ 977551 h 1620012"/>
              <a:gd name="connsiteX1004" fmla="*/ 1443800 w 1620012"/>
              <a:gd name="connsiteY1004" fmla="*/ 940404 h 1620012"/>
              <a:gd name="connsiteX1005" fmla="*/ 140780 w 1620012"/>
              <a:gd name="connsiteY1005" fmla="*/ 933927 h 1620012"/>
              <a:gd name="connsiteX1006" fmla="*/ 175641 w 1620012"/>
              <a:gd name="connsiteY1006" fmla="*/ 940404 h 1620012"/>
              <a:gd name="connsiteX1007" fmla="*/ 249460 w 1620012"/>
              <a:gd name="connsiteY1007" fmla="*/ 1133666 h 1620012"/>
              <a:gd name="connsiteX1008" fmla="*/ 379667 w 1620012"/>
              <a:gd name="connsiteY1008" fmla="*/ 1294162 h 1620012"/>
              <a:gd name="connsiteX1009" fmla="*/ 367856 w 1620012"/>
              <a:gd name="connsiteY1009" fmla="*/ 1327500 h 1620012"/>
              <a:gd name="connsiteX1010" fmla="*/ 330232 w 1620012"/>
              <a:gd name="connsiteY1010" fmla="*/ 1292733 h 1620012"/>
              <a:gd name="connsiteX1011" fmla="*/ 336804 w 1620012"/>
              <a:gd name="connsiteY1011" fmla="*/ 1274255 h 1620012"/>
              <a:gd name="connsiteX1012" fmla="*/ 236030 w 1620012"/>
              <a:gd name="connsiteY1012" fmla="*/ 1141286 h 1620012"/>
              <a:gd name="connsiteX1013" fmla="*/ 171355 w 1620012"/>
              <a:gd name="connsiteY1013" fmla="*/ 987552 h 1620012"/>
              <a:gd name="connsiteX1014" fmla="*/ 152019 w 1620012"/>
              <a:gd name="connsiteY1014" fmla="*/ 983933 h 1620012"/>
              <a:gd name="connsiteX1015" fmla="*/ 140780 w 1620012"/>
              <a:gd name="connsiteY1015" fmla="*/ 933927 h 1620012"/>
              <a:gd name="connsiteX1016" fmla="*/ 980313 w 1620012"/>
              <a:gd name="connsiteY1016" fmla="*/ 926879 h 1620012"/>
              <a:gd name="connsiteX1017" fmla="*/ 992124 w 1620012"/>
              <a:gd name="connsiteY1017" fmla="*/ 935165 h 1620012"/>
              <a:gd name="connsiteX1018" fmla="*/ 989838 w 1620012"/>
              <a:gd name="connsiteY1018" fmla="*/ 938404 h 1620012"/>
              <a:gd name="connsiteX1019" fmla="*/ 978027 w 1620012"/>
              <a:gd name="connsiteY1019" fmla="*/ 930117 h 1620012"/>
              <a:gd name="connsiteX1020" fmla="*/ 980313 w 1620012"/>
              <a:gd name="connsiteY1020" fmla="*/ 926879 h 1620012"/>
              <a:gd name="connsiteX1021" fmla="*/ 639699 w 1620012"/>
              <a:gd name="connsiteY1021" fmla="*/ 926879 h 1620012"/>
              <a:gd name="connsiteX1022" fmla="*/ 641985 w 1620012"/>
              <a:gd name="connsiteY1022" fmla="*/ 930022 h 1620012"/>
              <a:gd name="connsiteX1023" fmla="*/ 630174 w 1620012"/>
              <a:gd name="connsiteY1023" fmla="*/ 938308 h 1620012"/>
              <a:gd name="connsiteX1024" fmla="*/ 627888 w 1620012"/>
              <a:gd name="connsiteY1024" fmla="*/ 935165 h 1620012"/>
              <a:gd name="connsiteX1025" fmla="*/ 984790 w 1620012"/>
              <a:gd name="connsiteY1025" fmla="*/ 920211 h 1620012"/>
              <a:gd name="connsiteX1026" fmla="*/ 989171 w 1620012"/>
              <a:gd name="connsiteY1026" fmla="*/ 923068 h 1620012"/>
              <a:gd name="connsiteX1027" fmla="*/ 988123 w 1620012"/>
              <a:gd name="connsiteY1027" fmla="*/ 924688 h 1620012"/>
              <a:gd name="connsiteX1028" fmla="*/ 983742 w 1620012"/>
              <a:gd name="connsiteY1028" fmla="*/ 921830 h 1620012"/>
              <a:gd name="connsiteX1029" fmla="*/ 984790 w 1620012"/>
              <a:gd name="connsiteY1029" fmla="*/ 920211 h 1620012"/>
              <a:gd name="connsiteX1030" fmla="*/ 635317 w 1620012"/>
              <a:gd name="connsiteY1030" fmla="*/ 920211 h 1620012"/>
              <a:gd name="connsiteX1031" fmla="*/ 636365 w 1620012"/>
              <a:gd name="connsiteY1031" fmla="*/ 921830 h 1620012"/>
              <a:gd name="connsiteX1032" fmla="*/ 631984 w 1620012"/>
              <a:gd name="connsiteY1032" fmla="*/ 924688 h 1620012"/>
              <a:gd name="connsiteX1033" fmla="*/ 630936 w 1620012"/>
              <a:gd name="connsiteY1033" fmla="*/ 922973 h 1620012"/>
              <a:gd name="connsiteX1034" fmla="*/ 291846 w 1620012"/>
              <a:gd name="connsiteY1034" fmla="*/ 918401 h 1620012"/>
              <a:gd name="connsiteX1035" fmla="*/ 292608 w 1620012"/>
              <a:gd name="connsiteY1035" fmla="*/ 922020 h 1620012"/>
              <a:gd name="connsiteX1036" fmla="*/ 287655 w 1620012"/>
              <a:gd name="connsiteY1036" fmla="*/ 923068 h 1620012"/>
              <a:gd name="connsiteX1037" fmla="*/ 286893 w 1620012"/>
              <a:gd name="connsiteY1037" fmla="*/ 919449 h 1620012"/>
              <a:gd name="connsiteX1038" fmla="*/ 1328262 w 1620012"/>
              <a:gd name="connsiteY1038" fmla="*/ 918306 h 1620012"/>
              <a:gd name="connsiteX1039" fmla="*/ 1333215 w 1620012"/>
              <a:gd name="connsiteY1039" fmla="*/ 919353 h 1620012"/>
              <a:gd name="connsiteX1040" fmla="*/ 1332453 w 1620012"/>
              <a:gd name="connsiteY1040" fmla="*/ 922973 h 1620012"/>
              <a:gd name="connsiteX1041" fmla="*/ 1327499 w 1620012"/>
              <a:gd name="connsiteY1041" fmla="*/ 921925 h 1620012"/>
              <a:gd name="connsiteX1042" fmla="*/ 1328262 w 1620012"/>
              <a:gd name="connsiteY1042" fmla="*/ 918306 h 1620012"/>
              <a:gd name="connsiteX1043" fmla="*/ 1562957 w 1620012"/>
              <a:gd name="connsiteY1043" fmla="*/ 913162 h 1620012"/>
              <a:gd name="connsiteX1044" fmla="*/ 1586294 w 1620012"/>
              <a:gd name="connsiteY1044" fmla="*/ 916401 h 1620012"/>
              <a:gd name="connsiteX1045" fmla="*/ 1585532 w 1620012"/>
              <a:gd name="connsiteY1045" fmla="*/ 921735 h 1620012"/>
              <a:gd name="connsiteX1046" fmla="*/ 1562195 w 1620012"/>
              <a:gd name="connsiteY1046" fmla="*/ 918496 h 1620012"/>
              <a:gd name="connsiteX1047" fmla="*/ 1562957 w 1620012"/>
              <a:gd name="connsiteY1047" fmla="*/ 913162 h 1620012"/>
              <a:gd name="connsiteX1048" fmla="*/ 57150 w 1620012"/>
              <a:gd name="connsiteY1048" fmla="*/ 913162 h 1620012"/>
              <a:gd name="connsiteX1049" fmla="*/ 57912 w 1620012"/>
              <a:gd name="connsiteY1049" fmla="*/ 918496 h 1620012"/>
              <a:gd name="connsiteX1050" fmla="*/ 34576 w 1620012"/>
              <a:gd name="connsiteY1050" fmla="*/ 921735 h 1620012"/>
              <a:gd name="connsiteX1051" fmla="*/ 33814 w 1620012"/>
              <a:gd name="connsiteY1051" fmla="*/ 916401 h 1620012"/>
              <a:gd name="connsiteX1052" fmla="*/ 989838 w 1620012"/>
              <a:gd name="connsiteY1052" fmla="*/ 911734 h 1620012"/>
              <a:gd name="connsiteX1053" fmla="*/ 1002315 w 1620012"/>
              <a:gd name="connsiteY1053" fmla="*/ 918973 h 1620012"/>
              <a:gd name="connsiteX1054" fmla="*/ 1000411 w 1620012"/>
              <a:gd name="connsiteY1054" fmla="*/ 922306 h 1620012"/>
              <a:gd name="connsiteX1055" fmla="*/ 987933 w 1620012"/>
              <a:gd name="connsiteY1055" fmla="*/ 915068 h 1620012"/>
              <a:gd name="connsiteX1056" fmla="*/ 989838 w 1620012"/>
              <a:gd name="connsiteY1056" fmla="*/ 911734 h 1620012"/>
              <a:gd name="connsiteX1057" fmla="*/ 630174 w 1620012"/>
              <a:gd name="connsiteY1057" fmla="*/ 911639 h 1620012"/>
              <a:gd name="connsiteX1058" fmla="*/ 632079 w 1620012"/>
              <a:gd name="connsiteY1058" fmla="*/ 915068 h 1620012"/>
              <a:gd name="connsiteX1059" fmla="*/ 619601 w 1620012"/>
              <a:gd name="connsiteY1059" fmla="*/ 922306 h 1620012"/>
              <a:gd name="connsiteX1060" fmla="*/ 617696 w 1620012"/>
              <a:gd name="connsiteY1060" fmla="*/ 918878 h 1620012"/>
              <a:gd name="connsiteX1061" fmla="*/ 993648 w 1620012"/>
              <a:gd name="connsiteY1061" fmla="*/ 904590 h 1620012"/>
              <a:gd name="connsiteX1062" fmla="*/ 998315 w 1620012"/>
              <a:gd name="connsiteY1062" fmla="*/ 906971 h 1620012"/>
              <a:gd name="connsiteX1063" fmla="*/ 997458 w 1620012"/>
              <a:gd name="connsiteY1063" fmla="*/ 908781 h 1620012"/>
              <a:gd name="connsiteX1064" fmla="*/ 992790 w 1620012"/>
              <a:gd name="connsiteY1064" fmla="*/ 906305 h 1620012"/>
              <a:gd name="connsiteX1065" fmla="*/ 993648 w 1620012"/>
              <a:gd name="connsiteY1065" fmla="*/ 904590 h 1620012"/>
              <a:gd name="connsiteX1066" fmla="*/ 626268 w 1620012"/>
              <a:gd name="connsiteY1066" fmla="*/ 904590 h 1620012"/>
              <a:gd name="connsiteX1067" fmla="*/ 627221 w 1620012"/>
              <a:gd name="connsiteY1067" fmla="*/ 906305 h 1620012"/>
              <a:gd name="connsiteX1068" fmla="*/ 622554 w 1620012"/>
              <a:gd name="connsiteY1068" fmla="*/ 908686 h 1620012"/>
              <a:gd name="connsiteX1069" fmla="*/ 621601 w 1620012"/>
              <a:gd name="connsiteY1069" fmla="*/ 906971 h 1620012"/>
              <a:gd name="connsiteX1070" fmla="*/ 1331690 w 1620012"/>
              <a:gd name="connsiteY1070" fmla="*/ 900208 h 1620012"/>
              <a:gd name="connsiteX1071" fmla="*/ 1336644 w 1620012"/>
              <a:gd name="connsiteY1071" fmla="*/ 901161 h 1620012"/>
              <a:gd name="connsiteX1072" fmla="*/ 1335977 w 1620012"/>
              <a:gd name="connsiteY1072" fmla="*/ 904780 h 1620012"/>
              <a:gd name="connsiteX1073" fmla="*/ 1331024 w 1620012"/>
              <a:gd name="connsiteY1073" fmla="*/ 903923 h 1620012"/>
              <a:gd name="connsiteX1074" fmla="*/ 1331690 w 1620012"/>
              <a:gd name="connsiteY1074" fmla="*/ 900208 h 1620012"/>
              <a:gd name="connsiteX1075" fmla="*/ 288322 w 1620012"/>
              <a:gd name="connsiteY1075" fmla="*/ 900113 h 1620012"/>
              <a:gd name="connsiteX1076" fmla="*/ 288989 w 1620012"/>
              <a:gd name="connsiteY1076" fmla="*/ 903828 h 1620012"/>
              <a:gd name="connsiteX1077" fmla="*/ 284036 w 1620012"/>
              <a:gd name="connsiteY1077" fmla="*/ 904590 h 1620012"/>
              <a:gd name="connsiteX1078" fmla="*/ 283369 w 1620012"/>
              <a:gd name="connsiteY1078" fmla="*/ 900970 h 1620012"/>
              <a:gd name="connsiteX1079" fmla="*/ 998030 w 1620012"/>
              <a:gd name="connsiteY1079" fmla="*/ 895637 h 1620012"/>
              <a:gd name="connsiteX1080" fmla="*/ 1011079 w 1620012"/>
              <a:gd name="connsiteY1080" fmla="*/ 901733 h 1620012"/>
              <a:gd name="connsiteX1081" fmla="*/ 1009459 w 1620012"/>
              <a:gd name="connsiteY1081" fmla="*/ 905257 h 1620012"/>
              <a:gd name="connsiteX1082" fmla="*/ 996410 w 1620012"/>
              <a:gd name="connsiteY1082" fmla="*/ 899161 h 1620012"/>
              <a:gd name="connsiteX1083" fmla="*/ 998030 w 1620012"/>
              <a:gd name="connsiteY1083" fmla="*/ 895637 h 1620012"/>
              <a:gd name="connsiteX1084" fmla="*/ 621982 w 1620012"/>
              <a:gd name="connsiteY1084" fmla="*/ 895541 h 1620012"/>
              <a:gd name="connsiteX1085" fmla="*/ 623602 w 1620012"/>
              <a:gd name="connsiteY1085" fmla="*/ 899066 h 1620012"/>
              <a:gd name="connsiteX1086" fmla="*/ 610553 w 1620012"/>
              <a:gd name="connsiteY1086" fmla="*/ 905162 h 1620012"/>
              <a:gd name="connsiteX1087" fmla="*/ 608933 w 1620012"/>
              <a:gd name="connsiteY1087" fmla="*/ 901637 h 1620012"/>
              <a:gd name="connsiteX1088" fmla="*/ 1001268 w 1620012"/>
              <a:gd name="connsiteY1088" fmla="*/ 888207 h 1620012"/>
              <a:gd name="connsiteX1089" fmla="*/ 1006126 w 1620012"/>
              <a:gd name="connsiteY1089" fmla="*/ 890207 h 1620012"/>
              <a:gd name="connsiteX1090" fmla="*/ 1005363 w 1620012"/>
              <a:gd name="connsiteY1090" fmla="*/ 892017 h 1620012"/>
              <a:gd name="connsiteX1091" fmla="*/ 1000506 w 1620012"/>
              <a:gd name="connsiteY1091" fmla="*/ 890017 h 1620012"/>
              <a:gd name="connsiteX1092" fmla="*/ 1001268 w 1620012"/>
              <a:gd name="connsiteY1092" fmla="*/ 888207 h 1620012"/>
              <a:gd name="connsiteX1093" fmla="*/ 618744 w 1620012"/>
              <a:gd name="connsiteY1093" fmla="*/ 888207 h 1620012"/>
              <a:gd name="connsiteX1094" fmla="*/ 619506 w 1620012"/>
              <a:gd name="connsiteY1094" fmla="*/ 890017 h 1620012"/>
              <a:gd name="connsiteX1095" fmla="*/ 614648 w 1620012"/>
              <a:gd name="connsiteY1095" fmla="*/ 892017 h 1620012"/>
              <a:gd name="connsiteX1096" fmla="*/ 613886 w 1620012"/>
              <a:gd name="connsiteY1096" fmla="*/ 890207 h 1620012"/>
              <a:gd name="connsiteX1097" fmla="*/ 1301401 w 1620012"/>
              <a:gd name="connsiteY1097" fmla="*/ 887445 h 1620012"/>
              <a:gd name="connsiteX1098" fmla="*/ 1326451 w 1620012"/>
              <a:gd name="connsiteY1098" fmla="*/ 891446 h 1620012"/>
              <a:gd name="connsiteX1099" fmla="*/ 1296067 w 1620012"/>
              <a:gd name="connsiteY1099" fmla="*/ 1002888 h 1620012"/>
              <a:gd name="connsiteX1100" fmla="*/ 1272445 w 1620012"/>
              <a:gd name="connsiteY1100" fmla="*/ 993458 h 1620012"/>
              <a:gd name="connsiteX1101" fmla="*/ 1301401 w 1620012"/>
              <a:gd name="connsiteY1101" fmla="*/ 887445 h 1620012"/>
              <a:gd name="connsiteX1102" fmla="*/ 1566006 w 1620012"/>
              <a:gd name="connsiteY1102" fmla="*/ 886873 h 1620012"/>
              <a:gd name="connsiteX1103" fmla="*/ 1589437 w 1620012"/>
              <a:gd name="connsiteY1103" fmla="*/ 889350 h 1620012"/>
              <a:gd name="connsiteX1104" fmla="*/ 1588865 w 1620012"/>
              <a:gd name="connsiteY1104" fmla="*/ 894684 h 1620012"/>
              <a:gd name="connsiteX1105" fmla="*/ 1565434 w 1620012"/>
              <a:gd name="connsiteY1105" fmla="*/ 892207 h 1620012"/>
              <a:gd name="connsiteX1106" fmla="*/ 1566006 w 1620012"/>
              <a:gd name="connsiteY1106" fmla="*/ 886873 h 1620012"/>
              <a:gd name="connsiteX1107" fmla="*/ 54006 w 1620012"/>
              <a:gd name="connsiteY1107" fmla="*/ 886873 h 1620012"/>
              <a:gd name="connsiteX1108" fmla="*/ 54578 w 1620012"/>
              <a:gd name="connsiteY1108" fmla="*/ 892207 h 1620012"/>
              <a:gd name="connsiteX1109" fmla="*/ 31147 w 1620012"/>
              <a:gd name="connsiteY1109" fmla="*/ 894684 h 1620012"/>
              <a:gd name="connsiteX1110" fmla="*/ 30575 w 1620012"/>
              <a:gd name="connsiteY1110" fmla="*/ 889350 h 1620012"/>
              <a:gd name="connsiteX1111" fmla="*/ 1334548 w 1620012"/>
              <a:gd name="connsiteY1111" fmla="*/ 881920 h 1620012"/>
              <a:gd name="connsiteX1112" fmla="*/ 1339501 w 1620012"/>
              <a:gd name="connsiteY1112" fmla="*/ 882587 h 1620012"/>
              <a:gd name="connsiteX1113" fmla="*/ 1339025 w 1620012"/>
              <a:gd name="connsiteY1113" fmla="*/ 886302 h 1620012"/>
              <a:gd name="connsiteX1114" fmla="*/ 1334072 w 1620012"/>
              <a:gd name="connsiteY1114" fmla="*/ 885635 h 1620012"/>
              <a:gd name="connsiteX1115" fmla="*/ 1334548 w 1620012"/>
              <a:gd name="connsiteY1115" fmla="*/ 881920 h 1620012"/>
              <a:gd name="connsiteX1116" fmla="*/ 285559 w 1620012"/>
              <a:gd name="connsiteY1116" fmla="*/ 881920 h 1620012"/>
              <a:gd name="connsiteX1117" fmla="*/ 286036 w 1620012"/>
              <a:gd name="connsiteY1117" fmla="*/ 885635 h 1620012"/>
              <a:gd name="connsiteX1118" fmla="*/ 281083 w 1620012"/>
              <a:gd name="connsiteY1118" fmla="*/ 886302 h 1620012"/>
              <a:gd name="connsiteX1119" fmla="*/ 280607 w 1620012"/>
              <a:gd name="connsiteY1119" fmla="*/ 882587 h 1620012"/>
              <a:gd name="connsiteX1120" fmla="*/ 317563 w 1620012"/>
              <a:gd name="connsiteY1120" fmla="*/ 880492 h 1620012"/>
              <a:gd name="connsiteX1121" fmla="*/ 328708 w 1620012"/>
              <a:gd name="connsiteY1121" fmla="*/ 936213 h 1620012"/>
              <a:gd name="connsiteX1122" fmla="*/ 304228 w 1620012"/>
              <a:gd name="connsiteY1122" fmla="*/ 942595 h 1620012"/>
              <a:gd name="connsiteX1123" fmla="*/ 292513 w 1620012"/>
              <a:gd name="connsiteY1123" fmla="*/ 884111 h 1620012"/>
              <a:gd name="connsiteX1124" fmla="*/ 1004792 w 1620012"/>
              <a:gd name="connsiteY1124" fmla="*/ 878872 h 1620012"/>
              <a:gd name="connsiteX1125" fmla="*/ 1018318 w 1620012"/>
              <a:gd name="connsiteY1125" fmla="*/ 883826 h 1620012"/>
              <a:gd name="connsiteX1126" fmla="*/ 1016984 w 1620012"/>
              <a:gd name="connsiteY1126" fmla="*/ 887540 h 1620012"/>
              <a:gd name="connsiteX1127" fmla="*/ 1003459 w 1620012"/>
              <a:gd name="connsiteY1127" fmla="*/ 882587 h 1620012"/>
              <a:gd name="connsiteX1128" fmla="*/ 1004792 w 1620012"/>
              <a:gd name="connsiteY1128" fmla="*/ 878872 h 1620012"/>
              <a:gd name="connsiteX1129" fmla="*/ 615315 w 1620012"/>
              <a:gd name="connsiteY1129" fmla="*/ 878872 h 1620012"/>
              <a:gd name="connsiteX1130" fmla="*/ 616648 w 1620012"/>
              <a:gd name="connsiteY1130" fmla="*/ 882492 h 1620012"/>
              <a:gd name="connsiteX1131" fmla="*/ 603123 w 1620012"/>
              <a:gd name="connsiteY1131" fmla="*/ 887445 h 1620012"/>
              <a:gd name="connsiteX1132" fmla="*/ 601789 w 1620012"/>
              <a:gd name="connsiteY1132" fmla="*/ 883730 h 1620012"/>
              <a:gd name="connsiteX1133" fmla="*/ 341281 w 1620012"/>
              <a:gd name="connsiteY1133" fmla="*/ 875919 h 1620012"/>
              <a:gd name="connsiteX1134" fmla="*/ 359760 w 1620012"/>
              <a:gd name="connsiteY1134" fmla="*/ 876776 h 1620012"/>
              <a:gd name="connsiteX1135" fmla="*/ 369856 w 1620012"/>
              <a:gd name="connsiteY1135" fmla="*/ 926592 h 1620012"/>
              <a:gd name="connsiteX1136" fmla="*/ 362712 w 1620012"/>
              <a:gd name="connsiteY1136" fmla="*/ 932688 h 1620012"/>
              <a:gd name="connsiteX1137" fmla="*/ 480346 w 1620012"/>
              <a:gd name="connsiteY1137" fmla="*/ 1136142 h 1620012"/>
              <a:gd name="connsiteX1138" fmla="*/ 489204 w 1620012"/>
              <a:gd name="connsiteY1138" fmla="*/ 1132999 h 1620012"/>
              <a:gd name="connsiteX1139" fmla="*/ 527209 w 1620012"/>
              <a:gd name="connsiteY1139" fmla="*/ 1166622 h 1620012"/>
              <a:gd name="connsiteX1140" fmla="*/ 518637 w 1620012"/>
              <a:gd name="connsiteY1140" fmla="*/ 1183196 h 1620012"/>
              <a:gd name="connsiteX1141" fmla="*/ 341281 w 1620012"/>
              <a:gd name="connsiteY1141" fmla="*/ 875919 h 1620012"/>
              <a:gd name="connsiteX1142" fmla="*/ 1278636 w 1620012"/>
              <a:gd name="connsiteY1142" fmla="*/ 875729 h 1620012"/>
              <a:gd name="connsiteX1143" fmla="*/ 1101281 w 1620012"/>
              <a:gd name="connsiteY1143" fmla="*/ 1183005 h 1620012"/>
              <a:gd name="connsiteX1144" fmla="*/ 1092803 w 1620012"/>
              <a:gd name="connsiteY1144" fmla="*/ 1166527 h 1620012"/>
              <a:gd name="connsiteX1145" fmla="*/ 1130808 w 1620012"/>
              <a:gd name="connsiteY1145" fmla="*/ 1132904 h 1620012"/>
              <a:gd name="connsiteX1146" fmla="*/ 1139571 w 1620012"/>
              <a:gd name="connsiteY1146" fmla="*/ 1136047 h 1620012"/>
              <a:gd name="connsiteX1147" fmla="*/ 1257205 w 1620012"/>
              <a:gd name="connsiteY1147" fmla="*/ 932593 h 1620012"/>
              <a:gd name="connsiteX1148" fmla="*/ 1250156 w 1620012"/>
              <a:gd name="connsiteY1148" fmla="*/ 926497 h 1620012"/>
              <a:gd name="connsiteX1149" fmla="*/ 1260253 w 1620012"/>
              <a:gd name="connsiteY1149" fmla="*/ 876681 h 1620012"/>
              <a:gd name="connsiteX1150" fmla="*/ 1007364 w 1620012"/>
              <a:gd name="connsiteY1150" fmla="*/ 871253 h 1620012"/>
              <a:gd name="connsiteX1151" fmla="*/ 1012412 w 1620012"/>
              <a:gd name="connsiteY1151" fmla="*/ 872872 h 1620012"/>
              <a:gd name="connsiteX1152" fmla="*/ 1011840 w 1620012"/>
              <a:gd name="connsiteY1152" fmla="*/ 874681 h 1620012"/>
              <a:gd name="connsiteX1153" fmla="*/ 1006792 w 1620012"/>
              <a:gd name="connsiteY1153" fmla="*/ 873062 h 1620012"/>
              <a:gd name="connsiteX1154" fmla="*/ 1007364 w 1620012"/>
              <a:gd name="connsiteY1154" fmla="*/ 871253 h 1620012"/>
              <a:gd name="connsiteX1155" fmla="*/ 612743 w 1620012"/>
              <a:gd name="connsiteY1155" fmla="*/ 871157 h 1620012"/>
              <a:gd name="connsiteX1156" fmla="*/ 613315 w 1620012"/>
              <a:gd name="connsiteY1156" fmla="*/ 873062 h 1620012"/>
              <a:gd name="connsiteX1157" fmla="*/ 608266 w 1620012"/>
              <a:gd name="connsiteY1157" fmla="*/ 874681 h 1620012"/>
              <a:gd name="connsiteX1158" fmla="*/ 607695 w 1620012"/>
              <a:gd name="connsiteY1158" fmla="*/ 872777 h 1620012"/>
              <a:gd name="connsiteX1159" fmla="*/ 1336739 w 1620012"/>
              <a:gd name="connsiteY1159" fmla="*/ 863537 h 1620012"/>
              <a:gd name="connsiteX1160" fmla="*/ 1341692 w 1620012"/>
              <a:gd name="connsiteY1160" fmla="*/ 864013 h 1620012"/>
              <a:gd name="connsiteX1161" fmla="*/ 1341311 w 1620012"/>
              <a:gd name="connsiteY1161" fmla="*/ 867728 h 1620012"/>
              <a:gd name="connsiteX1162" fmla="*/ 1336358 w 1620012"/>
              <a:gd name="connsiteY1162" fmla="*/ 867252 h 1620012"/>
              <a:gd name="connsiteX1163" fmla="*/ 1336739 w 1620012"/>
              <a:gd name="connsiteY1163" fmla="*/ 863537 h 1620012"/>
              <a:gd name="connsiteX1164" fmla="*/ 283369 w 1620012"/>
              <a:gd name="connsiteY1164" fmla="*/ 863537 h 1620012"/>
              <a:gd name="connsiteX1165" fmla="*/ 283750 w 1620012"/>
              <a:gd name="connsiteY1165" fmla="*/ 867252 h 1620012"/>
              <a:gd name="connsiteX1166" fmla="*/ 278797 w 1620012"/>
              <a:gd name="connsiteY1166" fmla="*/ 867728 h 1620012"/>
              <a:gd name="connsiteX1167" fmla="*/ 278416 w 1620012"/>
              <a:gd name="connsiteY1167" fmla="*/ 864013 h 1620012"/>
              <a:gd name="connsiteX1168" fmla="*/ 1009936 w 1620012"/>
              <a:gd name="connsiteY1168" fmla="*/ 861728 h 1620012"/>
              <a:gd name="connsiteX1169" fmla="*/ 1023842 w 1620012"/>
              <a:gd name="connsiteY1169" fmla="*/ 865442 h 1620012"/>
              <a:gd name="connsiteX1170" fmla="*/ 1022890 w 1620012"/>
              <a:gd name="connsiteY1170" fmla="*/ 869157 h 1620012"/>
              <a:gd name="connsiteX1171" fmla="*/ 1008983 w 1620012"/>
              <a:gd name="connsiteY1171" fmla="*/ 865442 h 1620012"/>
              <a:gd name="connsiteX1172" fmla="*/ 1009936 w 1620012"/>
              <a:gd name="connsiteY1172" fmla="*/ 861728 h 1620012"/>
              <a:gd name="connsiteX1173" fmla="*/ 609981 w 1620012"/>
              <a:gd name="connsiteY1173" fmla="*/ 861632 h 1620012"/>
              <a:gd name="connsiteX1174" fmla="*/ 611029 w 1620012"/>
              <a:gd name="connsiteY1174" fmla="*/ 865347 h 1620012"/>
              <a:gd name="connsiteX1175" fmla="*/ 597122 w 1620012"/>
              <a:gd name="connsiteY1175" fmla="*/ 869062 h 1620012"/>
              <a:gd name="connsiteX1176" fmla="*/ 596074 w 1620012"/>
              <a:gd name="connsiteY1176" fmla="*/ 865347 h 1620012"/>
              <a:gd name="connsiteX1177" fmla="*/ 1568196 w 1620012"/>
              <a:gd name="connsiteY1177" fmla="*/ 860393 h 1620012"/>
              <a:gd name="connsiteX1178" fmla="*/ 1591723 w 1620012"/>
              <a:gd name="connsiteY1178" fmla="*/ 862013 h 1620012"/>
              <a:gd name="connsiteX1179" fmla="*/ 1591342 w 1620012"/>
              <a:gd name="connsiteY1179" fmla="*/ 867442 h 1620012"/>
              <a:gd name="connsiteX1180" fmla="*/ 1567815 w 1620012"/>
              <a:gd name="connsiteY1180" fmla="*/ 865823 h 1620012"/>
              <a:gd name="connsiteX1181" fmla="*/ 1568196 w 1620012"/>
              <a:gd name="connsiteY1181" fmla="*/ 860393 h 1620012"/>
              <a:gd name="connsiteX1182" fmla="*/ 51816 w 1620012"/>
              <a:gd name="connsiteY1182" fmla="*/ 860393 h 1620012"/>
              <a:gd name="connsiteX1183" fmla="*/ 52197 w 1620012"/>
              <a:gd name="connsiteY1183" fmla="*/ 865823 h 1620012"/>
              <a:gd name="connsiteX1184" fmla="*/ 28670 w 1620012"/>
              <a:gd name="connsiteY1184" fmla="*/ 867442 h 1620012"/>
              <a:gd name="connsiteX1185" fmla="*/ 28289 w 1620012"/>
              <a:gd name="connsiteY1185" fmla="*/ 862013 h 1620012"/>
              <a:gd name="connsiteX1186" fmla="*/ 1011840 w 1620012"/>
              <a:gd name="connsiteY1186" fmla="*/ 853822 h 1620012"/>
              <a:gd name="connsiteX1187" fmla="*/ 1016984 w 1620012"/>
              <a:gd name="connsiteY1187" fmla="*/ 854965 h 1620012"/>
              <a:gd name="connsiteX1188" fmla="*/ 1016603 w 1620012"/>
              <a:gd name="connsiteY1188" fmla="*/ 856870 h 1620012"/>
              <a:gd name="connsiteX1189" fmla="*/ 1011460 w 1620012"/>
              <a:gd name="connsiteY1189" fmla="*/ 855727 h 1620012"/>
              <a:gd name="connsiteX1190" fmla="*/ 1011840 w 1620012"/>
              <a:gd name="connsiteY1190" fmla="*/ 853822 h 1620012"/>
              <a:gd name="connsiteX1191" fmla="*/ 608266 w 1620012"/>
              <a:gd name="connsiteY1191" fmla="*/ 853822 h 1620012"/>
              <a:gd name="connsiteX1192" fmla="*/ 608647 w 1620012"/>
              <a:gd name="connsiteY1192" fmla="*/ 855727 h 1620012"/>
              <a:gd name="connsiteX1193" fmla="*/ 603504 w 1620012"/>
              <a:gd name="connsiteY1193" fmla="*/ 856870 h 1620012"/>
              <a:gd name="connsiteX1194" fmla="*/ 603123 w 1620012"/>
              <a:gd name="connsiteY1194" fmla="*/ 854965 h 1620012"/>
              <a:gd name="connsiteX1195" fmla="*/ 1338263 w 1620012"/>
              <a:gd name="connsiteY1195" fmla="*/ 845154 h 1620012"/>
              <a:gd name="connsiteX1196" fmla="*/ 1343121 w 1620012"/>
              <a:gd name="connsiteY1196" fmla="*/ 845535 h 1620012"/>
              <a:gd name="connsiteX1197" fmla="*/ 1342930 w 1620012"/>
              <a:gd name="connsiteY1197" fmla="*/ 849249 h 1620012"/>
              <a:gd name="connsiteX1198" fmla="*/ 1337977 w 1620012"/>
              <a:gd name="connsiteY1198" fmla="*/ 848868 h 1620012"/>
              <a:gd name="connsiteX1199" fmla="*/ 1338263 w 1620012"/>
              <a:gd name="connsiteY1199" fmla="*/ 845154 h 1620012"/>
              <a:gd name="connsiteX1200" fmla="*/ 281750 w 1620012"/>
              <a:gd name="connsiteY1200" fmla="*/ 845154 h 1620012"/>
              <a:gd name="connsiteX1201" fmla="*/ 282035 w 1620012"/>
              <a:gd name="connsiteY1201" fmla="*/ 848868 h 1620012"/>
              <a:gd name="connsiteX1202" fmla="*/ 276987 w 1620012"/>
              <a:gd name="connsiteY1202" fmla="*/ 849249 h 1620012"/>
              <a:gd name="connsiteX1203" fmla="*/ 276797 w 1620012"/>
              <a:gd name="connsiteY1203" fmla="*/ 845535 h 1620012"/>
              <a:gd name="connsiteX1204" fmla="*/ 1013745 w 1620012"/>
              <a:gd name="connsiteY1204" fmla="*/ 844011 h 1620012"/>
              <a:gd name="connsiteX1205" fmla="*/ 1027938 w 1620012"/>
              <a:gd name="connsiteY1205" fmla="*/ 846487 h 1620012"/>
              <a:gd name="connsiteX1206" fmla="*/ 1027271 w 1620012"/>
              <a:gd name="connsiteY1206" fmla="*/ 850297 h 1620012"/>
              <a:gd name="connsiteX1207" fmla="*/ 1013079 w 1620012"/>
              <a:gd name="connsiteY1207" fmla="*/ 847821 h 1620012"/>
              <a:gd name="connsiteX1208" fmla="*/ 1013745 w 1620012"/>
              <a:gd name="connsiteY1208" fmla="*/ 844011 h 1620012"/>
              <a:gd name="connsiteX1209" fmla="*/ 606266 w 1620012"/>
              <a:gd name="connsiteY1209" fmla="*/ 844011 h 1620012"/>
              <a:gd name="connsiteX1210" fmla="*/ 606933 w 1620012"/>
              <a:gd name="connsiteY1210" fmla="*/ 847821 h 1620012"/>
              <a:gd name="connsiteX1211" fmla="*/ 592740 w 1620012"/>
              <a:gd name="connsiteY1211" fmla="*/ 850297 h 1620012"/>
              <a:gd name="connsiteX1212" fmla="*/ 592074 w 1620012"/>
              <a:gd name="connsiteY1212" fmla="*/ 846487 h 1620012"/>
              <a:gd name="connsiteX1213" fmla="*/ 966883 w 1620012"/>
              <a:gd name="connsiteY1213" fmla="*/ 843058 h 1620012"/>
              <a:gd name="connsiteX1214" fmla="*/ 916972 w 1620012"/>
              <a:gd name="connsiteY1214" fmla="*/ 929545 h 1620012"/>
              <a:gd name="connsiteX1215" fmla="*/ 913257 w 1620012"/>
              <a:gd name="connsiteY1215" fmla="*/ 918972 h 1620012"/>
              <a:gd name="connsiteX1216" fmla="*/ 955929 w 1620012"/>
              <a:gd name="connsiteY1216" fmla="*/ 845058 h 1620012"/>
              <a:gd name="connsiteX1217" fmla="*/ 653129 w 1620012"/>
              <a:gd name="connsiteY1217" fmla="*/ 842963 h 1620012"/>
              <a:gd name="connsiteX1218" fmla="*/ 664083 w 1620012"/>
              <a:gd name="connsiteY1218" fmla="*/ 844963 h 1620012"/>
              <a:gd name="connsiteX1219" fmla="*/ 680085 w 1620012"/>
              <a:gd name="connsiteY1219" fmla="*/ 885063 h 1620012"/>
              <a:gd name="connsiteX1220" fmla="*/ 706755 w 1620012"/>
              <a:gd name="connsiteY1220" fmla="*/ 918972 h 1620012"/>
              <a:gd name="connsiteX1221" fmla="*/ 703040 w 1620012"/>
              <a:gd name="connsiteY1221" fmla="*/ 929545 h 1620012"/>
              <a:gd name="connsiteX1222" fmla="*/ 671227 w 1620012"/>
              <a:gd name="connsiteY1222" fmla="*/ 890207 h 1620012"/>
              <a:gd name="connsiteX1223" fmla="*/ 653129 w 1620012"/>
              <a:gd name="connsiteY1223" fmla="*/ 842963 h 1620012"/>
              <a:gd name="connsiteX1224" fmla="*/ 1014984 w 1620012"/>
              <a:gd name="connsiteY1224" fmla="*/ 836105 h 1620012"/>
              <a:gd name="connsiteX1225" fmla="*/ 1020128 w 1620012"/>
              <a:gd name="connsiteY1225" fmla="*/ 836772 h 1620012"/>
              <a:gd name="connsiteX1226" fmla="*/ 1019937 w 1620012"/>
              <a:gd name="connsiteY1226" fmla="*/ 838677 h 1620012"/>
              <a:gd name="connsiteX1227" fmla="*/ 1014698 w 1620012"/>
              <a:gd name="connsiteY1227" fmla="*/ 838010 h 1620012"/>
              <a:gd name="connsiteX1228" fmla="*/ 1014984 w 1620012"/>
              <a:gd name="connsiteY1228" fmla="*/ 836105 h 1620012"/>
              <a:gd name="connsiteX1229" fmla="*/ 605123 w 1620012"/>
              <a:gd name="connsiteY1229" fmla="*/ 836105 h 1620012"/>
              <a:gd name="connsiteX1230" fmla="*/ 605409 w 1620012"/>
              <a:gd name="connsiteY1230" fmla="*/ 838010 h 1620012"/>
              <a:gd name="connsiteX1231" fmla="*/ 600170 w 1620012"/>
              <a:gd name="connsiteY1231" fmla="*/ 838677 h 1620012"/>
              <a:gd name="connsiteX1232" fmla="*/ 599884 w 1620012"/>
              <a:gd name="connsiteY1232" fmla="*/ 836772 h 1620012"/>
              <a:gd name="connsiteX1233" fmla="*/ 1569530 w 1620012"/>
              <a:gd name="connsiteY1233" fmla="*/ 833914 h 1620012"/>
              <a:gd name="connsiteX1234" fmla="*/ 1593152 w 1620012"/>
              <a:gd name="connsiteY1234" fmla="*/ 834771 h 1620012"/>
              <a:gd name="connsiteX1235" fmla="*/ 1592961 w 1620012"/>
              <a:gd name="connsiteY1235" fmla="*/ 840201 h 1620012"/>
              <a:gd name="connsiteX1236" fmla="*/ 1569339 w 1620012"/>
              <a:gd name="connsiteY1236" fmla="*/ 839343 h 1620012"/>
              <a:gd name="connsiteX1237" fmla="*/ 1569530 w 1620012"/>
              <a:gd name="connsiteY1237" fmla="*/ 833914 h 1620012"/>
              <a:gd name="connsiteX1238" fmla="*/ 50578 w 1620012"/>
              <a:gd name="connsiteY1238" fmla="*/ 833914 h 1620012"/>
              <a:gd name="connsiteX1239" fmla="*/ 50768 w 1620012"/>
              <a:gd name="connsiteY1239" fmla="*/ 839343 h 1620012"/>
              <a:gd name="connsiteX1240" fmla="*/ 27146 w 1620012"/>
              <a:gd name="connsiteY1240" fmla="*/ 840201 h 1620012"/>
              <a:gd name="connsiteX1241" fmla="*/ 26956 w 1620012"/>
              <a:gd name="connsiteY1241" fmla="*/ 834771 h 1620012"/>
              <a:gd name="connsiteX1242" fmla="*/ 1339120 w 1620012"/>
              <a:gd name="connsiteY1242" fmla="*/ 826675 h 1620012"/>
              <a:gd name="connsiteX1243" fmla="*/ 1344073 w 1620012"/>
              <a:gd name="connsiteY1243" fmla="*/ 826866 h 1620012"/>
              <a:gd name="connsiteX1244" fmla="*/ 1343978 w 1620012"/>
              <a:gd name="connsiteY1244" fmla="*/ 830580 h 1620012"/>
              <a:gd name="connsiteX1245" fmla="*/ 1339025 w 1620012"/>
              <a:gd name="connsiteY1245" fmla="*/ 830390 h 1620012"/>
              <a:gd name="connsiteX1246" fmla="*/ 1339120 w 1620012"/>
              <a:gd name="connsiteY1246" fmla="*/ 826675 h 1620012"/>
              <a:gd name="connsiteX1247" fmla="*/ 280988 w 1620012"/>
              <a:gd name="connsiteY1247" fmla="*/ 826675 h 1620012"/>
              <a:gd name="connsiteX1248" fmla="*/ 281083 w 1620012"/>
              <a:gd name="connsiteY1248" fmla="*/ 830390 h 1620012"/>
              <a:gd name="connsiteX1249" fmla="*/ 276130 w 1620012"/>
              <a:gd name="connsiteY1249" fmla="*/ 830580 h 1620012"/>
              <a:gd name="connsiteX1250" fmla="*/ 276034 w 1620012"/>
              <a:gd name="connsiteY1250" fmla="*/ 826866 h 1620012"/>
              <a:gd name="connsiteX1251" fmla="*/ 1015937 w 1620012"/>
              <a:gd name="connsiteY1251" fmla="*/ 826104 h 1620012"/>
              <a:gd name="connsiteX1252" fmla="*/ 1030319 w 1620012"/>
              <a:gd name="connsiteY1252" fmla="*/ 827342 h 1620012"/>
              <a:gd name="connsiteX1253" fmla="*/ 1029938 w 1620012"/>
              <a:gd name="connsiteY1253" fmla="*/ 831247 h 1620012"/>
              <a:gd name="connsiteX1254" fmla="*/ 1015555 w 1620012"/>
              <a:gd name="connsiteY1254" fmla="*/ 830009 h 1620012"/>
              <a:gd name="connsiteX1255" fmla="*/ 1015937 w 1620012"/>
              <a:gd name="connsiteY1255" fmla="*/ 826104 h 1620012"/>
              <a:gd name="connsiteX1256" fmla="*/ 604170 w 1620012"/>
              <a:gd name="connsiteY1256" fmla="*/ 826104 h 1620012"/>
              <a:gd name="connsiteX1257" fmla="*/ 604552 w 1620012"/>
              <a:gd name="connsiteY1257" fmla="*/ 830009 h 1620012"/>
              <a:gd name="connsiteX1258" fmla="*/ 590169 w 1620012"/>
              <a:gd name="connsiteY1258" fmla="*/ 831247 h 1620012"/>
              <a:gd name="connsiteX1259" fmla="*/ 589788 w 1620012"/>
              <a:gd name="connsiteY1259" fmla="*/ 827342 h 1620012"/>
              <a:gd name="connsiteX1260" fmla="*/ 603599 w 1620012"/>
              <a:gd name="connsiteY1260" fmla="*/ 818198 h 1620012"/>
              <a:gd name="connsiteX1261" fmla="*/ 603694 w 1620012"/>
              <a:gd name="connsiteY1261" fmla="*/ 820103 h 1620012"/>
              <a:gd name="connsiteX1262" fmla="*/ 598456 w 1620012"/>
              <a:gd name="connsiteY1262" fmla="*/ 820294 h 1620012"/>
              <a:gd name="connsiteX1263" fmla="*/ 598360 w 1620012"/>
              <a:gd name="connsiteY1263" fmla="*/ 818389 h 1620012"/>
              <a:gd name="connsiteX1264" fmla="*/ 1016413 w 1620012"/>
              <a:gd name="connsiteY1264" fmla="*/ 818103 h 1620012"/>
              <a:gd name="connsiteX1265" fmla="*/ 1021651 w 1620012"/>
              <a:gd name="connsiteY1265" fmla="*/ 818293 h 1620012"/>
              <a:gd name="connsiteX1266" fmla="*/ 1021651 w 1620012"/>
              <a:gd name="connsiteY1266" fmla="*/ 820294 h 1620012"/>
              <a:gd name="connsiteX1267" fmla="*/ 1016317 w 1620012"/>
              <a:gd name="connsiteY1267" fmla="*/ 820103 h 1620012"/>
              <a:gd name="connsiteX1268" fmla="*/ 1016413 w 1620012"/>
              <a:gd name="connsiteY1268" fmla="*/ 818103 h 1620012"/>
              <a:gd name="connsiteX1269" fmla="*/ 275749 w 1620012"/>
              <a:gd name="connsiteY1269" fmla="*/ 808292 h 1620012"/>
              <a:gd name="connsiteX1270" fmla="*/ 280702 w 1620012"/>
              <a:gd name="connsiteY1270" fmla="*/ 808292 h 1620012"/>
              <a:gd name="connsiteX1271" fmla="*/ 280702 w 1620012"/>
              <a:gd name="connsiteY1271" fmla="*/ 810102 h 1620012"/>
              <a:gd name="connsiteX1272" fmla="*/ 280702 w 1620012"/>
              <a:gd name="connsiteY1272" fmla="*/ 812007 h 1620012"/>
              <a:gd name="connsiteX1273" fmla="*/ 275749 w 1620012"/>
              <a:gd name="connsiteY1273" fmla="*/ 812007 h 1620012"/>
              <a:gd name="connsiteX1274" fmla="*/ 275749 w 1620012"/>
              <a:gd name="connsiteY1274" fmla="*/ 810102 h 1620012"/>
              <a:gd name="connsiteX1275" fmla="*/ 275749 w 1620012"/>
              <a:gd name="connsiteY1275" fmla="*/ 808292 h 1620012"/>
              <a:gd name="connsiteX1276" fmla="*/ 1339406 w 1620012"/>
              <a:gd name="connsiteY1276" fmla="*/ 808197 h 1620012"/>
              <a:gd name="connsiteX1277" fmla="*/ 1344359 w 1620012"/>
              <a:gd name="connsiteY1277" fmla="*/ 808197 h 1620012"/>
              <a:gd name="connsiteX1278" fmla="*/ 1344359 w 1620012"/>
              <a:gd name="connsiteY1278" fmla="*/ 810102 h 1620012"/>
              <a:gd name="connsiteX1279" fmla="*/ 1344359 w 1620012"/>
              <a:gd name="connsiteY1279" fmla="*/ 812007 h 1620012"/>
              <a:gd name="connsiteX1280" fmla="*/ 1339406 w 1620012"/>
              <a:gd name="connsiteY1280" fmla="*/ 812007 h 1620012"/>
              <a:gd name="connsiteX1281" fmla="*/ 1339406 w 1620012"/>
              <a:gd name="connsiteY1281" fmla="*/ 810102 h 1620012"/>
              <a:gd name="connsiteX1282" fmla="*/ 1339406 w 1620012"/>
              <a:gd name="connsiteY1282" fmla="*/ 808197 h 1620012"/>
              <a:gd name="connsiteX1283" fmla="*/ 1016508 w 1620012"/>
              <a:gd name="connsiteY1283" fmla="*/ 808197 h 1620012"/>
              <a:gd name="connsiteX1284" fmla="*/ 1030986 w 1620012"/>
              <a:gd name="connsiteY1284" fmla="*/ 808197 h 1620012"/>
              <a:gd name="connsiteX1285" fmla="*/ 1030986 w 1620012"/>
              <a:gd name="connsiteY1285" fmla="*/ 812102 h 1620012"/>
              <a:gd name="connsiteX1286" fmla="*/ 1016508 w 1620012"/>
              <a:gd name="connsiteY1286" fmla="*/ 812102 h 1620012"/>
              <a:gd name="connsiteX1287" fmla="*/ 1016508 w 1620012"/>
              <a:gd name="connsiteY1287" fmla="*/ 810102 h 1620012"/>
              <a:gd name="connsiteX1288" fmla="*/ 589026 w 1620012"/>
              <a:gd name="connsiteY1288" fmla="*/ 808102 h 1620012"/>
              <a:gd name="connsiteX1289" fmla="*/ 603504 w 1620012"/>
              <a:gd name="connsiteY1289" fmla="*/ 808102 h 1620012"/>
              <a:gd name="connsiteX1290" fmla="*/ 603504 w 1620012"/>
              <a:gd name="connsiteY1290" fmla="*/ 810102 h 1620012"/>
              <a:gd name="connsiteX1291" fmla="*/ 603504 w 1620012"/>
              <a:gd name="connsiteY1291" fmla="*/ 812007 h 1620012"/>
              <a:gd name="connsiteX1292" fmla="*/ 589026 w 1620012"/>
              <a:gd name="connsiteY1292" fmla="*/ 812007 h 1620012"/>
              <a:gd name="connsiteX1293" fmla="*/ 26575 w 1620012"/>
              <a:gd name="connsiteY1293" fmla="*/ 807435 h 1620012"/>
              <a:gd name="connsiteX1294" fmla="*/ 50197 w 1620012"/>
              <a:gd name="connsiteY1294" fmla="*/ 807435 h 1620012"/>
              <a:gd name="connsiteX1295" fmla="*/ 50197 w 1620012"/>
              <a:gd name="connsiteY1295" fmla="*/ 810102 h 1620012"/>
              <a:gd name="connsiteX1296" fmla="*/ 50197 w 1620012"/>
              <a:gd name="connsiteY1296" fmla="*/ 812864 h 1620012"/>
              <a:gd name="connsiteX1297" fmla="*/ 26575 w 1620012"/>
              <a:gd name="connsiteY1297" fmla="*/ 812864 h 1620012"/>
              <a:gd name="connsiteX1298" fmla="*/ 1569815 w 1620012"/>
              <a:gd name="connsiteY1298" fmla="*/ 807339 h 1620012"/>
              <a:gd name="connsiteX1299" fmla="*/ 1593438 w 1620012"/>
              <a:gd name="connsiteY1299" fmla="*/ 807339 h 1620012"/>
              <a:gd name="connsiteX1300" fmla="*/ 1593438 w 1620012"/>
              <a:gd name="connsiteY1300" fmla="*/ 812768 h 1620012"/>
              <a:gd name="connsiteX1301" fmla="*/ 1569815 w 1620012"/>
              <a:gd name="connsiteY1301" fmla="*/ 812768 h 1620012"/>
              <a:gd name="connsiteX1302" fmla="*/ 1569815 w 1620012"/>
              <a:gd name="connsiteY1302" fmla="*/ 810006 h 1620012"/>
              <a:gd name="connsiteX1303" fmla="*/ 1569815 w 1620012"/>
              <a:gd name="connsiteY1303" fmla="*/ 807339 h 1620012"/>
              <a:gd name="connsiteX1304" fmla="*/ 1021556 w 1620012"/>
              <a:gd name="connsiteY1304" fmla="*/ 799910 h 1620012"/>
              <a:gd name="connsiteX1305" fmla="*/ 1021556 w 1620012"/>
              <a:gd name="connsiteY1305" fmla="*/ 801910 h 1620012"/>
              <a:gd name="connsiteX1306" fmla="*/ 1016317 w 1620012"/>
              <a:gd name="connsiteY1306" fmla="*/ 802101 h 1620012"/>
              <a:gd name="connsiteX1307" fmla="*/ 1016222 w 1620012"/>
              <a:gd name="connsiteY1307" fmla="*/ 800101 h 1620012"/>
              <a:gd name="connsiteX1308" fmla="*/ 598551 w 1620012"/>
              <a:gd name="connsiteY1308" fmla="*/ 799910 h 1620012"/>
              <a:gd name="connsiteX1309" fmla="*/ 603790 w 1620012"/>
              <a:gd name="connsiteY1309" fmla="*/ 800101 h 1620012"/>
              <a:gd name="connsiteX1310" fmla="*/ 603694 w 1620012"/>
              <a:gd name="connsiteY1310" fmla="*/ 802006 h 1620012"/>
              <a:gd name="connsiteX1311" fmla="*/ 598456 w 1620012"/>
              <a:gd name="connsiteY1311" fmla="*/ 801815 h 1620012"/>
              <a:gd name="connsiteX1312" fmla="*/ 598551 w 1620012"/>
              <a:gd name="connsiteY1312" fmla="*/ 799910 h 1620012"/>
              <a:gd name="connsiteX1313" fmla="*/ 1272541 w 1620012"/>
              <a:gd name="connsiteY1313" fmla="*/ 794861 h 1620012"/>
              <a:gd name="connsiteX1314" fmla="*/ 1282922 w 1620012"/>
              <a:gd name="connsiteY1314" fmla="*/ 794861 h 1620012"/>
              <a:gd name="connsiteX1315" fmla="*/ 1283208 w 1620012"/>
              <a:gd name="connsiteY1315" fmla="*/ 810101 h 1620012"/>
              <a:gd name="connsiteX1316" fmla="*/ 1282922 w 1620012"/>
              <a:gd name="connsiteY1316" fmla="*/ 825341 h 1620012"/>
              <a:gd name="connsiteX1317" fmla="*/ 1272541 w 1620012"/>
              <a:gd name="connsiteY1317" fmla="*/ 825341 h 1620012"/>
              <a:gd name="connsiteX1318" fmla="*/ 1265015 w 1620012"/>
              <a:gd name="connsiteY1318" fmla="*/ 817817 h 1620012"/>
              <a:gd name="connsiteX1319" fmla="*/ 1265111 w 1620012"/>
              <a:gd name="connsiteY1319" fmla="*/ 810101 h 1620012"/>
              <a:gd name="connsiteX1320" fmla="*/ 1265015 w 1620012"/>
              <a:gd name="connsiteY1320" fmla="*/ 802386 h 1620012"/>
              <a:gd name="connsiteX1321" fmla="*/ 337090 w 1620012"/>
              <a:gd name="connsiteY1321" fmla="*/ 794766 h 1620012"/>
              <a:gd name="connsiteX1322" fmla="*/ 347472 w 1620012"/>
              <a:gd name="connsiteY1322" fmla="*/ 794766 h 1620012"/>
              <a:gd name="connsiteX1323" fmla="*/ 354997 w 1620012"/>
              <a:gd name="connsiteY1323" fmla="*/ 802291 h 1620012"/>
              <a:gd name="connsiteX1324" fmla="*/ 354902 w 1620012"/>
              <a:gd name="connsiteY1324" fmla="*/ 810006 h 1620012"/>
              <a:gd name="connsiteX1325" fmla="*/ 354997 w 1620012"/>
              <a:gd name="connsiteY1325" fmla="*/ 817721 h 1620012"/>
              <a:gd name="connsiteX1326" fmla="*/ 347472 w 1620012"/>
              <a:gd name="connsiteY1326" fmla="*/ 825246 h 1620012"/>
              <a:gd name="connsiteX1327" fmla="*/ 337090 w 1620012"/>
              <a:gd name="connsiteY1327" fmla="*/ 825246 h 1620012"/>
              <a:gd name="connsiteX1328" fmla="*/ 336804 w 1620012"/>
              <a:gd name="connsiteY1328" fmla="*/ 810006 h 1620012"/>
              <a:gd name="connsiteX1329" fmla="*/ 337090 w 1620012"/>
              <a:gd name="connsiteY1329" fmla="*/ 794766 h 1620012"/>
              <a:gd name="connsiteX1330" fmla="*/ 1343883 w 1620012"/>
              <a:gd name="connsiteY1330" fmla="*/ 789528 h 1620012"/>
              <a:gd name="connsiteX1331" fmla="*/ 1343978 w 1620012"/>
              <a:gd name="connsiteY1331" fmla="*/ 793242 h 1620012"/>
              <a:gd name="connsiteX1332" fmla="*/ 1339025 w 1620012"/>
              <a:gd name="connsiteY1332" fmla="*/ 793433 h 1620012"/>
              <a:gd name="connsiteX1333" fmla="*/ 1338930 w 1620012"/>
              <a:gd name="connsiteY1333" fmla="*/ 789718 h 1620012"/>
              <a:gd name="connsiteX1334" fmla="*/ 276034 w 1620012"/>
              <a:gd name="connsiteY1334" fmla="*/ 789528 h 1620012"/>
              <a:gd name="connsiteX1335" fmla="*/ 280988 w 1620012"/>
              <a:gd name="connsiteY1335" fmla="*/ 789718 h 1620012"/>
              <a:gd name="connsiteX1336" fmla="*/ 280892 w 1620012"/>
              <a:gd name="connsiteY1336" fmla="*/ 793433 h 1620012"/>
              <a:gd name="connsiteX1337" fmla="*/ 275940 w 1620012"/>
              <a:gd name="connsiteY1337" fmla="*/ 793242 h 1620012"/>
              <a:gd name="connsiteX1338" fmla="*/ 276034 w 1620012"/>
              <a:gd name="connsiteY1338" fmla="*/ 789528 h 1620012"/>
              <a:gd name="connsiteX1339" fmla="*/ 1029938 w 1620012"/>
              <a:gd name="connsiteY1339" fmla="*/ 788861 h 1620012"/>
              <a:gd name="connsiteX1340" fmla="*/ 1030319 w 1620012"/>
              <a:gd name="connsiteY1340" fmla="*/ 792766 h 1620012"/>
              <a:gd name="connsiteX1341" fmla="*/ 1015937 w 1620012"/>
              <a:gd name="connsiteY1341" fmla="*/ 794005 h 1620012"/>
              <a:gd name="connsiteX1342" fmla="*/ 1015555 w 1620012"/>
              <a:gd name="connsiteY1342" fmla="*/ 790099 h 1620012"/>
              <a:gd name="connsiteX1343" fmla="*/ 590074 w 1620012"/>
              <a:gd name="connsiteY1343" fmla="*/ 788861 h 1620012"/>
              <a:gd name="connsiteX1344" fmla="*/ 604456 w 1620012"/>
              <a:gd name="connsiteY1344" fmla="*/ 790099 h 1620012"/>
              <a:gd name="connsiteX1345" fmla="*/ 604075 w 1620012"/>
              <a:gd name="connsiteY1345" fmla="*/ 794005 h 1620012"/>
              <a:gd name="connsiteX1346" fmla="*/ 589693 w 1620012"/>
              <a:gd name="connsiteY1346" fmla="*/ 792766 h 1620012"/>
              <a:gd name="connsiteX1347" fmla="*/ 1019842 w 1620012"/>
              <a:gd name="connsiteY1347" fmla="*/ 781432 h 1620012"/>
              <a:gd name="connsiteX1348" fmla="*/ 1020032 w 1620012"/>
              <a:gd name="connsiteY1348" fmla="*/ 783337 h 1620012"/>
              <a:gd name="connsiteX1349" fmla="*/ 1014888 w 1620012"/>
              <a:gd name="connsiteY1349" fmla="*/ 784003 h 1620012"/>
              <a:gd name="connsiteX1350" fmla="*/ 1014603 w 1620012"/>
              <a:gd name="connsiteY1350" fmla="*/ 782099 h 1620012"/>
              <a:gd name="connsiteX1351" fmla="*/ 600265 w 1620012"/>
              <a:gd name="connsiteY1351" fmla="*/ 781432 h 1620012"/>
              <a:gd name="connsiteX1352" fmla="*/ 605504 w 1620012"/>
              <a:gd name="connsiteY1352" fmla="*/ 782099 h 1620012"/>
              <a:gd name="connsiteX1353" fmla="*/ 605219 w 1620012"/>
              <a:gd name="connsiteY1353" fmla="*/ 784003 h 1620012"/>
              <a:gd name="connsiteX1354" fmla="*/ 599979 w 1620012"/>
              <a:gd name="connsiteY1354" fmla="*/ 783337 h 1620012"/>
              <a:gd name="connsiteX1355" fmla="*/ 600265 w 1620012"/>
              <a:gd name="connsiteY1355" fmla="*/ 781432 h 1620012"/>
              <a:gd name="connsiteX1356" fmla="*/ 1592866 w 1620012"/>
              <a:gd name="connsiteY1356" fmla="*/ 780003 h 1620012"/>
              <a:gd name="connsiteX1357" fmla="*/ 1593056 w 1620012"/>
              <a:gd name="connsiteY1357" fmla="*/ 785432 h 1620012"/>
              <a:gd name="connsiteX1358" fmla="*/ 1569434 w 1620012"/>
              <a:gd name="connsiteY1358" fmla="*/ 786289 h 1620012"/>
              <a:gd name="connsiteX1359" fmla="*/ 1569339 w 1620012"/>
              <a:gd name="connsiteY1359" fmla="*/ 780860 h 1620012"/>
              <a:gd name="connsiteX1360" fmla="*/ 27146 w 1620012"/>
              <a:gd name="connsiteY1360" fmla="*/ 780003 h 1620012"/>
              <a:gd name="connsiteX1361" fmla="*/ 50768 w 1620012"/>
              <a:gd name="connsiteY1361" fmla="*/ 780860 h 1620012"/>
              <a:gd name="connsiteX1362" fmla="*/ 50578 w 1620012"/>
              <a:gd name="connsiteY1362" fmla="*/ 786289 h 1620012"/>
              <a:gd name="connsiteX1363" fmla="*/ 26956 w 1620012"/>
              <a:gd name="connsiteY1363" fmla="*/ 785432 h 1620012"/>
              <a:gd name="connsiteX1364" fmla="*/ 288512 w 1620012"/>
              <a:gd name="connsiteY1364" fmla="*/ 774479 h 1620012"/>
              <a:gd name="connsiteX1365" fmla="*/ 313849 w 1620012"/>
              <a:gd name="connsiteY1365" fmla="*/ 776193 h 1620012"/>
              <a:gd name="connsiteX1366" fmla="*/ 312610 w 1620012"/>
              <a:gd name="connsiteY1366" fmla="*/ 810102 h 1620012"/>
              <a:gd name="connsiteX1367" fmla="*/ 313086 w 1620012"/>
              <a:gd name="connsiteY1367" fmla="*/ 829343 h 1620012"/>
              <a:gd name="connsiteX1368" fmla="*/ 287750 w 1620012"/>
              <a:gd name="connsiteY1368" fmla="*/ 830295 h 1620012"/>
              <a:gd name="connsiteX1369" fmla="*/ 287274 w 1620012"/>
              <a:gd name="connsiteY1369" fmla="*/ 810102 h 1620012"/>
              <a:gd name="connsiteX1370" fmla="*/ 288512 w 1620012"/>
              <a:gd name="connsiteY1370" fmla="*/ 774479 h 1620012"/>
              <a:gd name="connsiteX1371" fmla="*/ 1343025 w 1620012"/>
              <a:gd name="connsiteY1371" fmla="*/ 770954 h 1620012"/>
              <a:gd name="connsiteX1372" fmla="*/ 1343216 w 1620012"/>
              <a:gd name="connsiteY1372" fmla="*/ 774668 h 1620012"/>
              <a:gd name="connsiteX1373" fmla="*/ 1338263 w 1620012"/>
              <a:gd name="connsiteY1373" fmla="*/ 775049 h 1620012"/>
              <a:gd name="connsiteX1374" fmla="*/ 1337977 w 1620012"/>
              <a:gd name="connsiteY1374" fmla="*/ 771335 h 1620012"/>
              <a:gd name="connsiteX1375" fmla="*/ 277178 w 1620012"/>
              <a:gd name="connsiteY1375" fmla="*/ 770954 h 1620012"/>
              <a:gd name="connsiteX1376" fmla="*/ 282131 w 1620012"/>
              <a:gd name="connsiteY1376" fmla="*/ 771335 h 1620012"/>
              <a:gd name="connsiteX1377" fmla="*/ 281845 w 1620012"/>
              <a:gd name="connsiteY1377" fmla="*/ 775049 h 1620012"/>
              <a:gd name="connsiteX1378" fmla="*/ 276987 w 1620012"/>
              <a:gd name="connsiteY1378" fmla="*/ 774668 h 1620012"/>
              <a:gd name="connsiteX1379" fmla="*/ 277178 w 1620012"/>
              <a:gd name="connsiteY1379" fmla="*/ 770954 h 1620012"/>
              <a:gd name="connsiteX1380" fmla="*/ 1027271 w 1620012"/>
              <a:gd name="connsiteY1380" fmla="*/ 769811 h 1620012"/>
              <a:gd name="connsiteX1381" fmla="*/ 1027938 w 1620012"/>
              <a:gd name="connsiteY1381" fmla="*/ 773621 h 1620012"/>
              <a:gd name="connsiteX1382" fmla="*/ 1013745 w 1620012"/>
              <a:gd name="connsiteY1382" fmla="*/ 776098 h 1620012"/>
              <a:gd name="connsiteX1383" fmla="*/ 1013079 w 1620012"/>
              <a:gd name="connsiteY1383" fmla="*/ 772288 h 1620012"/>
              <a:gd name="connsiteX1384" fmla="*/ 592740 w 1620012"/>
              <a:gd name="connsiteY1384" fmla="*/ 769811 h 1620012"/>
              <a:gd name="connsiteX1385" fmla="*/ 606933 w 1620012"/>
              <a:gd name="connsiteY1385" fmla="*/ 772288 h 1620012"/>
              <a:gd name="connsiteX1386" fmla="*/ 606266 w 1620012"/>
              <a:gd name="connsiteY1386" fmla="*/ 776098 h 1620012"/>
              <a:gd name="connsiteX1387" fmla="*/ 592074 w 1620012"/>
              <a:gd name="connsiteY1387" fmla="*/ 773621 h 1620012"/>
              <a:gd name="connsiteX1388" fmla="*/ 1016603 w 1620012"/>
              <a:gd name="connsiteY1388" fmla="*/ 763239 h 1620012"/>
              <a:gd name="connsiteX1389" fmla="*/ 1016984 w 1620012"/>
              <a:gd name="connsiteY1389" fmla="*/ 765144 h 1620012"/>
              <a:gd name="connsiteX1390" fmla="*/ 1011840 w 1620012"/>
              <a:gd name="connsiteY1390" fmla="*/ 766287 h 1620012"/>
              <a:gd name="connsiteX1391" fmla="*/ 1011460 w 1620012"/>
              <a:gd name="connsiteY1391" fmla="*/ 764382 h 1620012"/>
              <a:gd name="connsiteX1392" fmla="*/ 603409 w 1620012"/>
              <a:gd name="connsiteY1392" fmla="*/ 763239 h 1620012"/>
              <a:gd name="connsiteX1393" fmla="*/ 608552 w 1620012"/>
              <a:gd name="connsiteY1393" fmla="*/ 764382 h 1620012"/>
              <a:gd name="connsiteX1394" fmla="*/ 608171 w 1620012"/>
              <a:gd name="connsiteY1394" fmla="*/ 766287 h 1620012"/>
              <a:gd name="connsiteX1395" fmla="*/ 603027 w 1620012"/>
              <a:gd name="connsiteY1395" fmla="*/ 765144 h 1620012"/>
              <a:gd name="connsiteX1396" fmla="*/ 603409 w 1620012"/>
              <a:gd name="connsiteY1396" fmla="*/ 763239 h 1620012"/>
              <a:gd name="connsiteX1397" fmla="*/ 810006 w 1620012"/>
              <a:gd name="connsiteY1397" fmla="*/ 761143 h 1620012"/>
              <a:gd name="connsiteX1398" fmla="*/ 761048 w 1620012"/>
              <a:gd name="connsiteY1398" fmla="*/ 810101 h 1620012"/>
              <a:gd name="connsiteX1399" fmla="*/ 810006 w 1620012"/>
              <a:gd name="connsiteY1399" fmla="*/ 859060 h 1620012"/>
              <a:gd name="connsiteX1400" fmla="*/ 858964 w 1620012"/>
              <a:gd name="connsiteY1400" fmla="*/ 810101 h 1620012"/>
              <a:gd name="connsiteX1401" fmla="*/ 810006 w 1620012"/>
              <a:gd name="connsiteY1401" fmla="*/ 761143 h 1620012"/>
              <a:gd name="connsiteX1402" fmla="*/ 1591342 w 1620012"/>
              <a:gd name="connsiteY1402" fmla="*/ 752761 h 1620012"/>
              <a:gd name="connsiteX1403" fmla="*/ 1591723 w 1620012"/>
              <a:gd name="connsiteY1403" fmla="*/ 758190 h 1620012"/>
              <a:gd name="connsiteX1404" fmla="*/ 1568196 w 1620012"/>
              <a:gd name="connsiteY1404" fmla="*/ 759810 h 1620012"/>
              <a:gd name="connsiteX1405" fmla="*/ 1567815 w 1620012"/>
              <a:gd name="connsiteY1405" fmla="*/ 754380 h 1620012"/>
              <a:gd name="connsiteX1406" fmla="*/ 28670 w 1620012"/>
              <a:gd name="connsiteY1406" fmla="*/ 752761 h 1620012"/>
              <a:gd name="connsiteX1407" fmla="*/ 52197 w 1620012"/>
              <a:gd name="connsiteY1407" fmla="*/ 754380 h 1620012"/>
              <a:gd name="connsiteX1408" fmla="*/ 51816 w 1620012"/>
              <a:gd name="connsiteY1408" fmla="*/ 759810 h 1620012"/>
              <a:gd name="connsiteX1409" fmla="*/ 28289 w 1620012"/>
              <a:gd name="connsiteY1409" fmla="*/ 758190 h 1620012"/>
              <a:gd name="connsiteX1410" fmla="*/ 1341311 w 1620012"/>
              <a:gd name="connsiteY1410" fmla="*/ 752380 h 1620012"/>
              <a:gd name="connsiteX1411" fmla="*/ 1341692 w 1620012"/>
              <a:gd name="connsiteY1411" fmla="*/ 756095 h 1620012"/>
              <a:gd name="connsiteX1412" fmla="*/ 1336739 w 1620012"/>
              <a:gd name="connsiteY1412" fmla="*/ 756571 h 1620012"/>
              <a:gd name="connsiteX1413" fmla="*/ 1336358 w 1620012"/>
              <a:gd name="connsiteY1413" fmla="*/ 752856 h 1620012"/>
              <a:gd name="connsiteX1414" fmla="*/ 278797 w 1620012"/>
              <a:gd name="connsiteY1414" fmla="*/ 752380 h 1620012"/>
              <a:gd name="connsiteX1415" fmla="*/ 283750 w 1620012"/>
              <a:gd name="connsiteY1415" fmla="*/ 752856 h 1620012"/>
              <a:gd name="connsiteX1416" fmla="*/ 283369 w 1620012"/>
              <a:gd name="connsiteY1416" fmla="*/ 756571 h 1620012"/>
              <a:gd name="connsiteX1417" fmla="*/ 278416 w 1620012"/>
              <a:gd name="connsiteY1417" fmla="*/ 756095 h 1620012"/>
              <a:gd name="connsiteX1418" fmla="*/ 278797 w 1620012"/>
              <a:gd name="connsiteY1418" fmla="*/ 752380 h 1620012"/>
              <a:gd name="connsiteX1419" fmla="*/ 1022985 w 1620012"/>
              <a:gd name="connsiteY1419" fmla="*/ 751047 h 1620012"/>
              <a:gd name="connsiteX1420" fmla="*/ 1023937 w 1620012"/>
              <a:gd name="connsiteY1420" fmla="*/ 754762 h 1620012"/>
              <a:gd name="connsiteX1421" fmla="*/ 1010031 w 1620012"/>
              <a:gd name="connsiteY1421" fmla="*/ 758476 h 1620012"/>
              <a:gd name="connsiteX1422" fmla="*/ 1009078 w 1620012"/>
              <a:gd name="connsiteY1422" fmla="*/ 754762 h 1620012"/>
              <a:gd name="connsiteX1423" fmla="*/ 597122 w 1620012"/>
              <a:gd name="connsiteY1423" fmla="*/ 750952 h 1620012"/>
              <a:gd name="connsiteX1424" fmla="*/ 611029 w 1620012"/>
              <a:gd name="connsiteY1424" fmla="*/ 754666 h 1620012"/>
              <a:gd name="connsiteX1425" fmla="*/ 609981 w 1620012"/>
              <a:gd name="connsiteY1425" fmla="*/ 758381 h 1620012"/>
              <a:gd name="connsiteX1426" fmla="*/ 596074 w 1620012"/>
              <a:gd name="connsiteY1426" fmla="*/ 754666 h 1620012"/>
              <a:gd name="connsiteX1427" fmla="*/ 810006 w 1620012"/>
              <a:gd name="connsiteY1427" fmla="*/ 746379 h 1620012"/>
              <a:gd name="connsiteX1428" fmla="*/ 873728 w 1620012"/>
              <a:gd name="connsiteY1428" fmla="*/ 810101 h 1620012"/>
              <a:gd name="connsiteX1429" fmla="*/ 810006 w 1620012"/>
              <a:gd name="connsiteY1429" fmla="*/ 873823 h 1620012"/>
              <a:gd name="connsiteX1430" fmla="*/ 746284 w 1620012"/>
              <a:gd name="connsiteY1430" fmla="*/ 810101 h 1620012"/>
              <a:gd name="connsiteX1431" fmla="*/ 810006 w 1620012"/>
              <a:gd name="connsiteY1431" fmla="*/ 746379 h 1620012"/>
              <a:gd name="connsiteX1432" fmla="*/ 1011746 w 1620012"/>
              <a:gd name="connsiteY1432" fmla="*/ 745427 h 1620012"/>
              <a:gd name="connsiteX1433" fmla="*/ 1012317 w 1620012"/>
              <a:gd name="connsiteY1433" fmla="*/ 747237 h 1620012"/>
              <a:gd name="connsiteX1434" fmla="*/ 1007269 w 1620012"/>
              <a:gd name="connsiteY1434" fmla="*/ 748856 h 1620012"/>
              <a:gd name="connsiteX1435" fmla="*/ 1006697 w 1620012"/>
              <a:gd name="connsiteY1435" fmla="*/ 747047 h 1620012"/>
              <a:gd name="connsiteX1436" fmla="*/ 608266 w 1620012"/>
              <a:gd name="connsiteY1436" fmla="*/ 745427 h 1620012"/>
              <a:gd name="connsiteX1437" fmla="*/ 613315 w 1620012"/>
              <a:gd name="connsiteY1437" fmla="*/ 747047 h 1620012"/>
              <a:gd name="connsiteX1438" fmla="*/ 612743 w 1620012"/>
              <a:gd name="connsiteY1438" fmla="*/ 748856 h 1620012"/>
              <a:gd name="connsiteX1439" fmla="*/ 607695 w 1620012"/>
              <a:gd name="connsiteY1439" fmla="*/ 747237 h 1620012"/>
              <a:gd name="connsiteX1440" fmla="*/ 608266 w 1620012"/>
              <a:gd name="connsiteY1440" fmla="*/ 745427 h 1620012"/>
              <a:gd name="connsiteX1441" fmla="*/ 810006 w 1620012"/>
              <a:gd name="connsiteY1441" fmla="*/ 743045 h 1620012"/>
              <a:gd name="connsiteX1442" fmla="*/ 743045 w 1620012"/>
              <a:gd name="connsiteY1442" fmla="*/ 810006 h 1620012"/>
              <a:gd name="connsiteX1443" fmla="*/ 810006 w 1620012"/>
              <a:gd name="connsiteY1443" fmla="*/ 876967 h 1620012"/>
              <a:gd name="connsiteX1444" fmla="*/ 876967 w 1620012"/>
              <a:gd name="connsiteY1444" fmla="*/ 810006 h 1620012"/>
              <a:gd name="connsiteX1445" fmla="*/ 810006 w 1620012"/>
              <a:gd name="connsiteY1445" fmla="*/ 743045 h 1620012"/>
              <a:gd name="connsiteX1446" fmla="*/ 1339025 w 1620012"/>
              <a:gd name="connsiteY1446" fmla="*/ 733902 h 1620012"/>
              <a:gd name="connsiteX1447" fmla="*/ 1339501 w 1620012"/>
              <a:gd name="connsiteY1447" fmla="*/ 737616 h 1620012"/>
              <a:gd name="connsiteX1448" fmla="*/ 1334548 w 1620012"/>
              <a:gd name="connsiteY1448" fmla="*/ 738283 h 1620012"/>
              <a:gd name="connsiteX1449" fmla="*/ 1333976 w 1620012"/>
              <a:gd name="connsiteY1449" fmla="*/ 734568 h 1620012"/>
              <a:gd name="connsiteX1450" fmla="*/ 281083 w 1620012"/>
              <a:gd name="connsiteY1450" fmla="*/ 733902 h 1620012"/>
              <a:gd name="connsiteX1451" fmla="*/ 286036 w 1620012"/>
              <a:gd name="connsiteY1451" fmla="*/ 734568 h 1620012"/>
              <a:gd name="connsiteX1452" fmla="*/ 285559 w 1620012"/>
              <a:gd name="connsiteY1452" fmla="*/ 738283 h 1620012"/>
              <a:gd name="connsiteX1453" fmla="*/ 280607 w 1620012"/>
              <a:gd name="connsiteY1453" fmla="*/ 737616 h 1620012"/>
              <a:gd name="connsiteX1454" fmla="*/ 281083 w 1620012"/>
              <a:gd name="connsiteY1454" fmla="*/ 733902 h 1620012"/>
              <a:gd name="connsiteX1455" fmla="*/ 603123 w 1620012"/>
              <a:gd name="connsiteY1455" fmla="*/ 732664 h 1620012"/>
              <a:gd name="connsiteX1456" fmla="*/ 616648 w 1620012"/>
              <a:gd name="connsiteY1456" fmla="*/ 737617 h 1620012"/>
              <a:gd name="connsiteX1457" fmla="*/ 615315 w 1620012"/>
              <a:gd name="connsiteY1457" fmla="*/ 741331 h 1620012"/>
              <a:gd name="connsiteX1458" fmla="*/ 601789 w 1620012"/>
              <a:gd name="connsiteY1458" fmla="*/ 736378 h 1620012"/>
              <a:gd name="connsiteX1459" fmla="*/ 1016984 w 1620012"/>
              <a:gd name="connsiteY1459" fmla="*/ 732568 h 1620012"/>
              <a:gd name="connsiteX1460" fmla="*/ 1018318 w 1620012"/>
              <a:gd name="connsiteY1460" fmla="*/ 736283 h 1620012"/>
              <a:gd name="connsiteX1461" fmla="*/ 1004792 w 1620012"/>
              <a:gd name="connsiteY1461" fmla="*/ 741236 h 1620012"/>
              <a:gd name="connsiteX1462" fmla="*/ 1003459 w 1620012"/>
              <a:gd name="connsiteY1462" fmla="*/ 737522 h 1620012"/>
              <a:gd name="connsiteX1463" fmla="*/ 1005363 w 1620012"/>
              <a:gd name="connsiteY1463" fmla="*/ 728092 h 1620012"/>
              <a:gd name="connsiteX1464" fmla="*/ 1006126 w 1620012"/>
              <a:gd name="connsiteY1464" fmla="*/ 729901 h 1620012"/>
              <a:gd name="connsiteX1465" fmla="*/ 1001268 w 1620012"/>
              <a:gd name="connsiteY1465" fmla="*/ 731902 h 1620012"/>
              <a:gd name="connsiteX1466" fmla="*/ 1000506 w 1620012"/>
              <a:gd name="connsiteY1466" fmla="*/ 730092 h 1620012"/>
              <a:gd name="connsiteX1467" fmla="*/ 614744 w 1620012"/>
              <a:gd name="connsiteY1467" fmla="*/ 728092 h 1620012"/>
              <a:gd name="connsiteX1468" fmla="*/ 619601 w 1620012"/>
              <a:gd name="connsiteY1468" fmla="*/ 730092 h 1620012"/>
              <a:gd name="connsiteX1469" fmla="*/ 618839 w 1620012"/>
              <a:gd name="connsiteY1469" fmla="*/ 731902 h 1620012"/>
              <a:gd name="connsiteX1470" fmla="*/ 613981 w 1620012"/>
              <a:gd name="connsiteY1470" fmla="*/ 729901 h 1620012"/>
              <a:gd name="connsiteX1471" fmla="*/ 614744 w 1620012"/>
              <a:gd name="connsiteY1471" fmla="*/ 728092 h 1620012"/>
              <a:gd name="connsiteX1472" fmla="*/ 1588865 w 1620012"/>
              <a:gd name="connsiteY1472" fmla="*/ 725520 h 1620012"/>
              <a:gd name="connsiteX1473" fmla="*/ 1589437 w 1620012"/>
              <a:gd name="connsiteY1473" fmla="*/ 730854 h 1620012"/>
              <a:gd name="connsiteX1474" fmla="*/ 1566006 w 1620012"/>
              <a:gd name="connsiteY1474" fmla="*/ 733330 h 1620012"/>
              <a:gd name="connsiteX1475" fmla="*/ 1565434 w 1620012"/>
              <a:gd name="connsiteY1475" fmla="*/ 727996 h 1620012"/>
              <a:gd name="connsiteX1476" fmla="*/ 31147 w 1620012"/>
              <a:gd name="connsiteY1476" fmla="*/ 725520 h 1620012"/>
              <a:gd name="connsiteX1477" fmla="*/ 54578 w 1620012"/>
              <a:gd name="connsiteY1477" fmla="*/ 727996 h 1620012"/>
              <a:gd name="connsiteX1478" fmla="*/ 54006 w 1620012"/>
              <a:gd name="connsiteY1478" fmla="*/ 733330 h 1620012"/>
              <a:gd name="connsiteX1479" fmla="*/ 30575 w 1620012"/>
              <a:gd name="connsiteY1479" fmla="*/ 730854 h 1620012"/>
              <a:gd name="connsiteX1480" fmla="*/ 810006 w 1620012"/>
              <a:gd name="connsiteY1480" fmla="*/ 723043 h 1620012"/>
              <a:gd name="connsiteX1481" fmla="*/ 896969 w 1620012"/>
              <a:gd name="connsiteY1481" fmla="*/ 810006 h 1620012"/>
              <a:gd name="connsiteX1482" fmla="*/ 810006 w 1620012"/>
              <a:gd name="connsiteY1482" fmla="*/ 896970 h 1620012"/>
              <a:gd name="connsiteX1483" fmla="*/ 723043 w 1620012"/>
              <a:gd name="connsiteY1483" fmla="*/ 810006 h 1620012"/>
              <a:gd name="connsiteX1484" fmla="*/ 810006 w 1620012"/>
              <a:gd name="connsiteY1484" fmla="*/ 723043 h 1620012"/>
              <a:gd name="connsiteX1485" fmla="*/ 1335977 w 1620012"/>
              <a:gd name="connsiteY1485" fmla="*/ 715423 h 1620012"/>
              <a:gd name="connsiteX1486" fmla="*/ 1336644 w 1620012"/>
              <a:gd name="connsiteY1486" fmla="*/ 719138 h 1620012"/>
              <a:gd name="connsiteX1487" fmla="*/ 1331690 w 1620012"/>
              <a:gd name="connsiteY1487" fmla="*/ 719995 h 1620012"/>
              <a:gd name="connsiteX1488" fmla="*/ 1331024 w 1620012"/>
              <a:gd name="connsiteY1488" fmla="*/ 716280 h 1620012"/>
              <a:gd name="connsiteX1489" fmla="*/ 284036 w 1620012"/>
              <a:gd name="connsiteY1489" fmla="*/ 715423 h 1620012"/>
              <a:gd name="connsiteX1490" fmla="*/ 288989 w 1620012"/>
              <a:gd name="connsiteY1490" fmla="*/ 716280 h 1620012"/>
              <a:gd name="connsiteX1491" fmla="*/ 288322 w 1620012"/>
              <a:gd name="connsiteY1491" fmla="*/ 719995 h 1620012"/>
              <a:gd name="connsiteX1492" fmla="*/ 283369 w 1620012"/>
              <a:gd name="connsiteY1492" fmla="*/ 719138 h 1620012"/>
              <a:gd name="connsiteX1493" fmla="*/ 284036 w 1620012"/>
              <a:gd name="connsiteY1493" fmla="*/ 715423 h 1620012"/>
              <a:gd name="connsiteX1494" fmla="*/ 1009459 w 1620012"/>
              <a:gd name="connsiteY1494" fmla="*/ 714947 h 1620012"/>
              <a:gd name="connsiteX1495" fmla="*/ 1011079 w 1620012"/>
              <a:gd name="connsiteY1495" fmla="*/ 718472 h 1620012"/>
              <a:gd name="connsiteX1496" fmla="*/ 998030 w 1620012"/>
              <a:gd name="connsiteY1496" fmla="*/ 724568 h 1620012"/>
              <a:gd name="connsiteX1497" fmla="*/ 996410 w 1620012"/>
              <a:gd name="connsiteY1497" fmla="*/ 721043 h 1620012"/>
              <a:gd name="connsiteX1498" fmla="*/ 610647 w 1620012"/>
              <a:gd name="connsiteY1498" fmla="*/ 714947 h 1620012"/>
              <a:gd name="connsiteX1499" fmla="*/ 623697 w 1620012"/>
              <a:gd name="connsiteY1499" fmla="*/ 721043 h 1620012"/>
              <a:gd name="connsiteX1500" fmla="*/ 622077 w 1620012"/>
              <a:gd name="connsiteY1500" fmla="*/ 724568 h 1620012"/>
              <a:gd name="connsiteX1501" fmla="*/ 609028 w 1620012"/>
              <a:gd name="connsiteY1501" fmla="*/ 718472 h 1620012"/>
              <a:gd name="connsiteX1502" fmla="*/ 997458 w 1620012"/>
              <a:gd name="connsiteY1502" fmla="*/ 711423 h 1620012"/>
              <a:gd name="connsiteX1503" fmla="*/ 998315 w 1620012"/>
              <a:gd name="connsiteY1503" fmla="*/ 713137 h 1620012"/>
              <a:gd name="connsiteX1504" fmla="*/ 993648 w 1620012"/>
              <a:gd name="connsiteY1504" fmla="*/ 715519 h 1620012"/>
              <a:gd name="connsiteX1505" fmla="*/ 992790 w 1620012"/>
              <a:gd name="connsiteY1505" fmla="*/ 713804 h 1620012"/>
              <a:gd name="connsiteX1506" fmla="*/ 622649 w 1620012"/>
              <a:gd name="connsiteY1506" fmla="*/ 711328 h 1620012"/>
              <a:gd name="connsiteX1507" fmla="*/ 627316 w 1620012"/>
              <a:gd name="connsiteY1507" fmla="*/ 713804 h 1620012"/>
              <a:gd name="connsiteX1508" fmla="*/ 626364 w 1620012"/>
              <a:gd name="connsiteY1508" fmla="*/ 715519 h 1620012"/>
              <a:gd name="connsiteX1509" fmla="*/ 621697 w 1620012"/>
              <a:gd name="connsiteY1509" fmla="*/ 713137 h 1620012"/>
              <a:gd name="connsiteX1510" fmla="*/ 622649 w 1620012"/>
              <a:gd name="connsiteY1510" fmla="*/ 711328 h 1620012"/>
              <a:gd name="connsiteX1511" fmla="*/ 1585532 w 1620012"/>
              <a:gd name="connsiteY1511" fmla="*/ 698468 h 1620012"/>
              <a:gd name="connsiteX1512" fmla="*/ 1586294 w 1620012"/>
              <a:gd name="connsiteY1512" fmla="*/ 703803 h 1620012"/>
              <a:gd name="connsiteX1513" fmla="*/ 1562957 w 1620012"/>
              <a:gd name="connsiteY1513" fmla="*/ 707041 h 1620012"/>
              <a:gd name="connsiteX1514" fmla="*/ 1562195 w 1620012"/>
              <a:gd name="connsiteY1514" fmla="*/ 701707 h 1620012"/>
              <a:gd name="connsiteX1515" fmla="*/ 34576 w 1620012"/>
              <a:gd name="connsiteY1515" fmla="*/ 698373 h 1620012"/>
              <a:gd name="connsiteX1516" fmla="*/ 57912 w 1620012"/>
              <a:gd name="connsiteY1516" fmla="*/ 701612 h 1620012"/>
              <a:gd name="connsiteX1517" fmla="*/ 57150 w 1620012"/>
              <a:gd name="connsiteY1517" fmla="*/ 706946 h 1620012"/>
              <a:gd name="connsiteX1518" fmla="*/ 33814 w 1620012"/>
              <a:gd name="connsiteY1518" fmla="*/ 703707 h 1620012"/>
              <a:gd name="connsiteX1519" fmla="*/ 1000411 w 1620012"/>
              <a:gd name="connsiteY1519" fmla="*/ 697897 h 1620012"/>
              <a:gd name="connsiteX1520" fmla="*/ 1002315 w 1620012"/>
              <a:gd name="connsiteY1520" fmla="*/ 701231 h 1620012"/>
              <a:gd name="connsiteX1521" fmla="*/ 989838 w 1620012"/>
              <a:gd name="connsiteY1521" fmla="*/ 708470 h 1620012"/>
              <a:gd name="connsiteX1522" fmla="*/ 987933 w 1620012"/>
              <a:gd name="connsiteY1522" fmla="*/ 705137 h 1620012"/>
              <a:gd name="connsiteX1523" fmla="*/ 619696 w 1620012"/>
              <a:gd name="connsiteY1523" fmla="*/ 697897 h 1620012"/>
              <a:gd name="connsiteX1524" fmla="*/ 632174 w 1620012"/>
              <a:gd name="connsiteY1524" fmla="*/ 705137 h 1620012"/>
              <a:gd name="connsiteX1525" fmla="*/ 630269 w 1620012"/>
              <a:gd name="connsiteY1525" fmla="*/ 708566 h 1620012"/>
              <a:gd name="connsiteX1526" fmla="*/ 617791 w 1620012"/>
              <a:gd name="connsiteY1526" fmla="*/ 701326 h 1620012"/>
              <a:gd name="connsiteX1527" fmla="*/ 1332453 w 1620012"/>
              <a:gd name="connsiteY1527" fmla="*/ 697135 h 1620012"/>
              <a:gd name="connsiteX1528" fmla="*/ 1333215 w 1620012"/>
              <a:gd name="connsiteY1528" fmla="*/ 700755 h 1620012"/>
              <a:gd name="connsiteX1529" fmla="*/ 1328262 w 1620012"/>
              <a:gd name="connsiteY1529" fmla="*/ 701802 h 1620012"/>
              <a:gd name="connsiteX1530" fmla="*/ 1327499 w 1620012"/>
              <a:gd name="connsiteY1530" fmla="*/ 698183 h 1620012"/>
              <a:gd name="connsiteX1531" fmla="*/ 287560 w 1620012"/>
              <a:gd name="connsiteY1531" fmla="*/ 697135 h 1620012"/>
              <a:gd name="connsiteX1532" fmla="*/ 292513 w 1620012"/>
              <a:gd name="connsiteY1532" fmla="*/ 698183 h 1620012"/>
              <a:gd name="connsiteX1533" fmla="*/ 291751 w 1620012"/>
              <a:gd name="connsiteY1533" fmla="*/ 701802 h 1620012"/>
              <a:gd name="connsiteX1534" fmla="*/ 286798 w 1620012"/>
              <a:gd name="connsiteY1534" fmla="*/ 700755 h 1620012"/>
              <a:gd name="connsiteX1535" fmla="*/ 287560 w 1620012"/>
              <a:gd name="connsiteY1535" fmla="*/ 697135 h 1620012"/>
              <a:gd name="connsiteX1536" fmla="*/ 988123 w 1620012"/>
              <a:gd name="connsiteY1536" fmla="*/ 695516 h 1620012"/>
              <a:gd name="connsiteX1537" fmla="*/ 989266 w 1620012"/>
              <a:gd name="connsiteY1537" fmla="*/ 697040 h 1620012"/>
              <a:gd name="connsiteX1538" fmla="*/ 984790 w 1620012"/>
              <a:gd name="connsiteY1538" fmla="*/ 699898 h 1620012"/>
              <a:gd name="connsiteX1539" fmla="*/ 983742 w 1620012"/>
              <a:gd name="connsiteY1539" fmla="*/ 698278 h 1620012"/>
              <a:gd name="connsiteX1540" fmla="*/ 632079 w 1620012"/>
              <a:gd name="connsiteY1540" fmla="*/ 695421 h 1620012"/>
              <a:gd name="connsiteX1541" fmla="*/ 636460 w 1620012"/>
              <a:gd name="connsiteY1541" fmla="*/ 698278 h 1620012"/>
              <a:gd name="connsiteX1542" fmla="*/ 635413 w 1620012"/>
              <a:gd name="connsiteY1542" fmla="*/ 699898 h 1620012"/>
              <a:gd name="connsiteX1543" fmla="*/ 630936 w 1620012"/>
              <a:gd name="connsiteY1543" fmla="*/ 697040 h 1620012"/>
              <a:gd name="connsiteX1544" fmla="*/ 632079 w 1620012"/>
              <a:gd name="connsiteY1544" fmla="*/ 695421 h 1620012"/>
              <a:gd name="connsiteX1545" fmla="*/ 917067 w 1620012"/>
              <a:gd name="connsiteY1545" fmla="*/ 690563 h 1620012"/>
              <a:gd name="connsiteX1546" fmla="*/ 948880 w 1620012"/>
              <a:gd name="connsiteY1546" fmla="*/ 729901 h 1620012"/>
              <a:gd name="connsiteX1547" fmla="*/ 966978 w 1620012"/>
              <a:gd name="connsiteY1547" fmla="*/ 777145 h 1620012"/>
              <a:gd name="connsiteX1548" fmla="*/ 956024 w 1620012"/>
              <a:gd name="connsiteY1548" fmla="*/ 775145 h 1620012"/>
              <a:gd name="connsiteX1549" fmla="*/ 940022 w 1620012"/>
              <a:gd name="connsiteY1549" fmla="*/ 735044 h 1620012"/>
              <a:gd name="connsiteX1550" fmla="*/ 913352 w 1620012"/>
              <a:gd name="connsiteY1550" fmla="*/ 701135 h 1620012"/>
              <a:gd name="connsiteX1551" fmla="*/ 703040 w 1620012"/>
              <a:gd name="connsiteY1551" fmla="*/ 690563 h 1620012"/>
              <a:gd name="connsiteX1552" fmla="*/ 706755 w 1620012"/>
              <a:gd name="connsiteY1552" fmla="*/ 701135 h 1620012"/>
              <a:gd name="connsiteX1553" fmla="*/ 664083 w 1620012"/>
              <a:gd name="connsiteY1553" fmla="*/ 775049 h 1620012"/>
              <a:gd name="connsiteX1554" fmla="*/ 653129 w 1620012"/>
              <a:gd name="connsiteY1554" fmla="*/ 777050 h 1620012"/>
              <a:gd name="connsiteX1555" fmla="*/ 703040 w 1620012"/>
              <a:gd name="connsiteY1555" fmla="*/ 690563 h 1620012"/>
              <a:gd name="connsiteX1556" fmla="*/ 989933 w 1620012"/>
              <a:gd name="connsiteY1556" fmla="*/ 681705 h 1620012"/>
              <a:gd name="connsiteX1557" fmla="*/ 992124 w 1620012"/>
              <a:gd name="connsiteY1557" fmla="*/ 684943 h 1620012"/>
              <a:gd name="connsiteX1558" fmla="*/ 980313 w 1620012"/>
              <a:gd name="connsiteY1558" fmla="*/ 693230 h 1620012"/>
              <a:gd name="connsiteX1559" fmla="*/ 978122 w 1620012"/>
              <a:gd name="connsiteY1559" fmla="*/ 689992 h 1620012"/>
              <a:gd name="connsiteX1560" fmla="*/ 630174 w 1620012"/>
              <a:gd name="connsiteY1560" fmla="*/ 681705 h 1620012"/>
              <a:gd name="connsiteX1561" fmla="*/ 641985 w 1620012"/>
              <a:gd name="connsiteY1561" fmla="*/ 689992 h 1620012"/>
              <a:gd name="connsiteX1562" fmla="*/ 639699 w 1620012"/>
              <a:gd name="connsiteY1562" fmla="*/ 693135 h 1620012"/>
              <a:gd name="connsiteX1563" fmla="*/ 627888 w 1620012"/>
              <a:gd name="connsiteY1563" fmla="*/ 684848 h 1620012"/>
              <a:gd name="connsiteX1564" fmla="*/ 977455 w 1620012"/>
              <a:gd name="connsiteY1564" fmla="*/ 680372 h 1620012"/>
              <a:gd name="connsiteX1565" fmla="*/ 978694 w 1620012"/>
              <a:gd name="connsiteY1565" fmla="*/ 681895 h 1620012"/>
              <a:gd name="connsiteX1566" fmla="*/ 974502 w 1620012"/>
              <a:gd name="connsiteY1566" fmla="*/ 685134 h 1620012"/>
              <a:gd name="connsiteX1567" fmla="*/ 973264 w 1620012"/>
              <a:gd name="connsiteY1567" fmla="*/ 683610 h 1620012"/>
              <a:gd name="connsiteX1568" fmla="*/ 642652 w 1620012"/>
              <a:gd name="connsiteY1568" fmla="*/ 680372 h 1620012"/>
              <a:gd name="connsiteX1569" fmla="*/ 646843 w 1620012"/>
              <a:gd name="connsiteY1569" fmla="*/ 683610 h 1620012"/>
              <a:gd name="connsiteX1570" fmla="*/ 645605 w 1620012"/>
              <a:gd name="connsiteY1570" fmla="*/ 685134 h 1620012"/>
              <a:gd name="connsiteX1571" fmla="*/ 641414 w 1620012"/>
              <a:gd name="connsiteY1571" fmla="*/ 681895 h 1620012"/>
              <a:gd name="connsiteX1572" fmla="*/ 642652 w 1620012"/>
              <a:gd name="connsiteY1572" fmla="*/ 680372 h 1620012"/>
              <a:gd name="connsiteX1573" fmla="*/ 1328262 w 1620012"/>
              <a:gd name="connsiteY1573" fmla="*/ 678942 h 1620012"/>
              <a:gd name="connsiteX1574" fmla="*/ 1329119 w 1620012"/>
              <a:gd name="connsiteY1574" fmla="*/ 682562 h 1620012"/>
              <a:gd name="connsiteX1575" fmla="*/ 1324166 w 1620012"/>
              <a:gd name="connsiteY1575" fmla="*/ 683800 h 1620012"/>
              <a:gd name="connsiteX1576" fmla="*/ 1323308 w 1620012"/>
              <a:gd name="connsiteY1576" fmla="*/ 680181 h 1620012"/>
              <a:gd name="connsiteX1577" fmla="*/ 291846 w 1620012"/>
              <a:gd name="connsiteY1577" fmla="*/ 678942 h 1620012"/>
              <a:gd name="connsiteX1578" fmla="*/ 296799 w 1620012"/>
              <a:gd name="connsiteY1578" fmla="*/ 680181 h 1620012"/>
              <a:gd name="connsiteX1579" fmla="*/ 295847 w 1620012"/>
              <a:gd name="connsiteY1579" fmla="*/ 683800 h 1620012"/>
              <a:gd name="connsiteX1580" fmla="*/ 290989 w 1620012"/>
              <a:gd name="connsiteY1580" fmla="*/ 682562 h 1620012"/>
              <a:gd name="connsiteX1581" fmla="*/ 291846 w 1620012"/>
              <a:gd name="connsiteY1581" fmla="*/ 678942 h 1620012"/>
              <a:gd name="connsiteX1582" fmla="*/ 1581055 w 1620012"/>
              <a:gd name="connsiteY1582" fmla="*/ 671322 h 1620012"/>
              <a:gd name="connsiteX1583" fmla="*/ 1582007 w 1620012"/>
              <a:gd name="connsiteY1583" fmla="*/ 676656 h 1620012"/>
              <a:gd name="connsiteX1584" fmla="*/ 1558862 w 1620012"/>
              <a:gd name="connsiteY1584" fmla="*/ 680752 h 1620012"/>
              <a:gd name="connsiteX1585" fmla="*/ 1557909 w 1620012"/>
              <a:gd name="connsiteY1585" fmla="*/ 675418 h 1620012"/>
              <a:gd name="connsiteX1586" fmla="*/ 38957 w 1620012"/>
              <a:gd name="connsiteY1586" fmla="*/ 671322 h 1620012"/>
              <a:gd name="connsiteX1587" fmla="*/ 62103 w 1620012"/>
              <a:gd name="connsiteY1587" fmla="*/ 675418 h 1620012"/>
              <a:gd name="connsiteX1588" fmla="*/ 61150 w 1620012"/>
              <a:gd name="connsiteY1588" fmla="*/ 680752 h 1620012"/>
              <a:gd name="connsiteX1589" fmla="*/ 38005 w 1620012"/>
              <a:gd name="connsiteY1589" fmla="*/ 676656 h 1620012"/>
              <a:gd name="connsiteX1590" fmla="*/ 978027 w 1620012"/>
              <a:gd name="connsiteY1590" fmla="*/ 666655 h 1620012"/>
              <a:gd name="connsiteX1591" fmla="*/ 980503 w 1620012"/>
              <a:gd name="connsiteY1591" fmla="*/ 669608 h 1620012"/>
              <a:gd name="connsiteX1592" fmla="*/ 969455 w 1620012"/>
              <a:gd name="connsiteY1592" fmla="*/ 678847 h 1620012"/>
              <a:gd name="connsiteX1593" fmla="*/ 966978 w 1620012"/>
              <a:gd name="connsiteY1593" fmla="*/ 675990 h 1620012"/>
              <a:gd name="connsiteX1594" fmla="*/ 642080 w 1620012"/>
              <a:gd name="connsiteY1594" fmla="*/ 666465 h 1620012"/>
              <a:gd name="connsiteX1595" fmla="*/ 653129 w 1620012"/>
              <a:gd name="connsiteY1595" fmla="*/ 675799 h 1620012"/>
              <a:gd name="connsiteX1596" fmla="*/ 650652 w 1620012"/>
              <a:gd name="connsiteY1596" fmla="*/ 678657 h 1620012"/>
              <a:gd name="connsiteX1597" fmla="*/ 639604 w 1620012"/>
              <a:gd name="connsiteY1597" fmla="*/ 669418 h 1620012"/>
              <a:gd name="connsiteX1598" fmla="*/ 965549 w 1620012"/>
              <a:gd name="connsiteY1598" fmla="*/ 666274 h 1620012"/>
              <a:gd name="connsiteX1599" fmla="*/ 966883 w 1620012"/>
              <a:gd name="connsiteY1599" fmla="*/ 667703 h 1620012"/>
              <a:gd name="connsiteX1600" fmla="*/ 962978 w 1620012"/>
              <a:gd name="connsiteY1600" fmla="*/ 671323 h 1620012"/>
              <a:gd name="connsiteX1601" fmla="*/ 961644 w 1620012"/>
              <a:gd name="connsiteY1601" fmla="*/ 669894 h 1620012"/>
              <a:gd name="connsiteX1602" fmla="*/ 654558 w 1620012"/>
              <a:gd name="connsiteY1602" fmla="*/ 666274 h 1620012"/>
              <a:gd name="connsiteX1603" fmla="*/ 658463 w 1620012"/>
              <a:gd name="connsiteY1603" fmla="*/ 669894 h 1620012"/>
              <a:gd name="connsiteX1604" fmla="*/ 657129 w 1620012"/>
              <a:gd name="connsiteY1604" fmla="*/ 671323 h 1620012"/>
              <a:gd name="connsiteX1605" fmla="*/ 653224 w 1620012"/>
              <a:gd name="connsiteY1605" fmla="*/ 667703 h 1620012"/>
              <a:gd name="connsiteX1606" fmla="*/ 654558 w 1620012"/>
              <a:gd name="connsiteY1606" fmla="*/ 666274 h 1620012"/>
              <a:gd name="connsiteX1607" fmla="*/ 1312545 w 1620012"/>
              <a:gd name="connsiteY1607" fmla="*/ 665798 h 1620012"/>
              <a:gd name="connsiteX1608" fmla="*/ 1332738 w 1620012"/>
              <a:gd name="connsiteY1608" fmla="*/ 810102 h 1620012"/>
              <a:gd name="connsiteX1609" fmla="*/ 1331690 w 1620012"/>
              <a:gd name="connsiteY1609" fmla="*/ 843630 h 1620012"/>
              <a:gd name="connsiteX1610" fmla="*/ 1306354 w 1620012"/>
              <a:gd name="connsiteY1610" fmla="*/ 842011 h 1620012"/>
              <a:gd name="connsiteX1611" fmla="*/ 1307497 w 1620012"/>
              <a:gd name="connsiteY1611" fmla="*/ 810102 h 1620012"/>
              <a:gd name="connsiteX1612" fmla="*/ 1288065 w 1620012"/>
              <a:gd name="connsiteY1612" fmla="*/ 672847 h 1620012"/>
              <a:gd name="connsiteX1613" fmla="*/ 1323404 w 1620012"/>
              <a:gd name="connsiteY1613" fmla="*/ 660940 h 1620012"/>
              <a:gd name="connsiteX1614" fmla="*/ 1324451 w 1620012"/>
              <a:gd name="connsiteY1614" fmla="*/ 664560 h 1620012"/>
              <a:gd name="connsiteX1615" fmla="*/ 1319499 w 1620012"/>
              <a:gd name="connsiteY1615" fmla="*/ 665988 h 1620012"/>
              <a:gd name="connsiteX1616" fmla="*/ 1318451 w 1620012"/>
              <a:gd name="connsiteY1616" fmla="*/ 662369 h 1620012"/>
              <a:gd name="connsiteX1617" fmla="*/ 296704 w 1620012"/>
              <a:gd name="connsiteY1617" fmla="*/ 660940 h 1620012"/>
              <a:gd name="connsiteX1618" fmla="*/ 301657 w 1620012"/>
              <a:gd name="connsiteY1618" fmla="*/ 662369 h 1620012"/>
              <a:gd name="connsiteX1619" fmla="*/ 300609 w 1620012"/>
              <a:gd name="connsiteY1619" fmla="*/ 665988 h 1620012"/>
              <a:gd name="connsiteX1620" fmla="*/ 295657 w 1620012"/>
              <a:gd name="connsiteY1620" fmla="*/ 664560 h 1620012"/>
              <a:gd name="connsiteX1621" fmla="*/ 296704 w 1620012"/>
              <a:gd name="connsiteY1621" fmla="*/ 660940 h 1620012"/>
              <a:gd name="connsiteX1622" fmla="*/ 952404 w 1620012"/>
              <a:gd name="connsiteY1622" fmla="*/ 653225 h 1620012"/>
              <a:gd name="connsiteX1623" fmla="*/ 953833 w 1620012"/>
              <a:gd name="connsiteY1623" fmla="*/ 654559 h 1620012"/>
              <a:gd name="connsiteX1624" fmla="*/ 950214 w 1620012"/>
              <a:gd name="connsiteY1624" fmla="*/ 658464 h 1620012"/>
              <a:gd name="connsiteX1625" fmla="*/ 948785 w 1620012"/>
              <a:gd name="connsiteY1625" fmla="*/ 657130 h 1620012"/>
              <a:gd name="connsiteX1626" fmla="*/ 667607 w 1620012"/>
              <a:gd name="connsiteY1626" fmla="*/ 653225 h 1620012"/>
              <a:gd name="connsiteX1627" fmla="*/ 671227 w 1620012"/>
              <a:gd name="connsiteY1627" fmla="*/ 657130 h 1620012"/>
              <a:gd name="connsiteX1628" fmla="*/ 669798 w 1620012"/>
              <a:gd name="connsiteY1628" fmla="*/ 658464 h 1620012"/>
              <a:gd name="connsiteX1629" fmla="*/ 666274 w 1620012"/>
              <a:gd name="connsiteY1629" fmla="*/ 654559 h 1620012"/>
              <a:gd name="connsiteX1630" fmla="*/ 667607 w 1620012"/>
              <a:gd name="connsiteY1630" fmla="*/ 653225 h 1620012"/>
              <a:gd name="connsiteX1631" fmla="*/ 964882 w 1620012"/>
              <a:gd name="connsiteY1631" fmla="*/ 652463 h 1620012"/>
              <a:gd name="connsiteX1632" fmla="*/ 967645 w 1620012"/>
              <a:gd name="connsiteY1632" fmla="*/ 655226 h 1620012"/>
              <a:gd name="connsiteX1633" fmla="*/ 957453 w 1620012"/>
              <a:gd name="connsiteY1633" fmla="*/ 665417 h 1620012"/>
              <a:gd name="connsiteX1634" fmla="*/ 954690 w 1620012"/>
              <a:gd name="connsiteY1634" fmla="*/ 662655 h 1620012"/>
              <a:gd name="connsiteX1635" fmla="*/ 655225 w 1620012"/>
              <a:gd name="connsiteY1635" fmla="*/ 652463 h 1620012"/>
              <a:gd name="connsiteX1636" fmla="*/ 665416 w 1620012"/>
              <a:gd name="connsiteY1636" fmla="*/ 662655 h 1620012"/>
              <a:gd name="connsiteX1637" fmla="*/ 662654 w 1620012"/>
              <a:gd name="connsiteY1637" fmla="*/ 665417 h 1620012"/>
              <a:gd name="connsiteX1638" fmla="*/ 652462 w 1620012"/>
              <a:gd name="connsiteY1638" fmla="*/ 655226 h 1620012"/>
              <a:gd name="connsiteX1639" fmla="*/ 810435 w 1620012"/>
              <a:gd name="connsiteY1639" fmla="*/ 649736 h 1620012"/>
              <a:gd name="connsiteX1640" fmla="*/ 859917 w 1620012"/>
              <a:gd name="connsiteY1640" fmla="*/ 657701 h 1620012"/>
              <a:gd name="connsiteX1641" fmla="*/ 852678 w 1620012"/>
              <a:gd name="connsiteY1641" fmla="*/ 666179 h 1620012"/>
              <a:gd name="connsiteX1642" fmla="*/ 767334 w 1620012"/>
              <a:gd name="connsiteY1642" fmla="*/ 666179 h 1620012"/>
              <a:gd name="connsiteX1643" fmla="*/ 760095 w 1620012"/>
              <a:gd name="connsiteY1643" fmla="*/ 657701 h 1620012"/>
              <a:gd name="connsiteX1644" fmla="*/ 810435 w 1620012"/>
              <a:gd name="connsiteY1644" fmla="*/ 649736 h 1620012"/>
              <a:gd name="connsiteX1645" fmla="*/ 1575816 w 1620012"/>
              <a:gd name="connsiteY1645" fmla="*/ 644652 h 1620012"/>
              <a:gd name="connsiteX1646" fmla="*/ 1576959 w 1620012"/>
              <a:gd name="connsiteY1646" fmla="*/ 649891 h 1620012"/>
              <a:gd name="connsiteX1647" fmla="*/ 1554004 w 1620012"/>
              <a:gd name="connsiteY1647" fmla="*/ 654749 h 1620012"/>
              <a:gd name="connsiteX1648" fmla="*/ 1552861 w 1620012"/>
              <a:gd name="connsiteY1648" fmla="*/ 649510 h 1620012"/>
              <a:gd name="connsiteX1649" fmla="*/ 44291 w 1620012"/>
              <a:gd name="connsiteY1649" fmla="*/ 644557 h 1620012"/>
              <a:gd name="connsiteX1650" fmla="*/ 67246 w 1620012"/>
              <a:gd name="connsiteY1650" fmla="*/ 649415 h 1620012"/>
              <a:gd name="connsiteX1651" fmla="*/ 66103 w 1620012"/>
              <a:gd name="connsiteY1651" fmla="*/ 654654 h 1620012"/>
              <a:gd name="connsiteX1652" fmla="*/ 43148 w 1620012"/>
              <a:gd name="connsiteY1652" fmla="*/ 649796 h 1620012"/>
              <a:gd name="connsiteX1653" fmla="*/ 1317784 w 1620012"/>
              <a:gd name="connsiteY1653" fmla="*/ 643128 h 1620012"/>
              <a:gd name="connsiteX1654" fmla="*/ 1318927 w 1620012"/>
              <a:gd name="connsiteY1654" fmla="*/ 646653 h 1620012"/>
              <a:gd name="connsiteX1655" fmla="*/ 1314069 w 1620012"/>
              <a:gd name="connsiteY1655" fmla="*/ 648272 h 1620012"/>
              <a:gd name="connsiteX1656" fmla="*/ 1312926 w 1620012"/>
              <a:gd name="connsiteY1656" fmla="*/ 644747 h 1620012"/>
              <a:gd name="connsiteX1657" fmla="*/ 302133 w 1620012"/>
              <a:gd name="connsiteY1657" fmla="*/ 643128 h 1620012"/>
              <a:gd name="connsiteX1658" fmla="*/ 307086 w 1620012"/>
              <a:gd name="connsiteY1658" fmla="*/ 644747 h 1620012"/>
              <a:gd name="connsiteX1659" fmla="*/ 305943 w 1620012"/>
              <a:gd name="connsiteY1659" fmla="*/ 648272 h 1620012"/>
              <a:gd name="connsiteX1660" fmla="*/ 300990 w 1620012"/>
              <a:gd name="connsiteY1660" fmla="*/ 646653 h 1620012"/>
              <a:gd name="connsiteX1661" fmla="*/ 302133 w 1620012"/>
              <a:gd name="connsiteY1661" fmla="*/ 643128 h 1620012"/>
              <a:gd name="connsiteX1662" fmla="*/ 938212 w 1620012"/>
              <a:gd name="connsiteY1662" fmla="*/ 641414 h 1620012"/>
              <a:gd name="connsiteX1663" fmla="*/ 939737 w 1620012"/>
              <a:gd name="connsiteY1663" fmla="*/ 642653 h 1620012"/>
              <a:gd name="connsiteX1664" fmla="*/ 936498 w 1620012"/>
              <a:gd name="connsiteY1664" fmla="*/ 646843 h 1620012"/>
              <a:gd name="connsiteX1665" fmla="*/ 934974 w 1620012"/>
              <a:gd name="connsiteY1665" fmla="*/ 645605 h 1620012"/>
              <a:gd name="connsiteX1666" fmla="*/ 681895 w 1620012"/>
              <a:gd name="connsiteY1666" fmla="*/ 641414 h 1620012"/>
              <a:gd name="connsiteX1667" fmla="*/ 685133 w 1620012"/>
              <a:gd name="connsiteY1667" fmla="*/ 645605 h 1620012"/>
              <a:gd name="connsiteX1668" fmla="*/ 683514 w 1620012"/>
              <a:gd name="connsiteY1668" fmla="*/ 646843 h 1620012"/>
              <a:gd name="connsiteX1669" fmla="*/ 680370 w 1620012"/>
              <a:gd name="connsiteY1669" fmla="*/ 642653 h 1620012"/>
              <a:gd name="connsiteX1670" fmla="*/ 681895 w 1620012"/>
              <a:gd name="connsiteY1670" fmla="*/ 641414 h 1620012"/>
              <a:gd name="connsiteX1671" fmla="*/ 810006 w 1620012"/>
              <a:gd name="connsiteY1671" fmla="*/ 641128 h 1620012"/>
              <a:gd name="connsiteX1672" fmla="*/ 641032 w 1620012"/>
              <a:gd name="connsiteY1672" fmla="*/ 810101 h 1620012"/>
              <a:gd name="connsiteX1673" fmla="*/ 810006 w 1620012"/>
              <a:gd name="connsiteY1673" fmla="*/ 979075 h 1620012"/>
              <a:gd name="connsiteX1674" fmla="*/ 978980 w 1620012"/>
              <a:gd name="connsiteY1674" fmla="*/ 810101 h 1620012"/>
              <a:gd name="connsiteX1675" fmla="*/ 810006 w 1620012"/>
              <a:gd name="connsiteY1675" fmla="*/ 641128 h 1620012"/>
              <a:gd name="connsiteX1676" fmla="*/ 950500 w 1620012"/>
              <a:gd name="connsiteY1676" fmla="*/ 639605 h 1620012"/>
              <a:gd name="connsiteX1677" fmla="*/ 953453 w 1620012"/>
              <a:gd name="connsiteY1677" fmla="*/ 642081 h 1620012"/>
              <a:gd name="connsiteX1678" fmla="*/ 944118 w 1620012"/>
              <a:gd name="connsiteY1678" fmla="*/ 653130 h 1620012"/>
              <a:gd name="connsiteX1679" fmla="*/ 941260 w 1620012"/>
              <a:gd name="connsiteY1679" fmla="*/ 650653 h 1620012"/>
              <a:gd name="connsiteX1680" fmla="*/ 669417 w 1620012"/>
              <a:gd name="connsiteY1680" fmla="*/ 639509 h 1620012"/>
              <a:gd name="connsiteX1681" fmla="*/ 678751 w 1620012"/>
              <a:gd name="connsiteY1681" fmla="*/ 650558 h 1620012"/>
              <a:gd name="connsiteX1682" fmla="*/ 675703 w 1620012"/>
              <a:gd name="connsiteY1682" fmla="*/ 653035 h 1620012"/>
              <a:gd name="connsiteX1683" fmla="*/ 666464 w 1620012"/>
              <a:gd name="connsiteY1683" fmla="*/ 641986 h 1620012"/>
              <a:gd name="connsiteX1684" fmla="*/ 810006 w 1620012"/>
              <a:gd name="connsiteY1684" fmla="*/ 632555 h 1620012"/>
              <a:gd name="connsiteX1685" fmla="*/ 987552 w 1620012"/>
              <a:gd name="connsiteY1685" fmla="*/ 810101 h 1620012"/>
              <a:gd name="connsiteX1686" fmla="*/ 810006 w 1620012"/>
              <a:gd name="connsiteY1686" fmla="*/ 987647 h 1620012"/>
              <a:gd name="connsiteX1687" fmla="*/ 632460 w 1620012"/>
              <a:gd name="connsiteY1687" fmla="*/ 810101 h 1620012"/>
              <a:gd name="connsiteX1688" fmla="*/ 810006 w 1620012"/>
              <a:gd name="connsiteY1688" fmla="*/ 632555 h 1620012"/>
              <a:gd name="connsiteX1689" fmla="*/ 923068 w 1620012"/>
              <a:gd name="connsiteY1689" fmla="*/ 630937 h 1620012"/>
              <a:gd name="connsiteX1690" fmla="*/ 924687 w 1620012"/>
              <a:gd name="connsiteY1690" fmla="*/ 631985 h 1620012"/>
              <a:gd name="connsiteX1691" fmla="*/ 921830 w 1620012"/>
              <a:gd name="connsiteY1691" fmla="*/ 636461 h 1620012"/>
              <a:gd name="connsiteX1692" fmla="*/ 920210 w 1620012"/>
              <a:gd name="connsiteY1692" fmla="*/ 635414 h 1620012"/>
              <a:gd name="connsiteX1693" fmla="*/ 697039 w 1620012"/>
              <a:gd name="connsiteY1693" fmla="*/ 630937 h 1620012"/>
              <a:gd name="connsiteX1694" fmla="*/ 699897 w 1620012"/>
              <a:gd name="connsiteY1694" fmla="*/ 635318 h 1620012"/>
              <a:gd name="connsiteX1695" fmla="*/ 698182 w 1620012"/>
              <a:gd name="connsiteY1695" fmla="*/ 636366 h 1620012"/>
              <a:gd name="connsiteX1696" fmla="*/ 695420 w 1620012"/>
              <a:gd name="connsiteY1696" fmla="*/ 631985 h 1620012"/>
              <a:gd name="connsiteX1697" fmla="*/ 697039 w 1620012"/>
              <a:gd name="connsiteY1697" fmla="*/ 630937 h 1620012"/>
              <a:gd name="connsiteX1698" fmla="*/ 935164 w 1620012"/>
              <a:gd name="connsiteY1698" fmla="*/ 628079 h 1620012"/>
              <a:gd name="connsiteX1699" fmla="*/ 938403 w 1620012"/>
              <a:gd name="connsiteY1699" fmla="*/ 630270 h 1620012"/>
              <a:gd name="connsiteX1700" fmla="*/ 930116 w 1620012"/>
              <a:gd name="connsiteY1700" fmla="*/ 642081 h 1620012"/>
              <a:gd name="connsiteX1701" fmla="*/ 926877 w 1620012"/>
              <a:gd name="connsiteY1701" fmla="*/ 639890 h 1620012"/>
              <a:gd name="connsiteX1702" fmla="*/ 684943 w 1620012"/>
              <a:gd name="connsiteY1702" fmla="*/ 627984 h 1620012"/>
              <a:gd name="connsiteX1703" fmla="*/ 693230 w 1620012"/>
              <a:gd name="connsiteY1703" fmla="*/ 639795 h 1620012"/>
              <a:gd name="connsiteX1704" fmla="*/ 689991 w 1620012"/>
              <a:gd name="connsiteY1704" fmla="*/ 642081 h 1620012"/>
              <a:gd name="connsiteX1705" fmla="*/ 681704 w 1620012"/>
              <a:gd name="connsiteY1705" fmla="*/ 630270 h 1620012"/>
              <a:gd name="connsiteX1706" fmla="*/ 1311688 w 1620012"/>
              <a:gd name="connsiteY1706" fmla="*/ 625412 h 1620012"/>
              <a:gd name="connsiteX1707" fmla="*/ 1313022 w 1620012"/>
              <a:gd name="connsiteY1707" fmla="*/ 628936 h 1620012"/>
              <a:gd name="connsiteX1708" fmla="*/ 1308069 w 1620012"/>
              <a:gd name="connsiteY1708" fmla="*/ 630746 h 1620012"/>
              <a:gd name="connsiteX1709" fmla="*/ 1306830 w 1620012"/>
              <a:gd name="connsiteY1709" fmla="*/ 627222 h 1620012"/>
              <a:gd name="connsiteX1710" fmla="*/ 308324 w 1620012"/>
              <a:gd name="connsiteY1710" fmla="*/ 625412 h 1620012"/>
              <a:gd name="connsiteX1711" fmla="*/ 313182 w 1620012"/>
              <a:gd name="connsiteY1711" fmla="*/ 627222 h 1620012"/>
              <a:gd name="connsiteX1712" fmla="*/ 311944 w 1620012"/>
              <a:gd name="connsiteY1712" fmla="*/ 630746 h 1620012"/>
              <a:gd name="connsiteX1713" fmla="*/ 306991 w 1620012"/>
              <a:gd name="connsiteY1713" fmla="*/ 628936 h 1620012"/>
              <a:gd name="connsiteX1714" fmla="*/ 308324 w 1620012"/>
              <a:gd name="connsiteY1714" fmla="*/ 625412 h 1620012"/>
              <a:gd name="connsiteX1715" fmla="*/ 906971 w 1620012"/>
              <a:gd name="connsiteY1715" fmla="*/ 621793 h 1620012"/>
              <a:gd name="connsiteX1716" fmla="*/ 908685 w 1620012"/>
              <a:gd name="connsiteY1716" fmla="*/ 622650 h 1620012"/>
              <a:gd name="connsiteX1717" fmla="*/ 906304 w 1620012"/>
              <a:gd name="connsiteY1717" fmla="*/ 627317 h 1620012"/>
              <a:gd name="connsiteX1718" fmla="*/ 904589 w 1620012"/>
              <a:gd name="connsiteY1718" fmla="*/ 626460 h 1620012"/>
              <a:gd name="connsiteX1719" fmla="*/ 713136 w 1620012"/>
              <a:gd name="connsiteY1719" fmla="*/ 621697 h 1620012"/>
              <a:gd name="connsiteX1720" fmla="*/ 715518 w 1620012"/>
              <a:gd name="connsiteY1720" fmla="*/ 626365 h 1620012"/>
              <a:gd name="connsiteX1721" fmla="*/ 713899 w 1620012"/>
              <a:gd name="connsiteY1721" fmla="*/ 627222 h 1620012"/>
              <a:gd name="connsiteX1722" fmla="*/ 711422 w 1620012"/>
              <a:gd name="connsiteY1722" fmla="*/ 622555 h 1620012"/>
              <a:gd name="connsiteX1723" fmla="*/ 713136 w 1620012"/>
              <a:gd name="connsiteY1723" fmla="*/ 621697 h 1620012"/>
              <a:gd name="connsiteX1724" fmla="*/ 1569530 w 1620012"/>
              <a:gd name="connsiteY1724" fmla="*/ 617887 h 1620012"/>
              <a:gd name="connsiteX1725" fmla="*/ 1570863 w 1620012"/>
              <a:gd name="connsiteY1725" fmla="*/ 623126 h 1620012"/>
              <a:gd name="connsiteX1726" fmla="*/ 1548098 w 1620012"/>
              <a:gd name="connsiteY1726" fmla="*/ 628841 h 1620012"/>
              <a:gd name="connsiteX1727" fmla="*/ 1546765 w 1620012"/>
              <a:gd name="connsiteY1727" fmla="*/ 623602 h 1620012"/>
              <a:gd name="connsiteX1728" fmla="*/ 50482 w 1620012"/>
              <a:gd name="connsiteY1728" fmla="*/ 617887 h 1620012"/>
              <a:gd name="connsiteX1729" fmla="*/ 73247 w 1620012"/>
              <a:gd name="connsiteY1729" fmla="*/ 623602 h 1620012"/>
              <a:gd name="connsiteX1730" fmla="*/ 71914 w 1620012"/>
              <a:gd name="connsiteY1730" fmla="*/ 628841 h 1620012"/>
              <a:gd name="connsiteX1731" fmla="*/ 49149 w 1620012"/>
              <a:gd name="connsiteY1731" fmla="*/ 623126 h 1620012"/>
              <a:gd name="connsiteX1732" fmla="*/ 918877 w 1620012"/>
              <a:gd name="connsiteY1732" fmla="*/ 617792 h 1620012"/>
              <a:gd name="connsiteX1733" fmla="*/ 922210 w 1620012"/>
              <a:gd name="connsiteY1733" fmla="*/ 619697 h 1620012"/>
              <a:gd name="connsiteX1734" fmla="*/ 914971 w 1620012"/>
              <a:gd name="connsiteY1734" fmla="*/ 632175 h 1620012"/>
              <a:gd name="connsiteX1735" fmla="*/ 911638 w 1620012"/>
              <a:gd name="connsiteY1735" fmla="*/ 630270 h 1620012"/>
              <a:gd name="connsiteX1736" fmla="*/ 701230 w 1620012"/>
              <a:gd name="connsiteY1736" fmla="*/ 617792 h 1620012"/>
              <a:gd name="connsiteX1737" fmla="*/ 708469 w 1620012"/>
              <a:gd name="connsiteY1737" fmla="*/ 630270 h 1620012"/>
              <a:gd name="connsiteX1738" fmla="*/ 705136 w 1620012"/>
              <a:gd name="connsiteY1738" fmla="*/ 632270 h 1620012"/>
              <a:gd name="connsiteX1739" fmla="*/ 697897 w 1620012"/>
              <a:gd name="connsiteY1739" fmla="*/ 619793 h 1620012"/>
              <a:gd name="connsiteX1740" fmla="*/ 890206 w 1620012"/>
              <a:gd name="connsiteY1740" fmla="*/ 614078 h 1620012"/>
              <a:gd name="connsiteX1741" fmla="*/ 892016 w 1620012"/>
              <a:gd name="connsiteY1741" fmla="*/ 614744 h 1620012"/>
              <a:gd name="connsiteX1742" fmla="*/ 890016 w 1620012"/>
              <a:gd name="connsiteY1742" fmla="*/ 619602 h 1620012"/>
              <a:gd name="connsiteX1743" fmla="*/ 888206 w 1620012"/>
              <a:gd name="connsiteY1743" fmla="*/ 618935 h 1620012"/>
              <a:gd name="connsiteX1744" fmla="*/ 729901 w 1620012"/>
              <a:gd name="connsiteY1744" fmla="*/ 613982 h 1620012"/>
              <a:gd name="connsiteX1745" fmla="*/ 731901 w 1620012"/>
              <a:gd name="connsiteY1745" fmla="*/ 618840 h 1620012"/>
              <a:gd name="connsiteX1746" fmla="*/ 730091 w 1620012"/>
              <a:gd name="connsiteY1746" fmla="*/ 619602 h 1620012"/>
              <a:gd name="connsiteX1747" fmla="*/ 728091 w 1620012"/>
              <a:gd name="connsiteY1747" fmla="*/ 614744 h 1620012"/>
              <a:gd name="connsiteX1748" fmla="*/ 729901 w 1620012"/>
              <a:gd name="connsiteY1748" fmla="*/ 613982 h 1620012"/>
              <a:gd name="connsiteX1749" fmla="*/ 901637 w 1620012"/>
              <a:gd name="connsiteY1749" fmla="*/ 609029 h 1620012"/>
              <a:gd name="connsiteX1750" fmla="*/ 905161 w 1620012"/>
              <a:gd name="connsiteY1750" fmla="*/ 610649 h 1620012"/>
              <a:gd name="connsiteX1751" fmla="*/ 899065 w 1620012"/>
              <a:gd name="connsiteY1751" fmla="*/ 623698 h 1620012"/>
              <a:gd name="connsiteX1752" fmla="*/ 895540 w 1620012"/>
              <a:gd name="connsiteY1752" fmla="*/ 622078 h 1620012"/>
              <a:gd name="connsiteX1753" fmla="*/ 718375 w 1620012"/>
              <a:gd name="connsiteY1753" fmla="*/ 609029 h 1620012"/>
              <a:gd name="connsiteX1754" fmla="*/ 724471 w 1620012"/>
              <a:gd name="connsiteY1754" fmla="*/ 622078 h 1620012"/>
              <a:gd name="connsiteX1755" fmla="*/ 720947 w 1620012"/>
              <a:gd name="connsiteY1755" fmla="*/ 623698 h 1620012"/>
              <a:gd name="connsiteX1756" fmla="*/ 714851 w 1620012"/>
              <a:gd name="connsiteY1756" fmla="*/ 610649 h 1620012"/>
              <a:gd name="connsiteX1757" fmla="*/ 315087 w 1620012"/>
              <a:gd name="connsiteY1757" fmla="*/ 608172 h 1620012"/>
              <a:gd name="connsiteX1758" fmla="*/ 319945 w 1620012"/>
              <a:gd name="connsiteY1758" fmla="*/ 610077 h 1620012"/>
              <a:gd name="connsiteX1759" fmla="*/ 318516 w 1620012"/>
              <a:gd name="connsiteY1759" fmla="*/ 613506 h 1620012"/>
              <a:gd name="connsiteX1760" fmla="*/ 313658 w 1620012"/>
              <a:gd name="connsiteY1760" fmla="*/ 611601 h 1620012"/>
              <a:gd name="connsiteX1761" fmla="*/ 315087 w 1620012"/>
              <a:gd name="connsiteY1761" fmla="*/ 608172 h 1620012"/>
              <a:gd name="connsiteX1762" fmla="*/ 1305116 w 1620012"/>
              <a:gd name="connsiteY1762" fmla="*/ 608076 h 1620012"/>
              <a:gd name="connsiteX1763" fmla="*/ 1306449 w 1620012"/>
              <a:gd name="connsiteY1763" fmla="*/ 611505 h 1620012"/>
              <a:gd name="connsiteX1764" fmla="*/ 1301592 w 1620012"/>
              <a:gd name="connsiteY1764" fmla="*/ 613506 h 1620012"/>
              <a:gd name="connsiteX1765" fmla="*/ 1300163 w 1620012"/>
              <a:gd name="connsiteY1765" fmla="*/ 610077 h 1620012"/>
              <a:gd name="connsiteX1766" fmla="*/ 872871 w 1620012"/>
              <a:gd name="connsiteY1766" fmla="*/ 607791 h 1620012"/>
              <a:gd name="connsiteX1767" fmla="*/ 874681 w 1620012"/>
              <a:gd name="connsiteY1767" fmla="*/ 608363 h 1620012"/>
              <a:gd name="connsiteX1768" fmla="*/ 873062 w 1620012"/>
              <a:gd name="connsiteY1768" fmla="*/ 613411 h 1620012"/>
              <a:gd name="connsiteX1769" fmla="*/ 871252 w 1620012"/>
              <a:gd name="connsiteY1769" fmla="*/ 612839 h 1620012"/>
              <a:gd name="connsiteX1770" fmla="*/ 747236 w 1620012"/>
              <a:gd name="connsiteY1770" fmla="*/ 607696 h 1620012"/>
              <a:gd name="connsiteX1771" fmla="*/ 748855 w 1620012"/>
              <a:gd name="connsiteY1771" fmla="*/ 612744 h 1620012"/>
              <a:gd name="connsiteX1772" fmla="*/ 747045 w 1620012"/>
              <a:gd name="connsiteY1772" fmla="*/ 613316 h 1620012"/>
              <a:gd name="connsiteX1773" fmla="*/ 745426 w 1620012"/>
              <a:gd name="connsiteY1773" fmla="*/ 608267 h 1620012"/>
              <a:gd name="connsiteX1774" fmla="*/ 747236 w 1620012"/>
              <a:gd name="connsiteY1774" fmla="*/ 607696 h 1620012"/>
              <a:gd name="connsiteX1775" fmla="*/ 854964 w 1620012"/>
              <a:gd name="connsiteY1775" fmla="*/ 603028 h 1620012"/>
              <a:gd name="connsiteX1776" fmla="*/ 856869 w 1620012"/>
              <a:gd name="connsiteY1776" fmla="*/ 603505 h 1620012"/>
              <a:gd name="connsiteX1777" fmla="*/ 855726 w 1620012"/>
              <a:gd name="connsiteY1777" fmla="*/ 608648 h 1620012"/>
              <a:gd name="connsiteX1778" fmla="*/ 853821 w 1620012"/>
              <a:gd name="connsiteY1778" fmla="*/ 608172 h 1620012"/>
              <a:gd name="connsiteX1779" fmla="*/ 765143 w 1620012"/>
              <a:gd name="connsiteY1779" fmla="*/ 603028 h 1620012"/>
              <a:gd name="connsiteX1780" fmla="*/ 766286 w 1620012"/>
              <a:gd name="connsiteY1780" fmla="*/ 608172 h 1620012"/>
              <a:gd name="connsiteX1781" fmla="*/ 764381 w 1620012"/>
              <a:gd name="connsiteY1781" fmla="*/ 608553 h 1620012"/>
              <a:gd name="connsiteX1782" fmla="*/ 763238 w 1620012"/>
              <a:gd name="connsiteY1782" fmla="*/ 603410 h 1620012"/>
              <a:gd name="connsiteX1783" fmla="*/ 765143 w 1620012"/>
              <a:gd name="connsiteY1783" fmla="*/ 603028 h 1620012"/>
              <a:gd name="connsiteX1784" fmla="*/ 883825 w 1620012"/>
              <a:gd name="connsiteY1784" fmla="*/ 601790 h 1620012"/>
              <a:gd name="connsiteX1785" fmla="*/ 887444 w 1620012"/>
              <a:gd name="connsiteY1785" fmla="*/ 603124 h 1620012"/>
              <a:gd name="connsiteX1786" fmla="*/ 882491 w 1620012"/>
              <a:gd name="connsiteY1786" fmla="*/ 616649 h 1620012"/>
              <a:gd name="connsiteX1787" fmla="*/ 878872 w 1620012"/>
              <a:gd name="connsiteY1787" fmla="*/ 615316 h 1620012"/>
              <a:gd name="connsiteX1788" fmla="*/ 736282 w 1620012"/>
              <a:gd name="connsiteY1788" fmla="*/ 601790 h 1620012"/>
              <a:gd name="connsiteX1789" fmla="*/ 741235 w 1620012"/>
              <a:gd name="connsiteY1789" fmla="*/ 615316 h 1620012"/>
              <a:gd name="connsiteX1790" fmla="*/ 737616 w 1620012"/>
              <a:gd name="connsiteY1790" fmla="*/ 616649 h 1620012"/>
              <a:gd name="connsiteX1791" fmla="*/ 732663 w 1620012"/>
              <a:gd name="connsiteY1791" fmla="*/ 603124 h 1620012"/>
              <a:gd name="connsiteX1792" fmla="*/ 783336 w 1620012"/>
              <a:gd name="connsiteY1792" fmla="*/ 599980 h 1620012"/>
              <a:gd name="connsiteX1793" fmla="*/ 784098 w 1620012"/>
              <a:gd name="connsiteY1793" fmla="*/ 605124 h 1620012"/>
              <a:gd name="connsiteX1794" fmla="*/ 782097 w 1620012"/>
              <a:gd name="connsiteY1794" fmla="*/ 605505 h 1620012"/>
              <a:gd name="connsiteX1795" fmla="*/ 781431 w 1620012"/>
              <a:gd name="connsiteY1795" fmla="*/ 600266 h 1620012"/>
              <a:gd name="connsiteX1796" fmla="*/ 783336 w 1620012"/>
              <a:gd name="connsiteY1796" fmla="*/ 599980 h 1620012"/>
              <a:gd name="connsiteX1797" fmla="*/ 836771 w 1620012"/>
              <a:gd name="connsiteY1797" fmla="*/ 599885 h 1620012"/>
              <a:gd name="connsiteX1798" fmla="*/ 838676 w 1620012"/>
              <a:gd name="connsiteY1798" fmla="*/ 600171 h 1620012"/>
              <a:gd name="connsiteX1799" fmla="*/ 838009 w 1620012"/>
              <a:gd name="connsiteY1799" fmla="*/ 605410 h 1620012"/>
              <a:gd name="connsiteX1800" fmla="*/ 836105 w 1620012"/>
              <a:gd name="connsiteY1800" fmla="*/ 605029 h 1620012"/>
              <a:gd name="connsiteX1801" fmla="*/ 818293 w 1620012"/>
              <a:gd name="connsiteY1801" fmla="*/ 598456 h 1620012"/>
              <a:gd name="connsiteX1802" fmla="*/ 820197 w 1620012"/>
              <a:gd name="connsiteY1802" fmla="*/ 598456 h 1620012"/>
              <a:gd name="connsiteX1803" fmla="*/ 820007 w 1620012"/>
              <a:gd name="connsiteY1803" fmla="*/ 603791 h 1620012"/>
              <a:gd name="connsiteX1804" fmla="*/ 818102 w 1620012"/>
              <a:gd name="connsiteY1804" fmla="*/ 603695 h 1620012"/>
              <a:gd name="connsiteX1805" fmla="*/ 799909 w 1620012"/>
              <a:gd name="connsiteY1805" fmla="*/ 598456 h 1620012"/>
              <a:gd name="connsiteX1806" fmla="*/ 801814 w 1620012"/>
              <a:gd name="connsiteY1806" fmla="*/ 598456 h 1620012"/>
              <a:gd name="connsiteX1807" fmla="*/ 802005 w 1620012"/>
              <a:gd name="connsiteY1807" fmla="*/ 603695 h 1620012"/>
              <a:gd name="connsiteX1808" fmla="*/ 800100 w 1620012"/>
              <a:gd name="connsiteY1808" fmla="*/ 603791 h 1620012"/>
              <a:gd name="connsiteX1809" fmla="*/ 865346 w 1620012"/>
              <a:gd name="connsiteY1809" fmla="*/ 596170 h 1620012"/>
              <a:gd name="connsiteX1810" fmla="*/ 869061 w 1620012"/>
              <a:gd name="connsiteY1810" fmla="*/ 597123 h 1620012"/>
              <a:gd name="connsiteX1811" fmla="*/ 865346 w 1620012"/>
              <a:gd name="connsiteY1811" fmla="*/ 611030 h 1620012"/>
              <a:gd name="connsiteX1812" fmla="*/ 861631 w 1620012"/>
              <a:gd name="connsiteY1812" fmla="*/ 610077 h 1620012"/>
              <a:gd name="connsiteX1813" fmla="*/ 754761 w 1620012"/>
              <a:gd name="connsiteY1813" fmla="*/ 596170 h 1620012"/>
              <a:gd name="connsiteX1814" fmla="*/ 758476 w 1620012"/>
              <a:gd name="connsiteY1814" fmla="*/ 610077 h 1620012"/>
              <a:gd name="connsiteX1815" fmla="*/ 754761 w 1620012"/>
              <a:gd name="connsiteY1815" fmla="*/ 611030 h 1620012"/>
              <a:gd name="connsiteX1816" fmla="*/ 751046 w 1620012"/>
              <a:gd name="connsiteY1816" fmla="*/ 597123 h 1620012"/>
              <a:gd name="connsiteX1817" fmla="*/ 846486 w 1620012"/>
              <a:gd name="connsiteY1817" fmla="*/ 592170 h 1620012"/>
              <a:gd name="connsiteX1818" fmla="*/ 850297 w 1620012"/>
              <a:gd name="connsiteY1818" fmla="*/ 592837 h 1620012"/>
              <a:gd name="connsiteX1819" fmla="*/ 847820 w 1620012"/>
              <a:gd name="connsiteY1819" fmla="*/ 607029 h 1620012"/>
              <a:gd name="connsiteX1820" fmla="*/ 844010 w 1620012"/>
              <a:gd name="connsiteY1820" fmla="*/ 606362 h 1620012"/>
              <a:gd name="connsiteX1821" fmla="*/ 773621 w 1620012"/>
              <a:gd name="connsiteY1821" fmla="*/ 592170 h 1620012"/>
              <a:gd name="connsiteX1822" fmla="*/ 776097 w 1620012"/>
              <a:gd name="connsiteY1822" fmla="*/ 606362 h 1620012"/>
              <a:gd name="connsiteX1823" fmla="*/ 772287 w 1620012"/>
              <a:gd name="connsiteY1823" fmla="*/ 607029 h 1620012"/>
              <a:gd name="connsiteX1824" fmla="*/ 769810 w 1620012"/>
              <a:gd name="connsiteY1824" fmla="*/ 592837 h 1620012"/>
              <a:gd name="connsiteX1825" fmla="*/ 1562386 w 1620012"/>
              <a:gd name="connsiteY1825" fmla="*/ 591598 h 1620012"/>
              <a:gd name="connsiteX1826" fmla="*/ 1563910 w 1620012"/>
              <a:gd name="connsiteY1826" fmla="*/ 596742 h 1620012"/>
              <a:gd name="connsiteX1827" fmla="*/ 1541336 w 1620012"/>
              <a:gd name="connsiteY1827" fmla="*/ 603219 h 1620012"/>
              <a:gd name="connsiteX1828" fmla="*/ 1539812 w 1620012"/>
              <a:gd name="connsiteY1828" fmla="*/ 598075 h 1620012"/>
              <a:gd name="connsiteX1829" fmla="*/ 57626 w 1620012"/>
              <a:gd name="connsiteY1829" fmla="*/ 591503 h 1620012"/>
              <a:gd name="connsiteX1830" fmla="*/ 80200 w 1620012"/>
              <a:gd name="connsiteY1830" fmla="*/ 597980 h 1620012"/>
              <a:gd name="connsiteX1831" fmla="*/ 78676 w 1620012"/>
              <a:gd name="connsiteY1831" fmla="*/ 603123 h 1620012"/>
              <a:gd name="connsiteX1832" fmla="*/ 56102 w 1620012"/>
              <a:gd name="connsiteY1832" fmla="*/ 596646 h 1620012"/>
              <a:gd name="connsiteX1833" fmla="*/ 1297591 w 1620012"/>
              <a:gd name="connsiteY1833" fmla="*/ 590931 h 1620012"/>
              <a:gd name="connsiteX1834" fmla="*/ 1299115 w 1620012"/>
              <a:gd name="connsiteY1834" fmla="*/ 594360 h 1620012"/>
              <a:gd name="connsiteX1835" fmla="*/ 1294353 w 1620012"/>
              <a:gd name="connsiteY1835" fmla="*/ 596551 h 1620012"/>
              <a:gd name="connsiteX1836" fmla="*/ 1292828 w 1620012"/>
              <a:gd name="connsiteY1836" fmla="*/ 593122 h 1620012"/>
              <a:gd name="connsiteX1837" fmla="*/ 322422 w 1620012"/>
              <a:gd name="connsiteY1837" fmla="*/ 590931 h 1620012"/>
              <a:gd name="connsiteX1838" fmla="*/ 327184 w 1620012"/>
              <a:gd name="connsiteY1838" fmla="*/ 593027 h 1620012"/>
              <a:gd name="connsiteX1839" fmla="*/ 325660 w 1620012"/>
              <a:gd name="connsiteY1839" fmla="*/ 596456 h 1620012"/>
              <a:gd name="connsiteX1840" fmla="*/ 320897 w 1620012"/>
              <a:gd name="connsiteY1840" fmla="*/ 594360 h 1620012"/>
              <a:gd name="connsiteX1841" fmla="*/ 322422 w 1620012"/>
              <a:gd name="connsiteY1841" fmla="*/ 590931 h 1620012"/>
              <a:gd name="connsiteX1842" fmla="*/ 284607 w 1620012"/>
              <a:gd name="connsiteY1842" fmla="*/ 590360 h 1620012"/>
              <a:gd name="connsiteX1843" fmla="*/ 310039 w 1620012"/>
              <a:gd name="connsiteY1843" fmla="*/ 601028 h 1620012"/>
              <a:gd name="connsiteX1844" fmla="*/ 268129 w 1620012"/>
              <a:gd name="connsiteY1844" fmla="*/ 810102 h 1620012"/>
              <a:gd name="connsiteX1845" fmla="*/ 310992 w 1620012"/>
              <a:gd name="connsiteY1845" fmla="*/ 1021557 h 1620012"/>
              <a:gd name="connsiteX1846" fmla="*/ 285655 w 1620012"/>
              <a:gd name="connsiteY1846" fmla="*/ 1032320 h 1620012"/>
              <a:gd name="connsiteX1847" fmla="*/ 240602 w 1620012"/>
              <a:gd name="connsiteY1847" fmla="*/ 810102 h 1620012"/>
              <a:gd name="connsiteX1848" fmla="*/ 284607 w 1620012"/>
              <a:gd name="connsiteY1848" fmla="*/ 590360 h 1620012"/>
              <a:gd name="connsiteX1849" fmla="*/ 1335406 w 1620012"/>
              <a:gd name="connsiteY1849" fmla="*/ 590265 h 1620012"/>
              <a:gd name="connsiteX1850" fmla="*/ 1379411 w 1620012"/>
              <a:gd name="connsiteY1850" fmla="*/ 810007 h 1620012"/>
              <a:gd name="connsiteX1851" fmla="*/ 1357218 w 1620012"/>
              <a:gd name="connsiteY1851" fmla="*/ 967931 h 1620012"/>
              <a:gd name="connsiteX1852" fmla="*/ 1330643 w 1620012"/>
              <a:gd name="connsiteY1852" fmla="*/ 960311 h 1620012"/>
              <a:gd name="connsiteX1853" fmla="*/ 1351884 w 1620012"/>
              <a:gd name="connsiteY1853" fmla="*/ 810102 h 1620012"/>
              <a:gd name="connsiteX1854" fmla="*/ 1309974 w 1620012"/>
              <a:gd name="connsiteY1854" fmla="*/ 600933 h 1620012"/>
              <a:gd name="connsiteX1855" fmla="*/ 827341 w 1620012"/>
              <a:gd name="connsiteY1855" fmla="*/ 589884 h 1620012"/>
              <a:gd name="connsiteX1856" fmla="*/ 831247 w 1620012"/>
              <a:gd name="connsiteY1856" fmla="*/ 590170 h 1620012"/>
              <a:gd name="connsiteX1857" fmla="*/ 830008 w 1620012"/>
              <a:gd name="connsiteY1857" fmla="*/ 604552 h 1620012"/>
              <a:gd name="connsiteX1858" fmla="*/ 826103 w 1620012"/>
              <a:gd name="connsiteY1858" fmla="*/ 604267 h 1620012"/>
              <a:gd name="connsiteX1859" fmla="*/ 792765 w 1620012"/>
              <a:gd name="connsiteY1859" fmla="*/ 589789 h 1620012"/>
              <a:gd name="connsiteX1860" fmla="*/ 794004 w 1620012"/>
              <a:gd name="connsiteY1860" fmla="*/ 604171 h 1620012"/>
              <a:gd name="connsiteX1861" fmla="*/ 790099 w 1620012"/>
              <a:gd name="connsiteY1861" fmla="*/ 604552 h 1620012"/>
              <a:gd name="connsiteX1862" fmla="*/ 788860 w 1620012"/>
              <a:gd name="connsiteY1862" fmla="*/ 590170 h 1620012"/>
              <a:gd name="connsiteX1863" fmla="*/ 808101 w 1620012"/>
              <a:gd name="connsiteY1863" fmla="*/ 589122 h 1620012"/>
              <a:gd name="connsiteX1864" fmla="*/ 812006 w 1620012"/>
              <a:gd name="connsiteY1864" fmla="*/ 589122 h 1620012"/>
              <a:gd name="connsiteX1865" fmla="*/ 812006 w 1620012"/>
              <a:gd name="connsiteY1865" fmla="*/ 603600 h 1620012"/>
              <a:gd name="connsiteX1866" fmla="*/ 810006 w 1620012"/>
              <a:gd name="connsiteY1866" fmla="*/ 603600 h 1620012"/>
              <a:gd name="connsiteX1867" fmla="*/ 808101 w 1620012"/>
              <a:gd name="connsiteY1867" fmla="*/ 603600 h 1620012"/>
              <a:gd name="connsiteX1868" fmla="*/ 810006 w 1620012"/>
              <a:gd name="connsiteY1868" fmla="*/ 579216 h 1620012"/>
              <a:gd name="connsiteX1869" fmla="*/ 579215 w 1620012"/>
              <a:gd name="connsiteY1869" fmla="*/ 810007 h 1620012"/>
              <a:gd name="connsiteX1870" fmla="*/ 810006 w 1620012"/>
              <a:gd name="connsiteY1870" fmla="*/ 1040797 h 1620012"/>
              <a:gd name="connsiteX1871" fmla="*/ 1040796 w 1620012"/>
              <a:gd name="connsiteY1871" fmla="*/ 810007 h 1620012"/>
              <a:gd name="connsiteX1872" fmla="*/ 810006 w 1620012"/>
              <a:gd name="connsiteY1872" fmla="*/ 579216 h 1620012"/>
              <a:gd name="connsiteX1873" fmla="*/ 1289685 w 1620012"/>
              <a:gd name="connsiteY1873" fmla="*/ 574072 h 1620012"/>
              <a:gd name="connsiteX1874" fmla="*/ 1291304 w 1620012"/>
              <a:gd name="connsiteY1874" fmla="*/ 577406 h 1620012"/>
              <a:gd name="connsiteX1875" fmla="*/ 1286542 w 1620012"/>
              <a:gd name="connsiteY1875" fmla="*/ 579692 h 1620012"/>
              <a:gd name="connsiteX1876" fmla="*/ 1284923 w 1620012"/>
              <a:gd name="connsiteY1876" fmla="*/ 576358 h 1620012"/>
              <a:gd name="connsiteX1877" fmla="*/ 330327 w 1620012"/>
              <a:gd name="connsiteY1877" fmla="*/ 574072 h 1620012"/>
              <a:gd name="connsiteX1878" fmla="*/ 335090 w 1620012"/>
              <a:gd name="connsiteY1878" fmla="*/ 576358 h 1620012"/>
              <a:gd name="connsiteX1879" fmla="*/ 333470 w 1620012"/>
              <a:gd name="connsiteY1879" fmla="*/ 579692 h 1620012"/>
              <a:gd name="connsiteX1880" fmla="*/ 328708 w 1620012"/>
              <a:gd name="connsiteY1880" fmla="*/ 577406 h 1620012"/>
              <a:gd name="connsiteX1881" fmla="*/ 330327 w 1620012"/>
              <a:gd name="connsiteY1881" fmla="*/ 574072 h 1620012"/>
              <a:gd name="connsiteX1882" fmla="*/ 1554385 w 1620012"/>
              <a:gd name="connsiteY1882" fmla="*/ 565404 h 1620012"/>
              <a:gd name="connsiteX1883" fmla="*/ 1556004 w 1620012"/>
              <a:gd name="connsiteY1883" fmla="*/ 570548 h 1620012"/>
              <a:gd name="connsiteX1884" fmla="*/ 1533716 w 1620012"/>
              <a:gd name="connsiteY1884" fmla="*/ 577787 h 1620012"/>
              <a:gd name="connsiteX1885" fmla="*/ 1532097 w 1620012"/>
              <a:gd name="connsiteY1885" fmla="*/ 572643 h 1620012"/>
              <a:gd name="connsiteX1886" fmla="*/ 65723 w 1620012"/>
              <a:gd name="connsiteY1886" fmla="*/ 565404 h 1620012"/>
              <a:gd name="connsiteX1887" fmla="*/ 88011 w 1620012"/>
              <a:gd name="connsiteY1887" fmla="*/ 572643 h 1620012"/>
              <a:gd name="connsiteX1888" fmla="*/ 86296 w 1620012"/>
              <a:gd name="connsiteY1888" fmla="*/ 577787 h 1620012"/>
              <a:gd name="connsiteX1889" fmla="*/ 64008 w 1620012"/>
              <a:gd name="connsiteY1889" fmla="*/ 570548 h 1620012"/>
              <a:gd name="connsiteX1890" fmla="*/ 1281208 w 1620012"/>
              <a:gd name="connsiteY1890" fmla="*/ 557403 h 1620012"/>
              <a:gd name="connsiteX1891" fmla="*/ 1282922 w 1620012"/>
              <a:gd name="connsiteY1891" fmla="*/ 560737 h 1620012"/>
              <a:gd name="connsiteX1892" fmla="*/ 1278255 w 1620012"/>
              <a:gd name="connsiteY1892" fmla="*/ 563214 h 1620012"/>
              <a:gd name="connsiteX1893" fmla="*/ 1276446 w 1620012"/>
              <a:gd name="connsiteY1893" fmla="*/ 559975 h 1620012"/>
              <a:gd name="connsiteX1894" fmla="*/ 338995 w 1620012"/>
              <a:gd name="connsiteY1894" fmla="*/ 557403 h 1620012"/>
              <a:gd name="connsiteX1895" fmla="*/ 343662 w 1620012"/>
              <a:gd name="connsiteY1895" fmla="*/ 559880 h 1620012"/>
              <a:gd name="connsiteX1896" fmla="*/ 341853 w 1620012"/>
              <a:gd name="connsiteY1896" fmla="*/ 563214 h 1620012"/>
              <a:gd name="connsiteX1897" fmla="*/ 337281 w 1620012"/>
              <a:gd name="connsiteY1897" fmla="*/ 560737 h 1620012"/>
              <a:gd name="connsiteX1898" fmla="*/ 338995 w 1620012"/>
              <a:gd name="connsiteY1898" fmla="*/ 557403 h 1620012"/>
              <a:gd name="connsiteX1899" fmla="*/ 1271969 w 1620012"/>
              <a:gd name="connsiteY1899" fmla="*/ 541211 h 1620012"/>
              <a:gd name="connsiteX1900" fmla="*/ 1273874 w 1620012"/>
              <a:gd name="connsiteY1900" fmla="*/ 544449 h 1620012"/>
              <a:gd name="connsiteX1901" fmla="*/ 1269302 w 1620012"/>
              <a:gd name="connsiteY1901" fmla="*/ 547116 h 1620012"/>
              <a:gd name="connsiteX1902" fmla="*/ 1267397 w 1620012"/>
              <a:gd name="connsiteY1902" fmla="*/ 543878 h 1620012"/>
              <a:gd name="connsiteX1903" fmla="*/ 348044 w 1620012"/>
              <a:gd name="connsiteY1903" fmla="*/ 541116 h 1620012"/>
              <a:gd name="connsiteX1904" fmla="*/ 352616 w 1620012"/>
              <a:gd name="connsiteY1904" fmla="*/ 543783 h 1620012"/>
              <a:gd name="connsiteX1905" fmla="*/ 350711 w 1620012"/>
              <a:gd name="connsiteY1905" fmla="*/ 547021 h 1620012"/>
              <a:gd name="connsiteX1906" fmla="*/ 346139 w 1620012"/>
              <a:gd name="connsiteY1906" fmla="*/ 544354 h 1620012"/>
              <a:gd name="connsiteX1907" fmla="*/ 348044 w 1620012"/>
              <a:gd name="connsiteY1907" fmla="*/ 541116 h 1620012"/>
              <a:gd name="connsiteX1908" fmla="*/ 1545336 w 1620012"/>
              <a:gd name="connsiteY1908" fmla="*/ 539592 h 1620012"/>
              <a:gd name="connsiteX1909" fmla="*/ 1547146 w 1620012"/>
              <a:gd name="connsiteY1909" fmla="*/ 544640 h 1620012"/>
              <a:gd name="connsiteX1910" fmla="*/ 1525143 w 1620012"/>
              <a:gd name="connsiteY1910" fmla="*/ 552641 h 1620012"/>
              <a:gd name="connsiteX1911" fmla="*/ 1523333 w 1620012"/>
              <a:gd name="connsiteY1911" fmla="*/ 547593 h 1620012"/>
              <a:gd name="connsiteX1912" fmla="*/ 74771 w 1620012"/>
              <a:gd name="connsiteY1912" fmla="*/ 539592 h 1620012"/>
              <a:gd name="connsiteX1913" fmla="*/ 96774 w 1620012"/>
              <a:gd name="connsiteY1913" fmla="*/ 547593 h 1620012"/>
              <a:gd name="connsiteX1914" fmla="*/ 94964 w 1620012"/>
              <a:gd name="connsiteY1914" fmla="*/ 552641 h 1620012"/>
              <a:gd name="connsiteX1915" fmla="*/ 72962 w 1620012"/>
              <a:gd name="connsiteY1915" fmla="*/ 544640 h 1620012"/>
              <a:gd name="connsiteX1916" fmla="*/ 810101 w 1620012"/>
              <a:gd name="connsiteY1916" fmla="*/ 527876 h 1620012"/>
              <a:gd name="connsiteX1917" fmla="*/ 875823 w 1620012"/>
              <a:gd name="connsiteY1917" fmla="*/ 535591 h 1620012"/>
              <a:gd name="connsiteX1918" fmla="*/ 880681 w 1620012"/>
              <a:gd name="connsiteY1918" fmla="*/ 562071 h 1620012"/>
              <a:gd name="connsiteX1919" fmla="*/ 989361 w 1620012"/>
              <a:gd name="connsiteY1919" fmla="*/ 624936 h 1620012"/>
              <a:gd name="connsiteX1920" fmla="*/ 1014793 w 1620012"/>
              <a:gd name="connsiteY1920" fmla="*/ 615982 h 1620012"/>
              <a:gd name="connsiteX1921" fmla="*/ 1080611 w 1620012"/>
              <a:gd name="connsiteY1921" fmla="*/ 729806 h 1620012"/>
              <a:gd name="connsiteX1922" fmla="*/ 1060132 w 1620012"/>
              <a:gd name="connsiteY1922" fmla="*/ 747332 h 1620012"/>
              <a:gd name="connsiteX1923" fmla="*/ 1067847 w 1620012"/>
              <a:gd name="connsiteY1923" fmla="*/ 810102 h 1620012"/>
              <a:gd name="connsiteX1924" fmla="*/ 1060132 w 1620012"/>
              <a:gd name="connsiteY1924" fmla="*/ 872872 h 1620012"/>
              <a:gd name="connsiteX1925" fmla="*/ 1080611 w 1620012"/>
              <a:gd name="connsiteY1925" fmla="*/ 890302 h 1620012"/>
              <a:gd name="connsiteX1926" fmla="*/ 1014793 w 1620012"/>
              <a:gd name="connsiteY1926" fmla="*/ 1004126 h 1620012"/>
              <a:gd name="connsiteX1927" fmla="*/ 989361 w 1620012"/>
              <a:gd name="connsiteY1927" fmla="*/ 995172 h 1620012"/>
              <a:gd name="connsiteX1928" fmla="*/ 880681 w 1620012"/>
              <a:gd name="connsiteY1928" fmla="*/ 1058037 h 1620012"/>
              <a:gd name="connsiteX1929" fmla="*/ 875823 w 1620012"/>
              <a:gd name="connsiteY1929" fmla="*/ 1084517 h 1620012"/>
              <a:gd name="connsiteX1930" fmla="*/ 810101 w 1620012"/>
              <a:gd name="connsiteY1930" fmla="*/ 1092232 h 1620012"/>
              <a:gd name="connsiteX1931" fmla="*/ 744379 w 1620012"/>
              <a:gd name="connsiteY1931" fmla="*/ 1084517 h 1620012"/>
              <a:gd name="connsiteX1932" fmla="*/ 739425 w 1620012"/>
              <a:gd name="connsiteY1932" fmla="*/ 1058037 h 1620012"/>
              <a:gd name="connsiteX1933" fmla="*/ 630745 w 1620012"/>
              <a:gd name="connsiteY1933" fmla="*/ 995172 h 1620012"/>
              <a:gd name="connsiteX1934" fmla="*/ 605408 w 1620012"/>
              <a:gd name="connsiteY1934" fmla="*/ 1004126 h 1620012"/>
              <a:gd name="connsiteX1935" fmla="*/ 539591 w 1620012"/>
              <a:gd name="connsiteY1935" fmla="*/ 890302 h 1620012"/>
              <a:gd name="connsiteX1936" fmla="*/ 560069 w 1620012"/>
              <a:gd name="connsiteY1936" fmla="*/ 872872 h 1620012"/>
              <a:gd name="connsiteX1937" fmla="*/ 552354 w 1620012"/>
              <a:gd name="connsiteY1937" fmla="*/ 810102 h 1620012"/>
              <a:gd name="connsiteX1938" fmla="*/ 560069 w 1620012"/>
              <a:gd name="connsiteY1938" fmla="*/ 747332 h 1620012"/>
              <a:gd name="connsiteX1939" fmla="*/ 539591 w 1620012"/>
              <a:gd name="connsiteY1939" fmla="*/ 729806 h 1620012"/>
              <a:gd name="connsiteX1940" fmla="*/ 605408 w 1620012"/>
              <a:gd name="connsiteY1940" fmla="*/ 615982 h 1620012"/>
              <a:gd name="connsiteX1941" fmla="*/ 630745 w 1620012"/>
              <a:gd name="connsiteY1941" fmla="*/ 624936 h 1620012"/>
              <a:gd name="connsiteX1942" fmla="*/ 739425 w 1620012"/>
              <a:gd name="connsiteY1942" fmla="*/ 562071 h 1620012"/>
              <a:gd name="connsiteX1943" fmla="*/ 744379 w 1620012"/>
              <a:gd name="connsiteY1943" fmla="*/ 535591 h 1620012"/>
              <a:gd name="connsiteX1944" fmla="*/ 810101 w 1620012"/>
              <a:gd name="connsiteY1944" fmla="*/ 527876 h 1620012"/>
              <a:gd name="connsiteX1945" fmla="*/ 1262349 w 1620012"/>
              <a:gd name="connsiteY1945" fmla="*/ 525304 h 1620012"/>
              <a:gd name="connsiteX1946" fmla="*/ 1264349 w 1620012"/>
              <a:gd name="connsiteY1946" fmla="*/ 528447 h 1620012"/>
              <a:gd name="connsiteX1947" fmla="*/ 1259872 w 1620012"/>
              <a:gd name="connsiteY1947" fmla="*/ 531210 h 1620012"/>
              <a:gd name="connsiteX1948" fmla="*/ 1257872 w 1620012"/>
              <a:gd name="connsiteY1948" fmla="*/ 528066 h 1620012"/>
              <a:gd name="connsiteX1949" fmla="*/ 357759 w 1620012"/>
              <a:gd name="connsiteY1949" fmla="*/ 525304 h 1620012"/>
              <a:gd name="connsiteX1950" fmla="*/ 362236 w 1620012"/>
              <a:gd name="connsiteY1950" fmla="*/ 528066 h 1620012"/>
              <a:gd name="connsiteX1951" fmla="*/ 360236 w 1620012"/>
              <a:gd name="connsiteY1951" fmla="*/ 531210 h 1620012"/>
              <a:gd name="connsiteX1952" fmla="*/ 355759 w 1620012"/>
              <a:gd name="connsiteY1952" fmla="*/ 528447 h 1620012"/>
              <a:gd name="connsiteX1953" fmla="*/ 357759 w 1620012"/>
              <a:gd name="connsiteY1953" fmla="*/ 525304 h 1620012"/>
              <a:gd name="connsiteX1954" fmla="*/ 1243394 w 1620012"/>
              <a:gd name="connsiteY1954" fmla="*/ 517685 h 1620012"/>
              <a:gd name="connsiteX1955" fmla="*/ 1260443 w 1620012"/>
              <a:gd name="connsiteY1955" fmla="*/ 544736 h 1620012"/>
              <a:gd name="connsiteX1956" fmla="*/ 1238631 w 1620012"/>
              <a:gd name="connsiteY1956" fmla="*/ 557690 h 1620012"/>
              <a:gd name="connsiteX1957" fmla="*/ 1222438 w 1620012"/>
              <a:gd name="connsiteY1957" fmla="*/ 531877 h 1620012"/>
              <a:gd name="connsiteX1958" fmla="*/ 321945 w 1620012"/>
              <a:gd name="connsiteY1958" fmla="*/ 516732 h 1620012"/>
              <a:gd name="connsiteX1959" fmla="*/ 345568 w 1620012"/>
              <a:gd name="connsiteY1959" fmla="*/ 530924 h 1620012"/>
              <a:gd name="connsiteX1960" fmla="*/ 316707 w 1620012"/>
              <a:gd name="connsiteY1960" fmla="*/ 586074 h 1620012"/>
              <a:gd name="connsiteX1961" fmla="*/ 291466 w 1620012"/>
              <a:gd name="connsiteY1961" fmla="*/ 574644 h 1620012"/>
              <a:gd name="connsiteX1962" fmla="*/ 321945 w 1620012"/>
              <a:gd name="connsiteY1962" fmla="*/ 516732 h 1620012"/>
              <a:gd name="connsiteX1963" fmla="*/ 1535430 w 1620012"/>
              <a:gd name="connsiteY1963" fmla="*/ 514065 h 1620012"/>
              <a:gd name="connsiteX1964" fmla="*/ 1537431 w 1620012"/>
              <a:gd name="connsiteY1964" fmla="*/ 519113 h 1620012"/>
              <a:gd name="connsiteX1965" fmla="*/ 1515713 w 1620012"/>
              <a:gd name="connsiteY1965" fmla="*/ 527876 h 1620012"/>
              <a:gd name="connsiteX1966" fmla="*/ 1513713 w 1620012"/>
              <a:gd name="connsiteY1966" fmla="*/ 522828 h 1620012"/>
              <a:gd name="connsiteX1967" fmla="*/ 84582 w 1620012"/>
              <a:gd name="connsiteY1967" fmla="*/ 514065 h 1620012"/>
              <a:gd name="connsiteX1968" fmla="*/ 106299 w 1620012"/>
              <a:gd name="connsiteY1968" fmla="*/ 522828 h 1620012"/>
              <a:gd name="connsiteX1969" fmla="*/ 104299 w 1620012"/>
              <a:gd name="connsiteY1969" fmla="*/ 527876 h 1620012"/>
              <a:gd name="connsiteX1970" fmla="*/ 82581 w 1620012"/>
              <a:gd name="connsiteY1970" fmla="*/ 519113 h 1620012"/>
              <a:gd name="connsiteX1971" fmla="*/ 1252062 w 1620012"/>
              <a:gd name="connsiteY1971" fmla="*/ 509683 h 1620012"/>
              <a:gd name="connsiteX1972" fmla="*/ 1254157 w 1620012"/>
              <a:gd name="connsiteY1972" fmla="*/ 512731 h 1620012"/>
              <a:gd name="connsiteX1973" fmla="*/ 1249776 w 1620012"/>
              <a:gd name="connsiteY1973" fmla="*/ 515684 h 1620012"/>
              <a:gd name="connsiteX1974" fmla="*/ 1247680 w 1620012"/>
              <a:gd name="connsiteY1974" fmla="*/ 512636 h 1620012"/>
              <a:gd name="connsiteX1975" fmla="*/ 367951 w 1620012"/>
              <a:gd name="connsiteY1975" fmla="*/ 509588 h 1620012"/>
              <a:gd name="connsiteX1976" fmla="*/ 372333 w 1620012"/>
              <a:gd name="connsiteY1976" fmla="*/ 512541 h 1620012"/>
              <a:gd name="connsiteX1977" fmla="*/ 370237 w 1620012"/>
              <a:gd name="connsiteY1977" fmla="*/ 515684 h 1620012"/>
              <a:gd name="connsiteX1978" fmla="*/ 365856 w 1620012"/>
              <a:gd name="connsiteY1978" fmla="*/ 512636 h 1620012"/>
              <a:gd name="connsiteX1979" fmla="*/ 367951 w 1620012"/>
              <a:gd name="connsiteY1979" fmla="*/ 509588 h 1620012"/>
              <a:gd name="connsiteX1980" fmla="*/ 1241298 w 1620012"/>
              <a:gd name="connsiteY1980" fmla="*/ 494443 h 1620012"/>
              <a:gd name="connsiteX1981" fmla="*/ 1243489 w 1620012"/>
              <a:gd name="connsiteY1981" fmla="*/ 497491 h 1620012"/>
              <a:gd name="connsiteX1982" fmla="*/ 1239203 w 1620012"/>
              <a:gd name="connsiteY1982" fmla="*/ 500539 h 1620012"/>
              <a:gd name="connsiteX1983" fmla="*/ 1237012 w 1620012"/>
              <a:gd name="connsiteY1983" fmla="*/ 497491 h 1620012"/>
              <a:gd name="connsiteX1984" fmla="*/ 378714 w 1620012"/>
              <a:gd name="connsiteY1984" fmla="*/ 494443 h 1620012"/>
              <a:gd name="connsiteX1985" fmla="*/ 383001 w 1620012"/>
              <a:gd name="connsiteY1985" fmla="*/ 497491 h 1620012"/>
              <a:gd name="connsiteX1986" fmla="*/ 380809 w 1620012"/>
              <a:gd name="connsiteY1986" fmla="*/ 500539 h 1620012"/>
              <a:gd name="connsiteX1987" fmla="*/ 376524 w 1620012"/>
              <a:gd name="connsiteY1987" fmla="*/ 497491 h 1620012"/>
              <a:gd name="connsiteX1988" fmla="*/ 378714 w 1620012"/>
              <a:gd name="connsiteY1988" fmla="*/ 494443 h 1620012"/>
              <a:gd name="connsiteX1989" fmla="*/ 395669 w 1620012"/>
              <a:gd name="connsiteY1989" fmla="*/ 491395 h 1620012"/>
              <a:gd name="connsiteX1990" fmla="*/ 415766 w 1620012"/>
              <a:gd name="connsiteY1990" fmla="*/ 506826 h 1620012"/>
              <a:gd name="connsiteX1991" fmla="*/ 351091 w 1620012"/>
              <a:gd name="connsiteY1991" fmla="*/ 617887 h 1620012"/>
              <a:gd name="connsiteX1992" fmla="*/ 327755 w 1620012"/>
              <a:gd name="connsiteY1992" fmla="*/ 608077 h 1620012"/>
              <a:gd name="connsiteX1993" fmla="*/ 395669 w 1620012"/>
              <a:gd name="connsiteY1993" fmla="*/ 491395 h 1620012"/>
              <a:gd name="connsiteX1994" fmla="*/ 1524667 w 1620012"/>
              <a:gd name="connsiteY1994" fmla="*/ 488919 h 1620012"/>
              <a:gd name="connsiteX1995" fmla="*/ 1526857 w 1620012"/>
              <a:gd name="connsiteY1995" fmla="*/ 493872 h 1620012"/>
              <a:gd name="connsiteX1996" fmla="*/ 1505426 w 1620012"/>
              <a:gd name="connsiteY1996" fmla="*/ 503397 h 1620012"/>
              <a:gd name="connsiteX1997" fmla="*/ 1503236 w 1620012"/>
              <a:gd name="connsiteY1997" fmla="*/ 498444 h 1620012"/>
              <a:gd name="connsiteX1998" fmla="*/ 95345 w 1620012"/>
              <a:gd name="connsiteY1998" fmla="*/ 488919 h 1620012"/>
              <a:gd name="connsiteX1999" fmla="*/ 116776 w 1620012"/>
              <a:gd name="connsiteY1999" fmla="*/ 498444 h 1620012"/>
              <a:gd name="connsiteX2000" fmla="*/ 114586 w 1620012"/>
              <a:gd name="connsiteY2000" fmla="*/ 503397 h 1620012"/>
              <a:gd name="connsiteX2001" fmla="*/ 93155 w 1620012"/>
              <a:gd name="connsiteY2001" fmla="*/ 493872 h 1620012"/>
              <a:gd name="connsiteX2002" fmla="*/ 1229963 w 1620012"/>
              <a:gd name="connsiteY2002" fmla="*/ 479584 h 1620012"/>
              <a:gd name="connsiteX2003" fmla="*/ 1232249 w 1620012"/>
              <a:gd name="connsiteY2003" fmla="*/ 482537 h 1620012"/>
              <a:gd name="connsiteX2004" fmla="*/ 1228154 w 1620012"/>
              <a:gd name="connsiteY2004" fmla="*/ 485775 h 1620012"/>
              <a:gd name="connsiteX2005" fmla="*/ 1225868 w 1620012"/>
              <a:gd name="connsiteY2005" fmla="*/ 482823 h 1620012"/>
              <a:gd name="connsiteX2006" fmla="*/ 390049 w 1620012"/>
              <a:gd name="connsiteY2006" fmla="*/ 479584 h 1620012"/>
              <a:gd name="connsiteX2007" fmla="*/ 394145 w 1620012"/>
              <a:gd name="connsiteY2007" fmla="*/ 482823 h 1620012"/>
              <a:gd name="connsiteX2008" fmla="*/ 391859 w 1620012"/>
              <a:gd name="connsiteY2008" fmla="*/ 485775 h 1620012"/>
              <a:gd name="connsiteX2009" fmla="*/ 387763 w 1620012"/>
              <a:gd name="connsiteY2009" fmla="*/ 482537 h 1620012"/>
              <a:gd name="connsiteX2010" fmla="*/ 390049 w 1620012"/>
              <a:gd name="connsiteY2010" fmla="*/ 479584 h 1620012"/>
              <a:gd name="connsiteX2011" fmla="*/ 1218153 w 1620012"/>
              <a:gd name="connsiteY2011" fmla="*/ 465201 h 1620012"/>
              <a:gd name="connsiteX2012" fmla="*/ 1220534 w 1620012"/>
              <a:gd name="connsiteY2012" fmla="*/ 468059 h 1620012"/>
              <a:gd name="connsiteX2013" fmla="*/ 1216533 w 1620012"/>
              <a:gd name="connsiteY2013" fmla="*/ 471393 h 1620012"/>
              <a:gd name="connsiteX2014" fmla="*/ 1214152 w 1620012"/>
              <a:gd name="connsiteY2014" fmla="*/ 468535 h 1620012"/>
              <a:gd name="connsiteX2015" fmla="*/ 401860 w 1620012"/>
              <a:gd name="connsiteY2015" fmla="*/ 465201 h 1620012"/>
              <a:gd name="connsiteX2016" fmla="*/ 405860 w 1620012"/>
              <a:gd name="connsiteY2016" fmla="*/ 468535 h 1620012"/>
              <a:gd name="connsiteX2017" fmla="*/ 403479 w 1620012"/>
              <a:gd name="connsiteY2017" fmla="*/ 471393 h 1620012"/>
              <a:gd name="connsiteX2018" fmla="*/ 399479 w 1620012"/>
              <a:gd name="connsiteY2018" fmla="*/ 468059 h 1620012"/>
              <a:gd name="connsiteX2019" fmla="*/ 401860 w 1620012"/>
              <a:gd name="connsiteY2019" fmla="*/ 465201 h 1620012"/>
              <a:gd name="connsiteX2020" fmla="*/ 107061 w 1620012"/>
              <a:gd name="connsiteY2020" fmla="*/ 464249 h 1620012"/>
              <a:gd name="connsiteX2021" fmla="*/ 128111 w 1620012"/>
              <a:gd name="connsiteY2021" fmla="*/ 474536 h 1620012"/>
              <a:gd name="connsiteX2022" fmla="*/ 125825 w 1620012"/>
              <a:gd name="connsiteY2022" fmla="*/ 479394 h 1620012"/>
              <a:gd name="connsiteX2023" fmla="*/ 104680 w 1620012"/>
              <a:gd name="connsiteY2023" fmla="*/ 469107 h 1620012"/>
              <a:gd name="connsiteX2024" fmla="*/ 1512951 w 1620012"/>
              <a:gd name="connsiteY2024" fmla="*/ 464154 h 1620012"/>
              <a:gd name="connsiteX2025" fmla="*/ 1515332 w 1620012"/>
              <a:gd name="connsiteY2025" fmla="*/ 469011 h 1620012"/>
              <a:gd name="connsiteX2026" fmla="*/ 1494282 w 1620012"/>
              <a:gd name="connsiteY2026" fmla="*/ 479298 h 1620012"/>
              <a:gd name="connsiteX2027" fmla="*/ 1491805 w 1620012"/>
              <a:gd name="connsiteY2027" fmla="*/ 474441 h 1620012"/>
              <a:gd name="connsiteX2028" fmla="*/ 1260920 w 1620012"/>
              <a:gd name="connsiteY2028" fmla="*/ 462344 h 1620012"/>
              <a:gd name="connsiteX2029" fmla="*/ 1328643 w 1620012"/>
              <a:gd name="connsiteY2029" fmla="*/ 574644 h 1620012"/>
              <a:gd name="connsiteX2030" fmla="*/ 1303402 w 1620012"/>
              <a:gd name="connsiteY2030" fmla="*/ 586074 h 1620012"/>
              <a:gd name="connsiteX2031" fmla="*/ 1239013 w 1620012"/>
              <a:gd name="connsiteY2031" fmla="*/ 479299 h 1620012"/>
              <a:gd name="connsiteX2032" fmla="*/ 1205866 w 1620012"/>
              <a:gd name="connsiteY2032" fmla="*/ 451104 h 1620012"/>
              <a:gd name="connsiteX2033" fmla="*/ 1208342 w 1620012"/>
              <a:gd name="connsiteY2033" fmla="*/ 453867 h 1620012"/>
              <a:gd name="connsiteX2034" fmla="*/ 1204437 w 1620012"/>
              <a:gd name="connsiteY2034" fmla="*/ 457391 h 1620012"/>
              <a:gd name="connsiteX2035" fmla="*/ 1201960 w 1620012"/>
              <a:gd name="connsiteY2035" fmla="*/ 454629 h 1620012"/>
              <a:gd name="connsiteX2036" fmla="*/ 414147 w 1620012"/>
              <a:gd name="connsiteY2036" fmla="*/ 451104 h 1620012"/>
              <a:gd name="connsiteX2037" fmla="*/ 418053 w 1620012"/>
              <a:gd name="connsiteY2037" fmla="*/ 454629 h 1620012"/>
              <a:gd name="connsiteX2038" fmla="*/ 415576 w 1620012"/>
              <a:gd name="connsiteY2038" fmla="*/ 457391 h 1620012"/>
              <a:gd name="connsiteX2039" fmla="*/ 411671 w 1620012"/>
              <a:gd name="connsiteY2039" fmla="*/ 453867 h 1620012"/>
              <a:gd name="connsiteX2040" fmla="*/ 414147 w 1620012"/>
              <a:gd name="connsiteY2040" fmla="*/ 451104 h 1620012"/>
              <a:gd name="connsiteX2041" fmla="*/ 1500569 w 1620012"/>
              <a:gd name="connsiteY2041" fmla="*/ 439865 h 1620012"/>
              <a:gd name="connsiteX2042" fmla="*/ 1503140 w 1620012"/>
              <a:gd name="connsiteY2042" fmla="*/ 444627 h 1620012"/>
              <a:gd name="connsiteX2043" fmla="*/ 1482376 w 1620012"/>
              <a:gd name="connsiteY2043" fmla="*/ 455676 h 1620012"/>
              <a:gd name="connsiteX2044" fmla="*/ 1479804 w 1620012"/>
              <a:gd name="connsiteY2044" fmla="*/ 450914 h 1620012"/>
              <a:gd name="connsiteX2045" fmla="*/ 119539 w 1620012"/>
              <a:gd name="connsiteY2045" fmla="*/ 439865 h 1620012"/>
              <a:gd name="connsiteX2046" fmla="*/ 140303 w 1620012"/>
              <a:gd name="connsiteY2046" fmla="*/ 450914 h 1620012"/>
              <a:gd name="connsiteX2047" fmla="*/ 137732 w 1620012"/>
              <a:gd name="connsiteY2047" fmla="*/ 455676 h 1620012"/>
              <a:gd name="connsiteX2048" fmla="*/ 116967 w 1620012"/>
              <a:gd name="connsiteY2048" fmla="*/ 444627 h 1620012"/>
              <a:gd name="connsiteX2049" fmla="*/ 1193102 w 1620012"/>
              <a:gd name="connsiteY2049" fmla="*/ 437579 h 1620012"/>
              <a:gd name="connsiteX2050" fmla="*/ 1195674 w 1620012"/>
              <a:gd name="connsiteY2050" fmla="*/ 440246 h 1620012"/>
              <a:gd name="connsiteX2051" fmla="*/ 1191959 w 1620012"/>
              <a:gd name="connsiteY2051" fmla="*/ 443865 h 1620012"/>
              <a:gd name="connsiteX2052" fmla="*/ 1189387 w 1620012"/>
              <a:gd name="connsiteY2052" fmla="*/ 441198 h 1620012"/>
              <a:gd name="connsiteX2053" fmla="*/ 426911 w 1620012"/>
              <a:gd name="connsiteY2053" fmla="*/ 437579 h 1620012"/>
              <a:gd name="connsiteX2054" fmla="*/ 430626 w 1620012"/>
              <a:gd name="connsiteY2054" fmla="*/ 441198 h 1620012"/>
              <a:gd name="connsiteX2055" fmla="*/ 428054 w 1620012"/>
              <a:gd name="connsiteY2055" fmla="*/ 443865 h 1620012"/>
              <a:gd name="connsiteX2056" fmla="*/ 424339 w 1620012"/>
              <a:gd name="connsiteY2056" fmla="*/ 440246 h 1620012"/>
              <a:gd name="connsiteX2057" fmla="*/ 426911 w 1620012"/>
              <a:gd name="connsiteY2057" fmla="*/ 437579 h 1620012"/>
              <a:gd name="connsiteX2058" fmla="*/ 1101376 w 1620012"/>
              <a:gd name="connsiteY2058" fmla="*/ 437102 h 1620012"/>
              <a:gd name="connsiteX2059" fmla="*/ 1278731 w 1620012"/>
              <a:gd name="connsiteY2059" fmla="*/ 744379 h 1620012"/>
              <a:gd name="connsiteX2060" fmla="*/ 1260253 w 1620012"/>
              <a:gd name="connsiteY2060" fmla="*/ 743522 h 1620012"/>
              <a:gd name="connsiteX2061" fmla="*/ 1250156 w 1620012"/>
              <a:gd name="connsiteY2061" fmla="*/ 693706 h 1620012"/>
              <a:gd name="connsiteX2062" fmla="*/ 1257205 w 1620012"/>
              <a:gd name="connsiteY2062" fmla="*/ 687610 h 1620012"/>
              <a:gd name="connsiteX2063" fmla="*/ 1139571 w 1620012"/>
              <a:gd name="connsiteY2063" fmla="*/ 484156 h 1620012"/>
              <a:gd name="connsiteX2064" fmla="*/ 1130808 w 1620012"/>
              <a:gd name="connsiteY2064" fmla="*/ 487299 h 1620012"/>
              <a:gd name="connsiteX2065" fmla="*/ 1092803 w 1620012"/>
              <a:gd name="connsiteY2065" fmla="*/ 453581 h 1620012"/>
              <a:gd name="connsiteX2066" fmla="*/ 518827 w 1620012"/>
              <a:gd name="connsiteY2066" fmla="*/ 437007 h 1620012"/>
              <a:gd name="connsiteX2067" fmla="*/ 527304 w 1620012"/>
              <a:gd name="connsiteY2067" fmla="*/ 453485 h 1620012"/>
              <a:gd name="connsiteX2068" fmla="*/ 489299 w 1620012"/>
              <a:gd name="connsiteY2068" fmla="*/ 487204 h 1620012"/>
              <a:gd name="connsiteX2069" fmla="*/ 480441 w 1620012"/>
              <a:gd name="connsiteY2069" fmla="*/ 484061 h 1620012"/>
              <a:gd name="connsiteX2070" fmla="*/ 362808 w 1620012"/>
              <a:gd name="connsiteY2070" fmla="*/ 687515 h 1620012"/>
              <a:gd name="connsiteX2071" fmla="*/ 369951 w 1620012"/>
              <a:gd name="connsiteY2071" fmla="*/ 693611 h 1620012"/>
              <a:gd name="connsiteX2072" fmla="*/ 359855 w 1620012"/>
              <a:gd name="connsiteY2072" fmla="*/ 743426 h 1620012"/>
              <a:gd name="connsiteX2073" fmla="*/ 341472 w 1620012"/>
              <a:gd name="connsiteY2073" fmla="*/ 744188 h 1620012"/>
              <a:gd name="connsiteX2074" fmla="*/ 518827 w 1620012"/>
              <a:gd name="connsiteY2074" fmla="*/ 437007 h 1620012"/>
              <a:gd name="connsiteX2075" fmla="*/ 444246 w 1620012"/>
              <a:gd name="connsiteY2075" fmla="*/ 436627 h 1620012"/>
              <a:gd name="connsiteX2076" fmla="*/ 461962 w 1620012"/>
              <a:gd name="connsiteY2076" fmla="*/ 454724 h 1620012"/>
              <a:gd name="connsiteX2077" fmla="*/ 445293 w 1620012"/>
              <a:gd name="connsiteY2077" fmla="*/ 471869 h 1620012"/>
              <a:gd name="connsiteX2078" fmla="*/ 426720 w 1620012"/>
              <a:gd name="connsiteY2078" fmla="*/ 454629 h 1620012"/>
              <a:gd name="connsiteX2079" fmla="*/ 444246 w 1620012"/>
              <a:gd name="connsiteY2079" fmla="*/ 436627 h 1620012"/>
              <a:gd name="connsiteX2080" fmla="*/ 1179862 w 1620012"/>
              <a:gd name="connsiteY2080" fmla="*/ 424434 h 1620012"/>
              <a:gd name="connsiteX2081" fmla="*/ 1182529 w 1620012"/>
              <a:gd name="connsiteY2081" fmla="*/ 427006 h 1620012"/>
              <a:gd name="connsiteX2082" fmla="*/ 1178910 w 1620012"/>
              <a:gd name="connsiteY2082" fmla="*/ 430721 h 1620012"/>
              <a:gd name="connsiteX2083" fmla="*/ 1176242 w 1620012"/>
              <a:gd name="connsiteY2083" fmla="*/ 428149 h 1620012"/>
              <a:gd name="connsiteX2084" fmla="*/ 440151 w 1620012"/>
              <a:gd name="connsiteY2084" fmla="*/ 424434 h 1620012"/>
              <a:gd name="connsiteX2085" fmla="*/ 443770 w 1620012"/>
              <a:gd name="connsiteY2085" fmla="*/ 428149 h 1620012"/>
              <a:gd name="connsiteX2086" fmla="*/ 441103 w 1620012"/>
              <a:gd name="connsiteY2086" fmla="*/ 430721 h 1620012"/>
              <a:gd name="connsiteX2087" fmla="*/ 437483 w 1620012"/>
              <a:gd name="connsiteY2087" fmla="*/ 427006 h 1620012"/>
              <a:gd name="connsiteX2088" fmla="*/ 440151 w 1620012"/>
              <a:gd name="connsiteY2088" fmla="*/ 424434 h 1620012"/>
              <a:gd name="connsiteX2089" fmla="*/ 1487234 w 1620012"/>
              <a:gd name="connsiteY2089" fmla="*/ 416052 h 1620012"/>
              <a:gd name="connsiteX2090" fmla="*/ 1489900 w 1620012"/>
              <a:gd name="connsiteY2090" fmla="*/ 420720 h 1620012"/>
              <a:gd name="connsiteX2091" fmla="*/ 1469517 w 1620012"/>
              <a:gd name="connsiteY2091" fmla="*/ 432435 h 1620012"/>
              <a:gd name="connsiteX2092" fmla="*/ 1466850 w 1620012"/>
              <a:gd name="connsiteY2092" fmla="*/ 427768 h 1620012"/>
              <a:gd name="connsiteX2093" fmla="*/ 132874 w 1620012"/>
              <a:gd name="connsiteY2093" fmla="*/ 415957 h 1620012"/>
              <a:gd name="connsiteX2094" fmla="*/ 153257 w 1620012"/>
              <a:gd name="connsiteY2094" fmla="*/ 427768 h 1620012"/>
              <a:gd name="connsiteX2095" fmla="*/ 150590 w 1620012"/>
              <a:gd name="connsiteY2095" fmla="*/ 432340 h 1620012"/>
              <a:gd name="connsiteX2096" fmla="*/ 130206 w 1620012"/>
              <a:gd name="connsiteY2096" fmla="*/ 420624 h 1620012"/>
              <a:gd name="connsiteX2097" fmla="*/ 467963 w 1620012"/>
              <a:gd name="connsiteY2097" fmla="*/ 414815 h 1620012"/>
              <a:gd name="connsiteX2098" fmla="*/ 484536 w 1620012"/>
              <a:gd name="connsiteY2098" fmla="*/ 434055 h 1620012"/>
              <a:gd name="connsiteX2099" fmla="*/ 472821 w 1620012"/>
              <a:gd name="connsiteY2099" fmla="*/ 444437 h 1620012"/>
              <a:gd name="connsiteX2100" fmla="*/ 455676 w 1620012"/>
              <a:gd name="connsiteY2100" fmla="*/ 425768 h 1620012"/>
              <a:gd name="connsiteX2101" fmla="*/ 467963 w 1620012"/>
              <a:gd name="connsiteY2101" fmla="*/ 414815 h 1620012"/>
              <a:gd name="connsiteX2102" fmla="*/ 1166241 w 1620012"/>
              <a:gd name="connsiteY2102" fmla="*/ 411766 h 1620012"/>
              <a:gd name="connsiteX2103" fmla="*/ 1169003 w 1620012"/>
              <a:gd name="connsiteY2103" fmla="*/ 414243 h 1620012"/>
              <a:gd name="connsiteX2104" fmla="*/ 1165479 w 1620012"/>
              <a:gd name="connsiteY2104" fmla="*/ 418148 h 1620012"/>
              <a:gd name="connsiteX2105" fmla="*/ 1162717 w 1620012"/>
              <a:gd name="connsiteY2105" fmla="*/ 415671 h 1620012"/>
              <a:gd name="connsiteX2106" fmla="*/ 453771 w 1620012"/>
              <a:gd name="connsiteY2106" fmla="*/ 411766 h 1620012"/>
              <a:gd name="connsiteX2107" fmla="*/ 457295 w 1620012"/>
              <a:gd name="connsiteY2107" fmla="*/ 415671 h 1620012"/>
              <a:gd name="connsiteX2108" fmla="*/ 454533 w 1620012"/>
              <a:gd name="connsiteY2108" fmla="*/ 418148 h 1620012"/>
              <a:gd name="connsiteX2109" fmla="*/ 451009 w 1620012"/>
              <a:gd name="connsiteY2109" fmla="*/ 414243 h 1620012"/>
              <a:gd name="connsiteX2110" fmla="*/ 453771 w 1620012"/>
              <a:gd name="connsiteY2110" fmla="*/ 411766 h 1620012"/>
              <a:gd name="connsiteX2111" fmla="*/ 1152049 w 1620012"/>
              <a:gd name="connsiteY2111" fmla="*/ 399574 h 1620012"/>
              <a:gd name="connsiteX2112" fmla="*/ 1154906 w 1620012"/>
              <a:gd name="connsiteY2112" fmla="*/ 401955 h 1620012"/>
              <a:gd name="connsiteX2113" fmla="*/ 1151573 w 1620012"/>
              <a:gd name="connsiteY2113" fmla="*/ 405956 h 1620012"/>
              <a:gd name="connsiteX2114" fmla="*/ 1148716 w 1620012"/>
              <a:gd name="connsiteY2114" fmla="*/ 403575 h 1620012"/>
              <a:gd name="connsiteX2115" fmla="*/ 467963 w 1620012"/>
              <a:gd name="connsiteY2115" fmla="*/ 399574 h 1620012"/>
              <a:gd name="connsiteX2116" fmla="*/ 471297 w 1620012"/>
              <a:gd name="connsiteY2116" fmla="*/ 403575 h 1620012"/>
              <a:gd name="connsiteX2117" fmla="*/ 468440 w 1620012"/>
              <a:gd name="connsiteY2117" fmla="*/ 405956 h 1620012"/>
              <a:gd name="connsiteX2118" fmla="*/ 465106 w 1620012"/>
              <a:gd name="connsiteY2118" fmla="*/ 401955 h 1620012"/>
              <a:gd name="connsiteX2119" fmla="*/ 467963 w 1620012"/>
              <a:gd name="connsiteY2119" fmla="*/ 399574 h 1620012"/>
              <a:gd name="connsiteX2120" fmla="*/ 1033367 w 1620012"/>
              <a:gd name="connsiteY2120" fmla="*/ 392811 h 1620012"/>
              <a:gd name="connsiteX2121" fmla="*/ 1059752 w 1620012"/>
              <a:gd name="connsiteY2121" fmla="*/ 408051 h 1620012"/>
              <a:gd name="connsiteX2122" fmla="*/ 1054513 w 1620012"/>
              <a:gd name="connsiteY2122" fmla="*/ 417100 h 1620012"/>
              <a:gd name="connsiteX2123" fmla="*/ 1044321 w 1620012"/>
              <a:gd name="connsiteY2123" fmla="*/ 419957 h 1620012"/>
              <a:gd name="connsiteX2124" fmla="*/ 1030891 w 1620012"/>
              <a:gd name="connsiteY2124" fmla="*/ 412242 h 1620012"/>
              <a:gd name="connsiteX2125" fmla="*/ 1028129 w 1620012"/>
              <a:gd name="connsiteY2125" fmla="*/ 401955 h 1620012"/>
              <a:gd name="connsiteX2126" fmla="*/ 586740 w 1620012"/>
              <a:gd name="connsiteY2126" fmla="*/ 392811 h 1620012"/>
              <a:gd name="connsiteX2127" fmla="*/ 591979 w 1620012"/>
              <a:gd name="connsiteY2127" fmla="*/ 401860 h 1620012"/>
              <a:gd name="connsiteX2128" fmla="*/ 589217 w 1620012"/>
              <a:gd name="connsiteY2128" fmla="*/ 412147 h 1620012"/>
              <a:gd name="connsiteX2129" fmla="*/ 575882 w 1620012"/>
              <a:gd name="connsiteY2129" fmla="*/ 419862 h 1620012"/>
              <a:gd name="connsiteX2130" fmla="*/ 565595 w 1620012"/>
              <a:gd name="connsiteY2130" fmla="*/ 417100 h 1620012"/>
              <a:gd name="connsiteX2131" fmla="*/ 560356 w 1620012"/>
              <a:gd name="connsiteY2131" fmla="*/ 408051 h 1620012"/>
              <a:gd name="connsiteX2132" fmla="*/ 586740 w 1620012"/>
              <a:gd name="connsiteY2132" fmla="*/ 392811 h 1620012"/>
              <a:gd name="connsiteX2133" fmla="*/ 1473041 w 1620012"/>
              <a:gd name="connsiteY2133" fmla="*/ 392621 h 1620012"/>
              <a:gd name="connsiteX2134" fmla="*/ 1475899 w 1620012"/>
              <a:gd name="connsiteY2134" fmla="*/ 397193 h 1620012"/>
              <a:gd name="connsiteX2135" fmla="*/ 1455897 w 1620012"/>
              <a:gd name="connsiteY2135" fmla="*/ 409671 h 1620012"/>
              <a:gd name="connsiteX2136" fmla="*/ 1453039 w 1620012"/>
              <a:gd name="connsiteY2136" fmla="*/ 405099 h 1620012"/>
              <a:gd name="connsiteX2137" fmla="*/ 146971 w 1620012"/>
              <a:gd name="connsiteY2137" fmla="*/ 392621 h 1620012"/>
              <a:gd name="connsiteX2138" fmla="*/ 166973 w 1620012"/>
              <a:gd name="connsiteY2138" fmla="*/ 405099 h 1620012"/>
              <a:gd name="connsiteX2139" fmla="*/ 164115 w 1620012"/>
              <a:gd name="connsiteY2139" fmla="*/ 409671 h 1620012"/>
              <a:gd name="connsiteX2140" fmla="*/ 144113 w 1620012"/>
              <a:gd name="connsiteY2140" fmla="*/ 397193 h 1620012"/>
              <a:gd name="connsiteX2141" fmla="*/ 1137571 w 1620012"/>
              <a:gd name="connsiteY2141" fmla="*/ 387858 h 1620012"/>
              <a:gd name="connsiteX2142" fmla="*/ 1140524 w 1620012"/>
              <a:gd name="connsiteY2142" fmla="*/ 390144 h 1620012"/>
              <a:gd name="connsiteX2143" fmla="*/ 1137285 w 1620012"/>
              <a:gd name="connsiteY2143" fmla="*/ 394240 h 1620012"/>
              <a:gd name="connsiteX2144" fmla="*/ 1134333 w 1620012"/>
              <a:gd name="connsiteY2144" fmla="*/ 391954 h 1620012"/>
              <a:gd name="connsiteX2145" fmla="*/ 482442 w 1620012"/>
              <a:gd name="connsiteY2145" fmla="*/ 387858 h 1620012"/>
              <a:gd name="connsiteX2146" fmla="*/ 485680 w 1620012"/>
              <a:gd name="connsiteY2146" fmla="*/ 391954 h 1620012"/>
              <a:gd name="connsiteX2147" fmla="*/ 482727 w 1620012"/>
              <a:gd name="connsiteY2147" fmla="*/ 394240 h 1620012"/>
              <a:gd name="connsiteX2148" fmla="*/ 479489 w 1620012"/>
              <a:gd name="connsiteY2148" fmla="*/ 390144 h 1620012"/>
              <a:gd name="connsiteX2149" fmla="*/ 482442 w 1620012"/>
              <a:gd name="connsiteY2149" fmla="*/ 387858 h 1620012"/>
              <a:gd name="connsiteX2150" fmla="*/ 497491 w 1620012"/>
              <a:gd name="connsiteY2150" fmla="*/ 376714 h 1620012"/>
              <a:gd name="connsiteX2151" fmla="*/ 500539 w 1620012"/>
              <a:gd name="connsiteY2151" fmla="*/ 380905 h 1620012"/>
              <a:gd name="connsiteX2152" fmla="*/ 497491 w 1620012"/>
              <a:gd name="connsiteY2152" fmla="*/ 383096 h 1620012"/>
              <a:gd name="connsiteX2153" fmla="*/ 494443 w 1620012"/>
              <a:gd name="connsiteY2153" fmla="*/ 378905 h 1620012"/>
              <a:gd name="connsiteX2154" fmla="*/ 497491 w 1620012"/>
              <a:gd name="connsiteY2154" fmla="*/ 376714 h 1620012"/>
              <a:gd name="connsiteX2155" fmla="*/ 1122617 w 1620012"/>
              <a:gd name="connsiteY2155" fmla="*/ 376619 h 1620012"/>
              <a:gd name="connsiteX2156" fmla="*/ 1125665 w 1620012"/>
              <a:gd name="connsiteY2156" fmla="*/ 378810 h 1620012"/>
              <a:gd name="connsiteX2157" fmla="*/ 1122617 w 1620012"/>
              <a:gd name="connsiteY2157" fmla="*/ 383096 h 1620012"/>
              <a:gd name="connsiteX2158" fmla="*/ 1119569 w 1620012"/>
              <a:gd name="connsiteY2158" fmla="*/ 380905 h 1620012"/>
              <a:gd name="connsiteX2159" fmla="*/ 1092708 w 1620012"/>
              <a:gd name="connsiteY2159" fmla="*/ 370333 h 1620012"/>
              <a:gd name="connsiteX2160" fmla="*/ 1214723 w 1620012"/>
              <a:gd name="connsiteY2160" fmla="*/ 479204 h 1620012"/>
              <a:gd name="connsiteX2161" fmla="*/ 1195102 w 1620012"/>
              <a:gd name="connsiteY2161" fmla="*/ 495206 h 1620012"/>
              <a:gd name="connsiteX2162" fmla="*/ 1078992 w 1620012"/>
              <a:gd name="connsiteY2162" fmla="*/ 391764 h 1620012"/>
              <a:gd name="connsiteX2163" fmla="*/ 1457992 w 1620012"/>
              <a:gd name="connsiteY2163" fmla="*/ 369761 h 1620012"/>
              <a:gd name="connsiteX2164" fmla="*/ 1461040 w 1620012"/>
              <a:gd name="connsiteY2164" fmla="*/ 374238 h 1620012"/>
              <a:gd name="connsiteX2165" fmla="*/ 1441514 w 1620012"/>
              <a:gd name="connsiteY2165" fmla="*/ 387382 h 1620012"/>
              <a:gd name="connsiteX2166" fmla="*/ 1438466 w 1620012"/>
              <a:gd name="connsiteY2166" fmla="*/ 382905 h 1620012"/>
              <a:gd name="connsiteX2167" fmla="*/ 162020 w 1620012"/>
              <a:gd name="connsiteY2167" fmla="*/ 369761 h 1620012"/>
              <a:gd name="connsiteX2168" fmla="*/ 181546 w 1620012"/>
              <a:gd name="connsiteY2168" fmla="*/ 382905 h 1620012"/>
              <a:gd name="connsiteX2169" fmla="*/ 178498 w 1620012"/>
              <a:gd name="connsiteY2169" fmla="*/ 387382 h 1620012"/>
              <a:gd name="connsiteX2170" fmla="*/ 158972 w 1620012"/>
              <a:gd name="connsiteY2170" fmla="*/ 374238 h 1620012"/>
              <a:gd name="connsiteX2171" fmla="*/ 449676 w 1620012"/>
              <a:gd name="connsiteY2171" fmla="*/ 369285 h 1620012"/>
              <a:gd name="connsiteX2172" fmla="*/ 467107 w 1620012"/>
              <a:gd name="connsiteY2172" fmla="*/ 390621 h 1620012"/>
              <a:gd name="connsiteX2173" fmla="*/ 354426 w 1620012"/>
              <a:gd name="connsiteY2173" fmla="*/ 517208 h 1620012"/>
              <a:gd name="connsiteX2174" fmla="*/ 331090 w 1620012"/>
              <a:gd name="connsiteY2174" fmla="*/ 502254 h 1620012"/>
              <a:gd name="connsiteX2175" fmla="*/ 449676 w 1620012"/>
              <a:gd name="connsiteY2175" fmla="*/ 369285 h 1620012"/>
              <a:gd name="connsiteX2176" fmla="*/ 1107472 w 1620012"/>
              <a:gd name="connsiteY2176" fmla="*/ 365951 h 1620012"/>
              <a:gd name="connsiteX2177" fmla="*/ 1110520 w 1620012"/>
              <a:gd name="connsiteY2177" fmla="*/ 368046 h 1620012"/>
              <a:gd name="connsiteX2178" fmla="*/ 1107567 w 1620012"/>
              <a:gd name="connsiteY2178" fmla="*/ 372428 h 1620012"/>
              <a:gd name="connsiteX2179" fmla="*/ 1104424 w 1620012"/>
              <a:gd name="connsiteY2179" fmla="*/ 370332 h 1620012"/>
              <a:gd name="connsiteX2180" fmla="*/ 512636 w 1620012"/>
              <a:gd name="connsiteY2180" fmla="*/ 365951 h 1620012"/>
              <a:gd name="connsiteX2181" fmla="*/ 515588 w 1620012"/>
              <a:gd name="connsiteY2181" fmla="*/ 370332 h 1620012"/>
              <a:gd name="connsiteX2182" fmla="*/ 512540 w 1620012"/>
              <a:gd name="connsiteY2182" fmla="*/ 372428 h 1620012"/>
              <a:gd name="connsiteX2183" fmla="*/ 509588 w 1620012"/>
              <a:gd name="connsiteY2183" fmla="*/ 368046 h 1620012"/>
              <a:gd name="connsiteX2184" fmla="*/ 512636 w 1620012"/>
              <a:gd name="connsiteY2184" fmla="*/ 365951 h 1620012"/>
              <a:gd name="connsiteX2185" fmla="*/ 1091660 w 1620012"/>
              <a:gd name="connsiteY2185" fmla="*/ 355759 h 1620012"/>
              <a:gd name="connsiteX2186" fmla="*/ 1094804 w 1620012"/>
              <a:gd name="connsiteY2186" fmla="*/ 357759 h 1620012"/>
              <a:gd name="connsiteX2187" fmla="*/ 1092042 w 1620012"/>
              <a:gd name="connsiteY2187" fmla="*/ 362236 h 1620012"/>
              <a:gd name="connsiteX2188" fmla="*/ 1088898 w 1620012"/>
              <a:gd name="connsiteY2188" fmla="*/ 360236 h 1620012"/>
              <a:gd name="connsiteX2189" fmla="*/ 528352 w 1620012"/>
              <a:gd name="connsiteY2189" fmla="*/ 355759 h 1620012"/>
              <a:gd name="connsiteX2190" fmla="*/ 531114 w 1620012"/>
              <a:gd name="connsiteY2190" fmla="*/ 360236 h 1620012"/>
              <a:gd name="connsiteX2191" fmla="*/ 527971 w 1620012"/>
              <a:gd name="connsiteY2191" fmla="*/ 362236 h 1620012"/>
              <a:gd name="connsiteX2192" fmla="*/ 525209 w 1620012"/>
              <a:gd name="connsiteY2192" fmla="*/ 357759 h 1620012"/>
              <a:gd name="connsiteX2193" fmla="*/ 528352 w 1620012"/>
              <a:gd name="connsiteY2193" fmla="*/ 355759 h 1620012"/>
              <a:gd name="connsiteX2194" fmla="*/ 1145668 w 1620012"/>
              <a:gd name="connsiteY2194" fmla="*/ 349949 h 1620012"/>
              <a:gd name="connsiteX2195" fmla="*/ 1227106 w 1620012"/>
              <a:gd name="connsiteY2195" fmla="*/ 422339 h 1620012"/>
              <a:gd name="connsiteX2196" fmla="*/ 1206818 w 1620012"/>
              <a:gd name="connsiteY2196" fmla="*/ 441199 h 1620012"/>
              <a:gd name="connsiteX2197" fmla="*/ 1129380 w 1620012"/>
              <a:gd name="connsiteY2197" fmla="*/ 372238 h 1620012"/>
              <a:gd name="connsiteX2198" fmla="*/ 562642 w 1620012"/>
              <a:gd name="connsiteY2198" fmla="*/ 349473 h 1620012"/>
              <a:gd name="connsiteX2199" fmla="*/ 574643 w 1620012"/>
              <a:gd name="connsiteY2199" fmla="*/ 371762 h 1620012"/>
              <a:gd name="connsiteX2200" fmla="*/ 524446 w 1620012"/>
              <a:gd name="connsiteY2200" fmla="*/ 402813 h 1620012"/>
              <a:gd name="connsiteX2201" fmla="*/ 509873 w 1620012"/>
              <a:gd name="connsiteY2201" fmla="*/ 382048 h 1620012"/>
              <a:gd name="connsiteX2202" fmla="*/ 562642 w 1620012"/>
              <a:gd name="connsiteY2202" fmla="*/ 349473 h 1620012"/>
              <a:gd name="connsiteX2203" fmla="*/ 1442275 w 1620012"/>
              <a:gd name="connsiteY2203" fmla="*/ 347377 h 1620012"/>
              <a:gd name="connsiteX2204" fmla="*/ 1445419 w 1620012"/>
              <a:gd name="connsiteY2204" fmla="*/ 351759 h 1620012"/>
              <a:gd name="connsiteX2205" fmla="*/ 1426369 w 1620012"/>
              <a:gd name="connsiteY2205" fmla="*/ 365665 h 1620012"/>
              <a:gd name="connsiteX2206" fmla="*/ 1423225 w 1620012"/>
              <a:gd name="connsiteY2206" fmla="*/ 361284 h 1620012"/>
              <a:gd name="connsiteX2207" fmla="*/ 177831 w 1620012"/>
              <a:gd name="connsiteY2207" fmla="*/ 347377 h 1620012"/>
              <a:gd name="connsiteX2208" fmla="*/ 196881 w 1620012"/>
              <a:gd name="connsiteY2208" fmla="*/ 361284 h 1620012"/>
              <a:gd name="connsiteX2209" fmla="*/ 193739 w 1620012"/>
              <a:gd name="connsiteY2209" fmla="*/ 365665 h 1620012"/>
              <a:gd name="connsiteX2210" fmla="*/ 174689 w 1620012"/>
              <a:gd name="connsiteY2210" fmla="*/ 351759 h 1620012"/>
              <a:gd name="connsiteX2211" fmla="*/ 1075754 w 1620012"/>
              <a:gd name="connsiteY2211" fmla="*/ 346234 h 1620012"/>
              <a:gd name="connsiteX2212" fmla="*/ 1078992 w 1620012"/>
              <a:gd name="connsiteY2212" fmla="*/ 348139 h 1620012"/>
              <a:gd name="connsiteX2213" fmla="*/ 1076325 w 1620012"/>
              <a:gd name="connsiteY2213" fmla="*/ 352711 h 1620012"/>
              <a:gd name="connsiteX2214" fmla="*/ 1073087 w 1620012"/>
              <a:gd name="connsiteY2214" fmla="*/ 350806 h 1620012"/>
              <a:gd name="connsiteX2215" fmla="*/ 544354 w 1620012"/>
              <a:gd name="connsiteY2215" fmla="*/ 346234 h 1620012"/>
              <a:gd name="connsiteX2216" fmla="*/ 547021 w 1620012"/>
              <a:gd name="connsiteY2216" fmla="*/ 350806 h 1620012"/>
              <a:gd name="connsiteX2217" fmla="*/ 543783 w 1620012"/>
              <a:gd name="connsiteY2217" fmla="*/ 352711 h 1620012"/>
              <a:gd name="connsiteX2218" fmla="*/ 541115 w 1620012"/>
              <a:gd name="connsiteY2218" fmla="*/ 348139 h 1620012"/>
              <a:gd name="connsiteX2219" fmla="*/ 544354 w 1620012"/>
              <a:gd name="connsiteY2219" fmla="*/ 346234 h 1620012"/>
              <a:gd name="connsiteX2220" fmla="*/ 1059371 w 1620012"/>
              <a:gd name="connsiteY2220" fmla="*/ 337185 h 1620012"/>
              <a:gd name="connsiteX2221" fmla="*/ 1062704 w 1620012"/>
              <a:gd name="connsiteY2221" fmla="*/ 338900 h 1620012"/>
              <a:gd name="connsiteX2222" fmla="*/ 1060228 w 1620012"/>
              <a:gd name="connsiteY2222" fmla="*/ 343567 h 1620012"/>
              <a:gd name="connsiteX2223" fmla="*/ 1056894 w 1620012"/>
              <a:gd name="connsiteY2223" fmla="*/ 341853 h 1620012"/>
              <a:gd name="connsiteX2224" fmla="*/ 560642 w 1620012"/>
              <a:gd name="connsiteY2224" fmla="*/ 337185 h 1620012"/>
              <a:gd name="connsiteX2225" fmla="*/ 563118 w 1620012"/>
              <a:gd name="connsiteY2225" fmla="*/ 341853 h 1620012"/>
              <a:gd name="connsiteX2226" fmla="*/ 559880 w 1620012"/>
              <a:gd name="connsiteY2226" fmla="*/ 343567 h 1620012"/>
              <a:gd name="connsiteX2227" fmla="*/ 557308 w 1620012"/>
              <a:gd name="connsiteY2227" fmla="*/ 338900 h 1620012"/>
              <a:gd name="connsiteX2228" fmla="*/ 560642 w 1620012"/>
              <a:gd name="connsiteY2228" fmla="*/ 337185 h 1620012"/>
              <a:gd name="connsiteX2229" fmla="*/ 810007 w 1620012"/>
              <a:gd name="connsiteY2229" fmla="*/ 336804 h 1620012"/>
              <a:gd name="connsiteX2230" fmla="*/ 987457 w 1620012"/>
              <a:gd name="connsiteY2230" fmla="*/ 371285 h 1620012"/>
              <a:gd name="connsiteX2231" fmla="*/ 977456 w 1620012"/>
              <a:gd name="connsiteY2231" fmla="*/ 386810 h 1620012"/>
              <a:gd name="connsiteX2232" fmla="*/ 929259 w 1620012"/>
              <a:gd name="connsiteY2232" fmla="*/ 370713 h 1620012"/>
              <a:gd name="connsiteX2233" fmla="*/ 927545 w 1620012"/>
              <a:gd name="connsiteY2233" fmla="*/ 361474 h 1620012"/>
              <a:gd name="connsiteX2234" fmla="*/ 810101 w 1620012"/>
              <a:gd name="connsiteY2234" fmla="*/ 346424 h 1620012"/>
              <a:gd name="connsiteX2235" fmla="*/ 692563 w 1620012"/>
              <a:gd name="connsiteY2235" fmla="*/ 361474 h 1620012"/>
              <a:gd name="connsiteX2236" fmla="*/ 690849 w 1620012"/>
              <a:gd name="connsiteY2236" fmla="*/ 370713 h 1620012"/>
              <a:gd name="connsiteX2237" fmla="*/ 642652 w 1620012"/>
              <a:gd name="connsiteY2237" fmla="*/ 386810 h 1620012"/>
              <a:gd name="connsiteX2238" fmla="*/ 632556 w 1620012"/>
              <a:gd name="connsiteY2238" fmla="*/ 371285 h 1620012"/>
              <a:gd name="connsiteX2239" fmla="*/ 810007 w 1620012"/>
              <a:gd name="connsiteY2239" fmla="*/ 336804 h 1620012"/>
              <a:gd name="connsiteX2240" fmla="*/ 1026223 w 1620012"/>
              <a:gd name="connsiteY2240" fmla="*/ 333947 h 1620012"/>
              <a:gd name="connsiteX2241" fmla="*/ 1079373 w 1620012"/>
              <a:gd name="connsiteY2241" fmla="*/ 361951 h 1620012"/>
              <a:gd name="connsiteX2242" fmla="*/ 1066324 w 1620012"/>
              <a:gd name="connsiteY2242" fmla="*/ 383668 h 1620012"/>
              <a:gd name="connsiteX2243" fmla="*/ 1015746 w 1620012"/>
              <a:gd name="connsiteY2243" fmla="*/ 357093 h 1620012"/>
              <a:gd name="connsiteX2244" fmla="*/ 577310 w 1620012"/>
              <a:gd name="connsiteY2244" fmla="*/ 328803 h 1620012"/>
              <a:gd name="connsiteX2245" fmla="*/ 579597 w 1620012"/>
              <a:gd name="connsiteY2245" fmla="*/ 333566 h 1620012"/>
              <a:gd name="connsiteX2246" fmla="*/ 576263 w 1620012"/>
              <a:gd name="connsiteY2246" fmla="*/ 335185 h 1620012"/>
              <a:gd name="connsiteX2247" fmla="*/ 573977 w 1620012"/>
              <a:gd name="connsiteY2247" fmla="*/ 330423 h 1620012"/>
              <a:gd name="connsiteX2248" fmla="*/ 577310 w 1620012"/>
              <a:gd name="connsiteY2248" fmla="*/ 328803 h 1620012"/>
              <a:gd name="connsiteX2249" fmla="*/ 1042702 w 1620012"/>
              <a:gd name="connsiteY2249" fmla="*/ 328708 h 1620012"/>
              <a:gd name="connsiteX2250" fmla="*/ 1046036 w 1620012"/>
              <a:gd name="connsiteY2250" fmla="*/ 330327 h 1620012"/>
              <a:gd name="connsiteX2251" fmla="*/ 1043750 w 1620012"/>
              <a:gd name="connsiteY2251" fmla="*/ 335090 h 1620012"/>
              <a:gd name="connsiteX2252" fmla="*/ 1040416 w 1620012"/>
              <a:gd name="connsiteY2252" fmla="*/ 333471 h 1620012"/>
              <a:gd name="connsiteX2253" fmla="*/ 810006 w 1620012"/>
              <a:gd name="connsiteY2253" fmla="*/ 326232 h 1620012"/>
              <a:gd name="connsiteX2254" fmla="*/ 326135 w 1620012"/>
              <a:gd name="connsiteY2254" fmla="*/ 810102 h 1620012"/>
              <a:gd name="connsiteX2255" fmla="*/ 810006 w 1620012"/>
              <a:gd name="connsiteY2255" fmla="*/ 1293972 h 1620012"/>
              <a:gd name="connsiteX2256" fmla="*/ 1293876 w 1620012"/>
              <a:gd name="connsiteY2256" fmla="*/ 810102 h 1620012"/>
              <a:gd name="connsiteX2257" fmla="*/ 810006 w 1620012"/>
              <a:gd name="connsiteY2257" fmla="*/ 326232 h 1620012"/>
              <a:gd name="connsiteX2258" fmla="*/ 1425702 w 1620012"/>
              <a:gd name="connsiteY2258" fmla="*/ 325565 h 1620012"/>
              <a:gd name="connsiteX2259" fmla="*/ 1429036 w 1620012"/>
              <a:gd name="connsiteY2259" fmla="*/ 329851 h 1620012"/>
              <a:gd name="connsiteX2260" fmla="*/ 1410462 w 1620012"/>
              <a:gd name="connsiteY2260" fmla="*/ 344424 h 1620012"/>
              <a:gd name="connsiteX2261" fmla="*/ 1407128 w 1620012"/>
              <a:gd name="connsiteY2261" fmla="*/ 340138 h 1620012"/>
              <a:gd name="connsiteX2262" fmla="*/ 194310 w 1620012"/>
              <a:gd name="connsiteY2262" fmla="*/ 325565 h 1620012"/>
              <a:gd name="connsiteX2263" fmla="*/ 212884 w 1620012"/>
              <a:gd name="connsiteY2263" fmla="*/ 340138 h 1620012"/>
              <a:gd name="connsiteX2264" fmla="*/ 209550 w 1620012"/>
              <a:gd name="connsiteY2264" fmla="*/ 344424 h 1620012"/>
              <a:gd name="connsiteX2265" fmla="*/ 190976 w 1620012"/>
              <a:gd name="connsiteY2265" fmla="*/ 329851 h 1620012"/>
              <a:gd name="connsiteX2266" fmla="*/ 810006 w 1620012"/>
              <a:gd name="connsiteY2266" fmla="*/ 321755 h 1620012"/>
              <a:gd name="connsiteX2267" fmla="*/ 1155287 w 1620012"/>
              <a:gd name="connsiteY2267" fmla="*/ 464821 h 1620012"/>
              <a:gd name="connsiteX2268" fmla="*/ 1298352 w 1620012"/>
              <a:gd name="connsiteY2268" fmla="*/ 810102 h 1620012"/>
              <a:gd name="connsiteX2269" fmla="*/ 1155287 w 1620012"/>
              <a:gd name="connsiteY2269" fmla="*/ 1155383 h 1620012"/>
              <a:gd name="connsiteX2270" fmla="*/ 810006 w 1620012"/>
              <a:gd name="connsiteY2270" fmla="*/ 1298449 h 1620012"/>
              <a:gd name="connsiteX2271" fmla="*/ 464629 w 1620012"/>
              <a:gd name="connsiteY2271" fmla="*/ 1155383 h 1620012"/>
              <a:gd name="connsiteX2272" fmla="*/ 321659 w 1620012"/>
              <a:gd name="connsiteY2272" fmla="*/ 810102 h 1620012"/>
              <a:gd name="connsiteX2273" fmla="*/ 464629 w 1620012"/>
              <a:gd name="connsiteY2273" fmla="*/ 464821 h 1620012"/>
              <a:gd name="connsiteX2274" fmla="*/ 810006 w 1620012"/>
              <a:gd name="connsiteY2274" fmla="*/ 321755 h 1620012"/>
              <a:gd name="connsiteX2275" fmla="*/ 1025747 w 1620012"/>
              <a:gd name="connsiteY2275" fmla="*/ 320993 h 1620012"/>
              <a:gd name="connsiteX2276" fmla="*/ 1029176 w 1620012"/>
              <a:gd name="connsiteY2276" fmla="*/ 322517 h 1620012"/>
              <a:gd name="connsiteX2277" fmla="*/ 1027081 w 1620012"/>
              <a:gd name="connsiteY2277" fmla="*/ 327279 h 1620012"/>
              <a:gd name="connsiteX2278" fmla="*/ 1023652 w 1620012"/>
              <a:gd name="connsiteY2278" fmla="*/ 325755 h 1620012"/>
              <a:gd name="connsiteX2279" fmla="*/ 594265 w 1620012"/>
              <a:gd name="connsiteY2279" fmla="*/ 320993 h 1620012"/>
              <a:gd name="connsiteX2280" fmla="*/ 596456 w 1620012"/>
              <a:gd name="connsiteY2280" fmla="*/ 325755 h 1620012"/>
              <a:gd name="connsiteX2281" fmla="*/ 593027 w 1620012"/>
              <a:gd name="connsiteY2281" fmla="*/ 327279 h 1620012"/>
              <a:gd name="connsiteX2282" fmla="*/ 590836 w 1620012"/>
              <a:gd name="connsiteY2282" fmla="*/ 322517 h 1620012"/>
              <a:gd name="connsiteX2283" fmla="*/ 594265 w 1620012"/>
              <a:gd name="connsiteY2283" fmla="*/ 320993 h 1620012"/>
              <a:gd name="connsiteX2284" fmla="*/ 521018 w 1620012"/>
              <a:gd name="connsiteY2284" fmla="*/ 319469 h 1620012"/>
              <a:gd name="connsiteX2285" fmla="*/ 535115 w 1620012"/>
              <a:gd name="connsiteY2285" fmla="*/ 343281 h 1620012"/>
              <a:gd name="connsiteX2286" fmla="*/ 507016 w 1620012"/>
              <a:gd name="connsiteY2286" fmla="*/ 360903 h 1620012"/>
              <a:gd name="connsiteX2287" fmla="*/ 491586 w 1620012"/>
              <a:gd name="connsiteY2287" fmla="*/ 338043 h 1620012"/>
              <a:gd name="connsiteX2288" fmla="*/ 521018 w 1620012"/>
              <a:gd name="connsiteY2288" fmla="*/ 319469 h 1620012"/>
              <a:gd name="connsiteX2289" fmla="*/ 1008603 w 1620012"/>
              <a:gd name="connsiteY2289" fmla="*/ 313754 h 1620012"/>
              <a:gd name="connsiteX2290" fmla="*/ 1012031 w 1620012"/>
              <a:gd name="connsiteY2290" fmla="*/ 315087 h 1620012"/>
              <a:gd name="connsiteX2291" fmla="*/ 1010032 w 1620012"/>
              <a:gd name="connsiteY2291" fmla="*/ 319945 h 1620012"/>
              <a:gd name="connsiteX2292" fmla="*/ 1006602 w 1620012"/>
              <a:gd name="connsiteY2292" fmla="*/ 318516 h 1620012"/>
              <a:gd name="connsiteX2293" fmla="*/ 611505 w 1620012"/>
              <a:gd name="connsiteY2293" fmla="*/ 313658 h 1620012"/>
              <a:gd name="connsiteX2294" fmla="*/ 613410 w 1620012"/>
              <a:gd name="connsiteY2294" fmla="*/ 318516 h 1620012"/>
              <a:gd name="connsiteX2295" fmla="*/ 609982 w 1620012"/>
              <a:gd name="connsiteY2295" fmla="*/ 319945 h 1620012"/>
              <a:gd name="connsiteX2296" fmla="*/ 608076 w 1620012"/>
              <a:gd name="connsiteY2296" fmla="*/ 314992 h 1620012"/>
              <a:gd name="connsiteX2297" fmla="*/ 611505 w 1620012"/>
              <a:gd name="connsiteY2297" fmla="*/ 313658 h 1620012"/>
              <a:gd name="connsiteX2298" fmla="*/ 628936 w 1620012"/>
              <a:gd name="connsiteY2298" fmla="*/ 307181 h 1620012"/>
              <a:gd name="connsiteX2299" fmla="*/ 630746 w 1620012"/>
              <a:gd name="connsiteY2299" fmla="*/ 312039 h 1620012"/>
              <a:gd name="connsiteX2300" fmla="*/ 627222 w 1620012"/>
              <a:gd name="connsiteY2300" fmla="*/ 313278 h 1620012"/>
              <a:gd name="connsiteX2301" fmla="*/ 625412 w 1620012"/>
              <a:gd name="connsiteY2301" fmla="*/ 308515 h 1620012"/>
              <a:gd name="connsiteX2302" fmla="*/ 628936 w 1620012"/>
              <a:gd name="connsiteY2302" fmla="*/ 307181 h 1620012"/>
              <a:gd name="connsiteX2303" fmla="*/ 991172 w 1620012"/>
              <a:gd name="connsiteY2303" fmla="*/ 306991 h 1620012"/>
              <a:gd name="connsiteX2304" fmla="*/ 994696 w 1620012"/>
              <a:gd name="connsiteY2304" fmla="*/ 308325 h 1620012"/>
              <a:gd name="connsiteX2305" fmla="*/ 992886 w 1620012"/>
              <a:gd name="connsiteY2305" fmla="*/ 313182 h 1620012"/>
              <a:gd name="connsiteX2306" fmla="*/ 989362 w 1620012"/>
              <a:gd name="connsiteY2306" fmla="*/ 311944 h 1620012"/>
              <a:gd name="connsiteX2307" fmla="*/ 1408462 w 1620012"/>
              <a:gd name="connsiteY2307" fmla="*/ 304515 h 1620012"/>
              <a:gd name="connsiteX2308" fmla="*/ 1411986 w 1620012"/>
              <a:gd name="connsiteY2308" fmla="*/ 308610 h 1620012"/>
              <a:gd name="connsiteX2309" fmla="*/ 1393889 w 1620012"/>
              <a:gd name="connsiteY2309" fmla="*/ 323755 h 1620012"/>
              <a:gd name="connsiteX2310" fmla="*/ 1390364 w 1620012"/>
              <a:gd name="connsiteY2310" fmla="*/ 319659 h 1620012"/>
              <a:gd name="connsiteX2311" fmla="*/ 211550 w 1620012"/>
              <a:gd name="connsiteY2311" fmla="*/ 304419 h 1620012"/>
              <a:gd name="connsiteX2312" fmla="*/ 229647 w 1620012"/>
              <a:gd name="connsiteY2312" fmla="*/ 319564 h 1620012"/>
              <a:gd name="connsiteX2313" fmla="*/ 226123 w 1620012"/>
              <a:gd name="connsiteY2313" fmla="*/ 323755 h 1620012"/>
              <a:gd name="connsiteX2314" fmla="*/ 208026 w 1620012"/>
              <a:gd name="connsiteY2314" fmla="*/ 308515 h 1620012"/>
              <a:gd name="connsiteX2315" fmla="*/ 646557 w 1620012"/>
              <a:gd name="connsiteY2315" fmla="*/ 301181 h 1620012"/>
              <a:gd name="connsiteX2316" fmla="*/ 648176 w 1620012"/>
              <a:gd name="connsiteY2316" fmla="*/ 306039 h 1620012"/>
              <a:gd name="connsiteX2317" fmla="*/ 644652 w 1620012"/>
              <a:gd name="connsiteY2317" fmla="*/ 307181 h 1620012"/>
              <a:gd name="connsiteX2318" fmla="*/ 642938 w 1620012"/>
              <a:gd name="connsiteY2318" fmla="*/ 302324 h 1620012"/>
              <a:gd name="connsiteX2319" fmla="*/ 646557 w 1620012"/>
              <a:gd name="connsiteY2319" fmla="*/ 301181 h 1620012"/>
              <a:gd name="connsiteX2320" fmla="*/ 973360 w 1620012"/>
              <a:gd name="connsiteY2320" fmla="*/ 301086 h 1620012"/>
              <a:gd name="connsiteX2321" fmla="*/ 976979 w 1620012"/>
              <a:gd name="connsiteY2321" fmla="*/ 302229 h 1620012"/>
              <a:gd name="connsiteX2322" fmla="*/ 975360 w 1620012"/>
              <a:gd name="connsiteY2322" fmla="*/ 307181 h 1620012"/>
              <a:gd name="connsiteX2323" fmla="*/ 971836 w 1620012"/>
              <a:gd name="connsiteY2323" fmla="*/ 306039 h 1620012"/>
              <a:gd name="connsiteX2324" fmla="*/ 664464 w 1620012"/>
              <a:gd name="connsiteY2324" fmla="*/ 295752 h 1620012"/>
              <a:gd name="connsiteX2325" fmla="*/ 665893 w 1620012"/>
              <a:gd name="connsiteY2325" fmla="*/ 300609 h 1620012"/>
              <a:gd name="connsiteX2326" fmla="*/ 662274 w 1620012"/>
              <a:gd name="connsiteY2326" fmla="*/ 301657 h 1620012"/>
              <a:gd name="connsiteX2327" fmla="*/ 660845 w 1620012"/>
              <a:gd name="connsiteY2327" fmla="*/ 296799 h 1620012"/>
              <a:gd name="connsiteX2328" fmla="*/ 664464 w 1620012"/>
              <a:gd name="connsiteY2328" fmla="*/ 295752 h 1620012"/>
              <a:gd name="connsiteX2329" fmla="*/ 955644 w 1620012"/>
              <a:gd name="connsiteY2329" fmla="*/ 295656 h 1620012"/>
              <a:gd name="connsiteX2330" fmla="*/ 959263 w 1620012"/>
              <a:gd name="connsiteY2330" fmla="*/ 296704 h 1620012"/>
              <a:gd name="connsiteX2331" fmla="*/ 957834 w 1620012"/>
              <a:gd name="connsiteY2331" fmla="*/ 301657 h 1620012"/>
              <a:gd name="connsiteX2332" fmla="*/ 954215 w 1620012"/>
              <a:gd name="connsiteY2332" fmla="*/ 300609 h 1620012"/>
              <a:gd name="connsiteX2333" fmla="*/ 368142 w 1620012"/>
              <a:gd name="connsiteY2333" fmla="*/ 292608 h 1620012"/>
              <a:gd name="connsiteX2334" fmla="*/ 379953 w 1620012"/>
              <a:gd name="connsiteY2334" fmla="*/ 326136 h 1620012"/>
              <a:gd name="connsiteX2335" fmla="*/ 184785 w 1620012"/>
              <a:gd name="connsiteY2335" fmla="*/ 642557 h 1620012"/>
              <a:gd name="connsiteX2336" fmla="*/ 176022 w 1620012"/>
              <a:gd name="connsiteY2336" fmla="*/ 679609 h 1620012"/>
              <a:gd name="connsiteX2337" fmla="*/ 141065 w 1620012"/>
              <a:gd name="connsiteY2337" fmla="*/ 686086 h 1620012"/>
              <a:gd name="connsiteX2338" fmla="*/ 152305 w 1620012"/>
              <a:gd name="connsiteY2338" fmla="*/ 636080 h 1620012"/>
              <a:gd name="connsiteX2339" fmla="*/ 171641 w 1620012"/>
              <a:gd name="connsiteY2339" fmla="*/ 632460 h 1620012"/>
              <a:gd name="connsiteX2340" fmla="*/ 336995 w 1620012"/>
              <a:gd name="connsiteY2340" fmla="*/ 345853 h 1620012"/>
              <a:gd name="connsiteX2341" fmla="*/ 330423 w 1620012"/>
              <a:gd name="connsiteY2341" fmla="*/ 327279 h 1620012"/>
              <a:gd name="connsiteX2342" fmla="*/ 368142 w 1620012"/>
              <a:gd name="connsiteY2342" fmla="*/ 292608 h 1620012"/>
              <a:gd name="connsiteX2343" fmla="*/ 1252062 w 1620012"/>
              <a:gd name="connsiteY2343" fmla="*/ 292513 h 1620012"/>
              <a:gd name="connsiteX2344" fmla="*/ 1289686 w 1620012"/>
              <a:gd name="connsiteY2344" fmla="*/ 327279 h 1620012"/>
              <a:gd name="connsiteX2345" fmla="*/ 1283113 w 1620012"/>
              <a:gd name="connsiteY2345" fmla="*/ 345758 h 1620012"/>
              <a:gd name="connsiteX2346" fmla="*/ 1383888 w 1620012"/>
              <a:gd name="connsiteY2346" fmla="*/ 478727 h 1620012"/>
              <a:gd name="connsiteX2347" fmla="*/ 1448753 w 1620012"/>
              <a:gd name="connsiteY2347" fmla="*/ 632460 h 1620012"/>
              <a:gd name="connsiteX2348" fmla="*/ 1468089 w 1620012"/>
              <a:gd name="connsiteY2348" fmla="*/ 636080 h 1620012"/>
              <a:gd name="connsiteX2349" fmla="*/ 1479328 w 1620012"/>
              <a:gd name="connsiteY2349" fmla="*/ 686086 h 1620012"/>
              <a:gd name="connsiteX2350" fmla="*/ 1444467 w 1620012"/>
              <a:gd name="connsiteY2350" fmla="*/ 679609 h 1620012"/>
              <a:gd name="connsiteX2351" fmla="*/ 1370648 w 1620012"/>
              <a:gd name="connsiteY2351" fmla="*/ 486442 h 1620012"/>
              <a:gd name="connsiteX2352" fmla="*/ 1240251 w 1620012"/>
              <a:gd name="connsiteY2352" fmla="*/ 325946 h 1620012"/>
              <a:gd name="connsiteX2353" fmla="*/ 937546 w 1620012"/>
              <a:gd name="connsiteY2353" fmla="*/ 290989 h 1620012"/>
              <a:gd name="connsiteX2354" fmla="*/ 941165 w 1620012"/>
              <a:gd name="connsiteY2354" fmla="*/ 291846 h 1620012"/>
              <a:gd name="connsiteX2355" fmla="*/ 939927 w 1620012"/>
              <a:gd name="connsiteY2355" fmla="*/ 296799 h 1620012"/>
              <a:gd name="connsiteX2356" fmla="*/ 936308 w 1620012"/>
              <a:gd name="connsiteY2356" fmla="*/ 295942 h 1620012"/>
              <a:gd name="connsiteX2357" fmla="*/ 682467 w 1620012"/>
              <a:gd name="connsiteY2357" fmla="*/ 290989 h 1620012"/>
              <a:gd name="connsiteX2358" fmla="*/ 683705 w 1620012"/>
              <a:gd name="connsiteY2358" fmla="*/ 295942 h 1620012"/>
              <a:gd name="connsiteX2359" fmla="*/ 680085 w 1620012"/>
              <a:gd name="connsiteY2359" fmla="*/ 296799 h 1620012"/>
              <a:gd name="connsiteX2360" fmla="*/ 678847 w 1620012"/>
              <a:gd name="connsiteY2360" fmla="*/ 291846 h 1620012"/>
              <a:gd name="connsiteX2361" fmla="*/ 682467 w 1620012"/>
              <a:gd name="connsiteY2361" fmla="*/ 290989 h 1620012"/>
              <a:gd name="connsiteX2362" fmla="*/ 810006 w 1620012"/>
              <a:gd name="connsiteY2362" fmla="*/ 287370 h 1620012"/>
              <a:gd name="connsiteX2363" fmla="*/ 1011746 w 1620012"/>
              <a:gd name="connsiteY2363" fmla="*/ 327756 h 1620012"/>
              <a:gd name="connsiteX2364" fmla="*/ 1002030 w 1620012"/>
              <a:gd name="connsiteY2364" fmla="*/ 351092 h 1620012"/>
              <a:gd name="connsiteX2365" fmla="*/ 810006 w 1620012"/>
              <a:gd name="connsiteY2365" fmla="*/ 312611 h 1620012"/>
              <a:gd name="connsiteX2366" fmla="*/ 615887 w 1620012"/>
              <a:gd name="connsiteY2366" fmla="*/ 351949 h 1620012"/>
              <a:gd name="connsiteX2367" fmla="*/ 605980 w 1620012"/>
              <a:gd name="connsiteY2367" fmla="*/ 328709 h 1620012"/>
              <a:gd name="connsiteX2368" fmla="*/ 810006 w 1620012"/>
              <a:gd name="connsiteY2368" fmla="*/ 287370 h 1620012"/>
              <a:gd name="connsiteX2369" fmla="*/ 919353 w 1620012"/>
              <a:gd name="connsiteY2369" fmla="*/ 286893 h 1620012"/>
              <a:gd name="connsiteX2370" fmla="*/ 922973 w 1620012"/>
              <a:gd name="connsiteY2370" fmla="*/ 287655 h 1620012"/>
              <a:gd name="connsiteX2371" fmla="*/ 921925 w 1620012"/>
              <a:gd name="connsiteY2371" fmla="*/ 292608 h 1620012"/>
              <a:gd name="connsiteX2372" fmla="*/ 918306 w 1620012"/>
              <a:gd name="connsiteY2372" fmla="*/ 291846 h 1620012"/>
              <a:gd name="connsiteX2373" fmla="*/ 700659 w 1620012"/>
              <a:gd name="connsiteY2373" fmla="*/ 286893 h 1620012"/>
              <a:gd name="connsiteX2374" fmla="*/ 701707 w 1620012"/>
              <a:gd name="connsiteY2374" fmla="*/ 291846 h 1620012"/>
              <a:gd name="connsiteX2375" fmla="*/ 698088 w 1620012"/>
              <a:gd name="connsiteY2375" fmla="*/ 292608 h 1620012"/>
              <a:gd name="connsiteX2376" fmla="*/ 697040 w 1620012"/>
              <a:gd name="connsiteY2376" fmla="*/ 287655 h 1620012"/>
              <a:gd name="connsiteX2377" fmla="*/ 700659 w 1620012"/>
              <a:gd name="connsiteY2377" fmla="*/ 286893 h 1620012"/>
              <a:gd name="connsiteX2378" fmla="*/ 1390364 w 1620012"/>
              <a:gd name="connsiteY2378" fmla="*/ 283845 h 1620012"/>
              <a:gd name="connsiteX2379" fmla="*/ 1393984 w 1620012"/>
              <a:gd name="connsiteY2379" fmla="*/ 287846 h 1620012"/>
              <a:gd name="connsiteX2380" fmla="*/ 1376458 w 1620012"/>
              <a:gd name="connsiteY2380" fmla="*/ 303657 h 1620012"/>
              <a:gd name="connsiteX2381" fmla="*/ 1372838 w 1620012"/>
              <a:gd name="connsiteY2381" fmla="*/ 299657 h 1620012"/>
              <a:gd name="connsiteX2382" fmla="*/ 229647 w 1620012"/>
              <a:gd name="connsiteY2382" fmla="*/ 283845 h 1620012"/>
              <a:gd name="connsiteX2383" fmla="*/ 247174 w 1620012"/>
              <a:gd name="connsiteY2383" fmla="*/ 299657 h 1620012"/>
              <a:gd name="connsiteX2384" fmla="*/ 243554 w 1620012"/>
              <a:gd name="connsiteY2384" fmla="*/ 303657 h 1620012"/>
              <a:gd name="connsiteX2385" fmla="*/ 226028 w 1620012"/>
              <a:gd name="connsiteY2385" fmla="*/ 287846 h 1620012"/>
              <a:gd name="connsiteX2386" fmla="*/ 900970 w 1620012"/>
              <a:gd name="connsiteY2386" fmla="*/ 283464 h 1620012"/>
              <a:gd name="connsiteX2387" fmla="*/ 904684 w 1620012"/>
              <a:gd name="connsiteY2387" fmla="*/ 284131 h 1620012"/>
              <a:gd name="connsiteX2388" fmla="*/ 903828 w 1620012"/>
              <a:gd name="connsiteY2388" fmla="*/ 289084 h 1620012"/>
              <a:gd name="connsiteX2389" fmla="*/ 900113 w 1620012"/>
              <a:gd name="connsiteY2389" fmla="*/ 288417 h 1620012"/>
              <a:gd name="connsiteX2390" fmla="*/ 719138 w 1620012"/>
              <a:gd name="connsiteY2390" fmla="*/ 283369 h 1620012"/>
              <a:gd name="connsiteX2391" fmla="*/ 719995 w 1620012"/>
              <a:gd name="connsiteY2391" fmla="*/ 288322 h 1620012"/>
              <a:gd name="connsiteX2392" fmla="*/ 716280 w 1620012"/>
              <a:gd name="connsiteY2392" fmla="*/ 288989 h 1620012"/>
              <a:gd name="connsiteX2393" fmla="*/ 715423 w 1620012"/>
              <a:gd name="connsiteY2393" fmla="*/ 284036 h 1620012"/>
              <a:gd name="connsiteX2394" fmla="*/ 719138 w 1620012"/>
              <a:gd name="connsiteY2394" fmla="*/ 283369 h 1620012"/>
              <a:gd name="connsiteX2395" fmla="*/ 882492 w 1620012"/>
              <a:gd name="connsiteY2395" fmla="*/ 280607 h 1620012"/>
              <a:gd name="connsiteX2396" fmla="*/ 886207 w 1620012"/>
              <a:gd name="connsiteY2396" fmla="*/ 281083 h 1620012"/>
              <a:gd name="connsiteX2397" fmla="*/ 885540 w 1620012"/>
              <a:gd name="connsiteY2397" fmla="*/ 286036 h 1620012"/>
              <a:gd name="connsiteX2398" fmla="*/ 881825 w 1620012"/>
              <a:gd name="connsiteY2398" fmla="*/ 285560 h 1620012"/>
              <a:gd name="connsiteX2399" fmla="*/ 737521 w 1620012"/>
              <a:gd name="connsiteY2399" fmla="*/ 280607 h 1620012"/>
              <a:gd name="connsiteX2400" fmla="*/ 738188 w 1620012"/>
              <a:gd name="connsiteY2400" fmla="*/ 285560 h 1620012"/>
              <a:gd name="connsiteX2401" fmla="*/ 734473 w 1620012"/>
              <a:gd name="connsiteY2401" fmla="*/ 286036 h 1620012"/>
              <a:gd name="connsiteX2402" fmla="*/ 733807 w 1620012"/>
              <a:gd name="connsiteY2402" fmla="*/ 281083 h 1620012"/>
              <a:gd name="connsiteX2403" fmla="*/ 737521 w 1620012"/>
              <a:gd name="connsiteY2403" fmla="*/ 280607 h 1620012"/>
              <a:gd name="connsiteX2404" fmla="*/ 864013 w 1620012"/>
              <a:gd name="connsiteY2404" fmla="*/ 278416 h 1620012"/>
              <a:gd name="connsiteX2405" fmla="*/ 867728 w 1620012"/>
              <a:gd name="connsiteY2405" fmla="*/ 278797 h 1620012"/>
              <a:gd name="connsiteX2406" fmla="*/ 867251 w 1620012"/>
              <a:gd name="connsiteY2406" fmla="*/ 283750 h 1620012"/>
              <a:gd name="connsiteX2407" fmla="*/ 863537 w 1620012"/>
              <a:gd name="connsiteY2407" fmla="*/ 283369 h 1620012"/>
              <a:gd name="connsiteX2408" fmla="*/ 756095 w 1620012"/>
              <a:gd name="connsiteY2408" fmla="*/ 278416 h 1620012"/>
              <a:gd name="connsiteX2409" fmla="*/ 756571 w 1620012"/>
              <a:gd name="connsiteY2409" fmla="*/ 283369 h 1620012"/>
              <a:gd name="connsiteX2410" fmla="*/ 752857 w 1620012"/>
              <a:gd name="connsiteY2410" fmla="*/ 283750 h 1620012"/>
              <a:gd name="connsiteX2411" fmla="*/ 752380 w 1620012"/>
              <a:gd name="connsiteY2411" fmla="*/ 278797 h 1620012"/>
              <a:gd name="connsiteX2412" fmla="*/ 756095 w 1620012"/>
              <a:gd name="connsiteY2412" fmla="*/ 278416 h 1620012"/>
              <a:gd name="connsiteX2413" fmla="*/ 845439 w 1620012"/>
              <a:gd name="connsiteY2413" fmla="*/ 276987 h 1620012"/>
              <a:gd name="connsiteX2414" fmla="*/ 849154 w 1620012"/>
              <a:gd name="connsiteY2414" fmla="*/ 277178 h 1620012"/>
              <a:gd name="connsiteX2415" fmla="*/ 848773 w 1620012"/>
              <a:gd name="connsiteY2415" fmla="*/ 282131 h 1620012"/>
              <a:gd name="connsiteX2416" fmla="*/ 845058 w 1620012"/>
              <a:gd name="connsiteY2416" fmla="*/ 281845 h 1620012"/>
              <a:gd name="connsiteX2417" fmla="*/ 774573 w 1620012"/>
              <a:gd name="connsiteY2417" fmla="*/ 276892 h 1620012"/>
              <a:gd name="connsiteX2418" fmla="*/ 774954 w 1620012"/>
              <a:gd name="connsiteY2418" fmla="*/ 281845 h 1620012"/>
              <a:gd name="connsiteX2419" fmla="*/ 771240 w 1620012"/>
              <a:gd name="connsiteY2419" fmla="*/ 282131 h 1620012"/>
              <a:gd name="connsiteX2420" fmla="*/ 770858 w 1620012"/>
              <a:gd name="connsiteY2420" fmla="*/ 277083 h 1620012"/>
              <a:gd name="connsiteX2421" fmla="*/ 774573 w 1620012"/>
              <a:gd name="connsiteY2421" fmla="*/ 276892 h 1620012"/>
              <a:gd name="connsiteX2422" fmla="*/ 826865 w 1620012"/>
              <a:gd name="connsiteY2422" fmla="*/ 276035 h 1620012"/>
              <a:gd name="connsiteX2423" fmla="*/ 830580 w 1620012"/>
              <a:gd name="connsiteY2423" fmla="*/ 276130 h 1620012"/>
              <a:gd name="connsiteX2424" fmla="*/ 830390 w 1620012"/>
              <a:gd name="connsiteY2424" fmla="*/ 281083 h 1620012"/>
              <a:gd name="connsiteX2425" fmla="*/ 826675 w 1620012"/>
              <a:gd name="connsiteY2425" fmla="*/ 280988 h 1620012"/>
              <a:gd name="connsiteX2426" fmla="*/ 793242 w 1620012"/>
              <a:gd name="connsiteY2426" fmla="*/ 276035 h 1620012"/>
              <a:gd name="connsiteX2427" fmla="*/ 793433 w 1620012"/>
              <a:gd name="connsiteY2427" fmla="*/ 280988 h 1620012"/>
              <a:gd name="connsiteX2428" fmla="*/ 789718 w 1620012"/>
              <a:gd name="connsiteY2428" fmla="*/ 281083 h 1620012"/>
              <a:gd name="connsiteX2429" fmla="*/ 789528 w 1620012"/>
              <a:gd name="connsiteY2429" fmla="*/ 276130 h 1620012"/>
              <a:gd name="connsiteX2430" fmla="*/ 793242 w 1620012"/>
              <a:gd name="connsiteY2430" fmla="*/ 276035 h 1620012"/>
              <a:gd name="connsiteX2431" fmla="*/ 808197 w 1620012"/>
              <a:gd name="connsiteY2431" fmla="*/ 275749 h 1620012"/>
              <a:gd name="connsiteX2432" fmla="*/ 810101 w 1620012"/>
              <a:gd name="connsiteY2432" fmla="*/ 275749 h 1620012"/>
              <a:gd name="connsiteX2433" fmla="*/ 812006 w 1620012"/>
              <a:gd name="connsiteY2433" fmla="*/ 275749 h 1620012"/>
              <a:gd name="connsiteX2434" fmla="*/ 812006 w 1620012"/>
              <a:gd name="connsiteY2434" fmla="*/ 280702 h 1620012"/>
              <a:gd name="connsiteX2435" fmla="*/ 810101 w 1620012"/>
              <a:gd name="connsiteY2435" fmla="*/ 280702 h 1620012"/>
              <a:gd name="connsiteX2436" fmla="*/ 808197 w 1620012"/>
              <a:gd name="connsiteY2436" fmla="*/ 280702 h 1620012"/>
              <a:gd name="connsiteX2437" fmla="*/ 1371695 w 1620012"/>
              <a:gd name="connsiteY2437" fmla="*/ 263938 h 1620012"/>
              <a:gd name="connsiteX2438" fmla="*/ 1375410 w 1620012"/>
              <a:gd name="connsiteY2438" fmla="*/ 267843 h 1620012"/>
              <a:gd name="connsiteX2439" fmla="*/ 1358455 w 1620012"/>
              <a:gd name="connsiteY2439" fmla="*/ 284226 h 1620012"/>
              <a:gd name="connsiteX2440" fmla="*/ 1354741 w 1620012"/>
              <a:gd name="connsiteY2440" fmla="*/ 280321 h 1620012"/>
              <a:gd name="connsiteX2441" fmla="*/ 248317 w 1620012"/>
              <a:gd name="connsiteY2441" fmla="*/ 263938 h 1620012"/>
              <a:gd name="connsiteX2442" fmla="*/ 265271 w 1620012"/>
              <a:gd name="connsiteY2442" fmla="*/ 280321 h 1620012"/>
              <a:gd name="connsiteX2443" fmla="*/ 261652 w 1620012"/>
              <a:gd name="connsiteY2443" fmla="*/ 284226 h 1620012"/>
              <a:gd name="connsiteX2444" fmla="*/ 244602 w 1620012"/>
              <a:gd name="connsiteY2444" fmla="*/ 267843 h 1620012"/>
              <a:gd name="connsiteX2445" fmla="*/ 898494 w 1620012"/>
              <a:gd name="connsiteY2445" fmla="*/ 247460 h 1620012"/>
              <a:gd name="connsiteX2446" fmla="*/ 1019938 w 1620012"/>
              <a:gd name="connsiteY2446" fmla="*/ 280607 h 1620012"/>
              <a:gd name="connsiteX2447" fmla="*/ 1009746 w 1620012"/>
              <a:gd name="connsiteY2447" fmla="*/ 306420 h 1620012"/>
              <a:gd name="connsiteX2448" fmla="*/ 894303 w 1620012"/>
              <a:gd name="connsiteY2448" fmla="*/ 274797 h 1620012"/>
              <a:gd name="connsiteX2449" fmla="*/ 1352264 w 1620012"/>
              <a:gd name="connsiteY2449" fmla="*/ 244698 h 1620012"/>
              <a:gd name="connsiteX2450" fmla="*/ 1356169 w 1620012"/>
              <a:gd name="connsiteY2450" fmla="*/ 248412 h 1620012"/>
              <a:gd name="connsiteX2451" fmla="*/ 1339787 w 1620012"/>
              <a:gd name="connsiteY2451" fmla="*/ 265367 h 1620012"/>
              <a:gd name="connsiteX2452" fmla="*/ 1335786 w 1620012"/>
              <a:gd name="connsiteY2452" fmla="*/ 261747 h 1620012"/>
              <a:gd name="connsiteX2453" fmla="*/ 267653 w 1620012"/>
              <a:gd name="connsiteY2453" fmla="*/ 244602 h 1620012"/>
              <a:gd name="connsiteX2454" fmla="*/ 284131 w 1620012"/>
              <a:gd name="connsiteY2454" fmla="*/ 261652 h 1620012"/>
              <a:gd name="connsiteX2455" fmla="*/ 280130 w 1620012"/>
              <a:gd name="connsiteY2455" fmla="*/ 265367 h 1620012"/>
              <a:gd name="connsiteX2456" fmla="*/ 263747 w 1620012"/>
              <a:gd name="connsiteY2456" fmla="*/ 248317 h 1620012"/>
              <a:gd name="connsiteX2457" fmla="*/ 810102 w 1620012"/>
              <a:gd name="connsiteY2457" fmla="*/ 240602 h 1620012"/>
              <a:gd name="connsiteX2458" fmla="*/ 846582 w 1620012"/>
              <a:gd name="connsiteY2458" fmla="*/ 241840 h 1620012"/>
              <a:gd name="connsiteX2459" fmla="*/ 844773 w 1620012"/>
              <a:gd name="connsiteY2459" fmla="*/ 269463 h 1620012"/>
              <a:gd name="connsiteX2460" fmla="*/ 810007 w 1620012"/>
              <a:gd name="connsiteY2460" fmla="*/ 268224 h 1620012"/>
              <a:gd name="connsiteX2461" fmla="*/ 660560 w 1620012"/>
              <a:gd name="connsiteY2461" fmla="*/ 289275 h 1620012"/>
              <a:gd name="connsiteX2462" fmla="*/ 652939 w 1620012"/>
              <a:gd name="connsiteY2462" fmla="*/ 262605 h 1620012"/>
              <a:gd name="connsiteX2463" fmla="*/ 810102 w 1620012"/>
              <a:gd name="connsiteY2463" fmla="*/ 240602 h 1620012"/>
              <a:gd name="connsiteX2464" fmla="*/ 1332262 w 1620012"/>
              <a:gd name="connsiteY2464" fmla="*/ 226029 h 1620012"/>
              <a:gd name="connsiteX2465" fmla="*/ 1336263 w 1620012"/>
              <a:gd name="connsiteY2465" fmla="*/ 229648 h 1620012"/>
              <a:gd name="connsiteX2466" fmla="*/ 1320451 w 1620012"/>
              <a:gd name="connsiteY2466" fmla="*/ 247174 h 1620012"/>
              <a:gd name="connsiteX2467" fmla="*/ 1316450 w 1620012"/>
              <a:gd name="connsiteY2467" fmla="*/ 243555 h 1620012"/>
              <a:gd name="connsiteX2468" fmla="*/ 287750 w 1620012"/>
              <a:gd name="connsiteY2468" fmla="*/ 226029 h 1620012"/>
              <a:gd name="connsiteX2469" fmla="*/ 303562 w 1620012"/>
              <a:gd name="connsiteY2469" fmla="*/ 243555 h 1620012"/>
              <a:gd name="connsiteX2470" fmla="*/ 299561 w 1620012"/>
              <a:gd name="connsiteY2470" fmla="*/ 247174 h 1620012"/>
              <a:gd name="connsiteX2471" fmla="*/ 283750 w 1620012"/>
              <a:gd name="connsiteY2471" fmla="*/ 229648 h 1620012"/>
              <a:gd name="connsiteX2472" fmla="*/ 308515 w 1620012"/>
              <a:gd name="connsiteY2472" fmla="*/ 208217 h 1620012"/>
              <a:gd name="connsiteX2473" fmla="*/ 323659 w 1620012"/>
              <a:gd name="connsiteY2473" fmla="*/ 226314 h 1620012"/>
              <a:gd name="connsiteX2474" fmla="*/ 319564 w 1620012"/>
              <a:gd name="connsiteY2474" fmla="*/ 229743 h 1620012"/>
              <a:gd name="connsiteX2475" fmla="*/ 304419 w 1620012"/>
              <a:gd name="connsiteY2475" fmla="*/ 211646 h 1620012"/>
              <a:gd name="connsiteX2476" fmla="*/ 1311593 w 1620012"/>
              <a:gd name="connsiteY2476" fmla="*/ 208122 h 1620012"/>
              <a:gd name="connsiteX2477" fmla="*/ 1315688 w 1620012"/>
              <a:gd name="connsiteY2477" fmla="*/ 211646 h 1620012"/>
              <a:gd name="connsiteX2478" fmla="*/ 1300544 w 1620012"/>
              <a:gd name="connsiteY2478" fmla="*/ 229743 h 1620012"/>
              <a:gd name="connsiteX2479" fmla="*/ 1296448 w 1620012"/>
              <a:gd name="connsiteY2479" fmla="*/ 226219 h 1620012"/>
              <a:gd name="connsiteX2480" fmla="*/ 1290257 w 1620012"/>
              <a:gd name="connsiteY2480" fmla="*/ 191072 h 1620012"/>
              <a:gd name="connsiteX2481" fmla="*/ 1294543 w 1620012"/>
              <a:gd name="connsiteY2481" fmla="*/ 194406 h 1620012"/>
              <a:gd name="connsiteX2482" fmla="*/ 1279969 w 1620012"/>
              <a:gd name="connsiteY2482" fmla="*/ 212979 h 1620012"/>
              <a:gd name="connsiteX2483" fmla="*/ 1275683 w 1620012"/>
              <a:gd name="connsiteY2483" fmla="*/ 209646 h 1620012"/>
              <a:gd name="connsiteX2484" fmla="*/ 329755 w 1620012"/>
              <a:gd name="connsiteY2484" fmla="*/ 191072 h 1620012"/>
              <a:gd name="connsiteX2485" fmla="*/ 344329 w 1620012"/>
              <a:gd name="connsiteY2485" fmla="*/ 209646 h 1620012"/>
              <a:gd name="connsiteX2486" fmla="*/ 340043 w 1620012"/>
              <a:gd name="connsiteY2486" fmla="*/ 212979 h 1620012"/>
              <a:gd name="connsiteX2487" fmla="*/ 325469 w 1620012"/>
              <a:gd name="connsiteY2487" fmla="*/ 194406 h 1620012"/>
              <a:gd name="connsiteX2488" fmla="*/ 1268444 w 1620012"/>
              <a:gd name="connsiteY2488" fmla="*/ 174689 h 1620012"/>
              <a:gd name="connsiteX2489" fmla="*/ 1272826 w 1620012"/>
              <a:gd name="connsiteY2489" fmla="*/ 177832 h 1620012"/>
              <a:gd name="connsiteX2490" fmla="*/ 1258919 w 1620012"/>
              <a:gd name="connsiteY2490" fmla="*/ 196882 h 1620012"/>
              <a:gd name="connsiteX2491" fmla="*/ 1254538 w 1620012"/>
              <a:gd name="connsiteY2491" fmla="*/ 193739 h 1620012"/>
              <a:gd name="connsiteX2492" fmla="*/ 351663 w 1620012"/>
              <a:gd name="connsiteY2492" fmla="*/ 174689 h 1620012"/>
              <a:gd name="connsiteX2493" fmla="*/ 365569 w 1620012"/>
              <a:gd name="connsiteY2493" fmla="*/ 193739 h 1620012"/>
              <a:gd name="connsiteX2494" fmla="*/ 361188 w 1620012"/>
              <a:gd name="connsiteY2494" fmla="*/ 196882 h 1620012"/>
              <a:gd name="connsiteX2495" fmla="*/ 347282 w 1620012"/>
              <a:gd name="connsiteY2495" fmla="*/ 177832 h 1620012"/>
              <a:gd name="connsiteX2496" fmla="*/ 1245870 w 1620012"/>
              <a:gd name="connsiteY2496" fmla="*/ 159068 h 1620012"/>
              <a:gd name="connsiteX2497" fmla="*/ 1250347 w 1620012"/>
              <a:gd name="connsiteY2497" fmla="*/ 162116 h 1620012"/>
              <a:gd name="connsiteX2498" fmla="*/ 1237202 w 1620012"/>
              <a:gd name="connsiteY2498" fmla="*/ 181642 h 1620012"/>
              <a:gd name="connsiteX2499" fmla="*/ 1232725 w 1620012"/>
              <a:gd name="connsiteY2499" fmla="*/ 178594 h 1620012"/>
              <a:gd name="connsiteX2500" fmla="*/ 374142 w 1620012"/>
              <a:gd name="connsiteY2500" fmla="*/ 159068 h 1620012"/>
              <a:gd name="connsiteX2501" fmla="*/ 387287 w 1620012"/>
              <a:gd name="connsiteY2501" fmla="*/ 178594 h 1620012"/>
              <a:gd name="connsiteX2502" fmla="*/ 382810 w 1620012"/>
              <a:gd name="connsiteY2502" fmla="*/ 181642 h 1620012"/>
              <a:gd name="connsiteX2503" fmla="*/ 369665 w 1620012"/>
              <a:gd name="connsiteY2503" fmla="*/ 162116 h 1620012"/>
              <a:gd name="connsiteX2504" fmla="*/ 811054 w 1620012"/>
              <a:gd name="connsiteY2504" fmla="*/ 147352 h 1620012"/>
              <a:gd name="connsiteX2505" fmla="*/ 975360 w 1620012"/>
              <a:gd name="connsiteY2505" fmla="*/ 168402 h 1620012"/>
              <a:gd name="connsiteX2506" fmla="*/ 988124 w 1620012"/>
              <a:gd name="connsiteY2506" fmla="*/ 153448 h 1620012"/>
              <a:gd name="connsiteX2507" fmla="*/ 1037082 w 1620012"/>
              <a:gd name="connsiteY2507" fmla="*/ 168688 h 1620012"/>
              <a:gd name="connsiteX2508" fmla="*/ 1013937 w 1620012"/>
              <a:gd name="connsiteY2508" fmla="*/ 195739 h 1620012"/>
              <a:gd name="connsiteX2509" fmla="*/ 977456 w 1620012"/>
              <a:gd name="connsiteY2509" fmla="*/ 184785 h 1620012"/>
              <a:gd name="connsiteX2510" fmla="*/ 605885 w 1620012"/>
              <a:gd name="connsiteY2510" fmla="*/ 195644 h 1620012"/>
              <a:gd name="connsiteX2511" fmla="*/ 582835 w 1620012"/>
              <a:gd name="connsiteY2511" fmla="*/ 168593 h 1620012"/>
              <a:gd name="connsiteX2512" fmla="*/ 631698 w 1620012"/>
              <a:gd name="connsiteY2512" fmla="*/ 153353 h 1620012"/>
              <a:gd name="connsiteX2513" fmla="*/ 644462 w 1620012"/>
              <a:gd name="connsiteY2513" fmla="*/ 168307 h 1620012"/>
              <a:gd name="connsiteX2514" fmla="*/ 811054 w 1620012"/>
              <a:gd name="connsiteY2514" fmla="*/ 147352 h 1620012"/>
              <a:gd name="connsiteX2515" fmla="*/ 1222915 w 1620012"/>
              <a:gd name="connsiteY2515" fmla="*/ 144304 h 1620012"/>
              <a:gd name="connsiteX2516" fmla="*/ 1227487 w 1620012"/>
              <a:gd name="connsiteY2516" fmla="*/ 147162 h 1620012"/>
              <a:gd name="connsiteX2517" fmla="*/ 1215009 w 1620012"/>
              <a:gd name="connsiteY2517" fmla="*/ 167069 h 1620012"/>
              <a:gd name="connsiteX2518" fmla="*/ 1210437 w 1620012"/>
              <a:gd name="connsiteY2518" fmla="*/ 164307 h 1620012"/>
              <a:gd name="connsiteX2519" fmla="*/ 397097 w 1620012"/>
              <a:gd name="connsiteY2519" fmla="*/ 144209 h 1620012"/>
              <a:gd name="connsiteX2520" fmla="*/ 409575 w 1620012"/>
              <a:gd name="connsiteY2520" fmla="*/ 164211 h 1620012"/>
              <a:gd name="connsiteX2521" fmla="*/ 405003 w 1620012"/>
              <a:gd name="connsiteY2521" fmla="*/ 167069 h 1620012"/>
              <a:gd name="connsiteX2522" fmla="*/ 392525 w 1620012"/>
              <a:gd name="connsiteY2522" fmla="*/ 147066 h 1620012"/>
              <a:gd name="connsiteX2523" fmla="*/ 1199388 w 1620012"/>
              <a:gd name="connsiteY2523" fmla="*/ 130207 h 1620012"/>
              <a:gd name="connsiteX2524" fmla="*/ 1204056 w 1620012"/>
              <a:gd name="connsiteY2524" fmla="*/ 132874 h 1620012"/>
              <a:gd name="connsiteX2525" fmla="*/ 1192339 w 1620012"/>
              <a:gd name="connsiteY2525" fmla="*/ 153258 h 1620012"/>
              <a:gd name="connsiteX2526" fmla="*/ 1187672 w 1620012"/>
              <a:gd name="connsiteY2526" fmla="*/ 150591 h 1620012"/>
              <a:gd name="connsiteX2527" fmla="*/ 420624 w 1620012"/>
              <a:gd name="connsiteY2527" fmla="*/ 130207 h 1620012"/>
              <a:gd name="connsiteX2528" fmla="*/ 432340 w 1620012"/>
              <a:gd name="connsiteY2528" fmla="*/ 150591 h 1620012"/>
              <a:gd name="connsiteX2529" fmla="*/ 427673 w 1620012"/>
              <a:gd name="connsiteY2529" fmla="*/ 153258 h 1620012"/>
              <a:gd name="connsiteX2530" fmla="*/ 415956 w 1620012"/>
              <a:gd name="connsiteY2530" fmla="*/ 132874 h 1620012"/>
              <a:gd name="connsiteX2531" fmla="*/ 1175481 w 1620012"/>
              <a:gd name="connsiteY2531" fmla="*/ 116967 h 1620012"/>
              <a:gd name="connsiteX2532" fmla="*/ 1180243 w 1620012"/>
              <a:gd name="connsiteY2532" fmla="*/ 119539 h 1620012"/>
              <a:gd name="connsiteX2533" fmla="*/ 1169194 w 1620012"/>
              <a:gd name="connsiteY2533" fmla="*/ 140304 h 1620012"/>
              <a:gd name="connsiteX2534" fmla="*/ 1164431 w 1620012"/>
              <a:gd name="connsiteY2534" fmla="*/ 137732 h 1620012"/>
              <a:gd name="connsiteX2535" fmla="*/ 444531 w 1620012"/>
              <a:gd name="connsiteY2535" fmla="*/ 116967 h 1620012"/>
              <a:gd name="connsiteX2536" fmla="*/ 455581 w 1620012"/>
              <a:gd name="connsiteY2536" fmla="*/ 137732 h 1620012"/>
              <a:gd name="connsiteX2537" fmla="*/ 450818 w 1620012"/>
              <a:gd name="connsiteY2537" fmla="*/ 140304 h 1620012"/>
              <a:gd name="connsiteX2538" fmla="*/ 439769 w 1620012"/>
              <a:gd name="connsiteY2538" fmla="*/ 119539 h 1620012"/>
              <a:gd name="connsiteX2539" fmla="*/ 810006 w 1620012"/>
              <a:gd name="connsiteY2539" fmla="*/ 106394 h 1620012"/>
              <a:gd name="connsiteX2540" fmla="*/ 631698 w 1620012"/>
              <a:gd name="connsiteY2540" fmla="*/ 129254 h 1620012"/>
              <a:gd name="connsiteX2541" fmla="*/ 629126 w 1620012"/>
              <a:gd name="connsiteY2541" fmla="*/ 143256 h 1620012"/>
              <a:gd name="connsiteX2542" fmla="*/ 323278 w 1620012"/>
              <a:gd name="connsiteY2542" fmla="*/ 320040 h 1620012"/>
              <a:gd name="connsiteX2543" fmla="*/ 309848 w 1620012"/>
              <a:gd name="connsiteY2543" fmla="*/ 315277 h 1620012"/>
              <a:gd name="connsiteX2544" fmla="*/ 131350 w 1620012"/>
              <a:gd name="connsiteY2544" fmla="*/ 624078 h 1620012"/>
              <a:gd name="connsiteX2545" fmla="*/ 142113 w 1620012"/>
              <a:gd name="connsiteY2545" fmla="*/ 633317 h 1620012"/>
              <a:gd name="connsiteX2546" fmla="*/ 119253 w 1620012"/>
              <a:gd name="connsiteY2546" fmla="*/ 810006 h 1620012"/>
              <a:gd name="connsiteX2547" fmla="*/ 142113 w 1620012"/>
              <a:gd name="connsiteY2547" fmla="*/ 986695 h 1620012"/>
              <a:gd name="connsiteX2548" fmla="*/ 131350 w 1620012"/>
              <a:gd name="connsiteY2548" fmla="*/ 995934 h 1620012"/>
              <a:gd name="connsiteX2549" fmla="*/ 309848 w 1620012"/>
              <a:gd name="connsiteY2549" fmla="*/ 1304734 h 1620012"/>
              <a:gd name="connsiteX2550" fmla="*/ 323278 w 1620012"/>
              <a:gd name="connsiteY2550" fmla="*/ 1299972 h 1620012"/>
              <a:gd name="connsiteX2551" fmla="*/ 629126 w 1620012"/>
              <a:gd name="connsiteY2551" fmla="*/ 1476756 h 1620012"/>
              <a:gd name="connsiteX2552" fmla="*/ 631698 w 1620012"/>
              <a:gd name="connsiteY2552" fmla="*/ 1490758 h 1620012"/>
              <a:gd name="connsiteX2553" fmla="*/ 810006 w 1620012"/>
              <a:gd name="connsiteY2553" fmla="*/ 1513618 h 1620012"/>
              <a:gd name="connsiteX2554" fmla="*/ 988314 w 1620012"/>
              <a:gd name="connsiteY2554" fmla="*/ 1490758 h 1620012"/>
              <a:gd name="connsiteX2555" fmla="*/ 990886 w 1620012"/>
              <a:gd name="connsiteY2555" fmla="*/ 1476756 h 1620012"/>
              <a:gd name="connsiteX2556" fmla="*/ 1296829 w 1620012"/>
              <a:gd name="connsiteY2556" fmla="*/ 1300067 h 1620012"/>
              <a:gd name="connsiteX2557" fmla="*/ 1310164 w 1620012"/>
              <a:gd name="connsiteY2557" fmla="*/ 1304830 h 1620012"/>
              <a:gd name="connsiteX2558" fmla="*/ 1488663 w 1620012"/>
              <a:gd name="connsiteY2558" fmla="*/ 995839 h 1620012"/>
              <a:gd name="connsiteX2559" fmla="*/ 1477899 w 1620012"/>
              <a:gd name="connsiteY2559" fmla="*/ 986599 h 1620012"/>
              <a:gd name="connsiteX2560" fmla="*/ 1500759 w 1620012"/>
              <a:gd name="connsiteY2560" fmla="*/ 809911 h 1620012"/>
              <a:gd name="connsiteX2561" fmla="*/ 1477899 w 1620012"/>
              <a:gd name="connsiteY2561" fmla="*/ 633222 h 1620012"/>
              <a:gd name="connsiteX2562" fmla="*/ 1488663 w 1620012"/>
              <a:gd name="connsiteY2562" fmla="*/ 624078 h 1620012"/>
              <a:gd name="connsiteX2563" fmla="*/ 1310164 w 1620012"/>
              <a:gd name="connsiteY2563" fmla="*/ 315277 h 1620012"/>
              <a:gd name="connsiteX2564" fmla="*/ 1296829 w 1620012"/>
              <a:gd name="connsiteY2564" fmla="*/ 320040 h 1620012"/>
              <a:gd name="connsiteX2565" fmla="*/ 990886 w 1620012"/>
              <a:gd name="connsiteY2565" fmla="*/ 143256 h 1620012"/>
              <a:gd name="connsiteX2566" fmla="*/ 988314 w 1620012"/>
              <a:gd name="connsiteY2566" fmla="*/ 129254 h 1620012"/>
              <a:gd name="connsiteX2567" fmla="*/ 810006 w 1620012"/>
              <a:gd name="connsiteY2567" fmla="*/ 106394 h 1620012"/>
              <a:gd name="connsiteX2568" fmla="*/ 1151097 w 1620012"/>
              <a:gd name="connsiteY2568" fmla="*/ 104680 h 1620012"/>
              <a:gd name="connsiteX2569" fmla="*/ 1155859 w 1620012"/>
              <a:gd name="connsiteY2569" fmla="*/ 107157 h 1620012"/>
              <a:gd name="connsiteX2570" fmla="*/ 1145572 w 1620012"/>
              <a:gd name="connsiteY2570" fmla="*/ 128207 h 1620012"/>
              <a:gd name="connsiteX2571" fmla="*/ 1140809 w 1620012"/>
              <a:gd name="connsiteY2571" fmla="*/ 125730 h 1620012"/>
              <a:gd name="connsiteX2572" fmla="*/ 469011 w 1620012"/>
              <a:gd name="connsiteY2572" fmla="*/ 104680 h 1620012"/>
              <a:gd name="connsiteX2573" fmla="*/ 479298 w 1620012"/>
              <a:gd name="connsiteY2573" fmla="*/ 125826 h 1620012"/>
              <a:gd name="connsiteX2574" fmla="*/ 474440 w 1620012"/>
              <a:gd name="connsiteY2574" fmla="*/ 128207 h 1620012"/>
              <a:gd name="connsiteX2575" fmla="*/ 464153 w 1620012"/>
              <a:gd name="connsiteY2575" fmla="*/ 107061 h 1620012"/>
              <a:gd name="connsiteX2576" fmla="*/ 1126236 w 1620012"/>
              <a:gd name="connsiteY2576" fmla="*/ 93250 h 1620012"/>
              <a:gd name="connsiteX2577" fmla="*/ 1131189 w 1620012"/>
              <a:gd name="connsiteY2577" fmla="*/ 95441 h 1620012"/>
              <a:gd name="connsiteX2578" fmla="*/ 1121664 w 1620012"/>
              <a:gd name="connsiteY2578" fmla="*/ 116872 h 1620012"/>
              <a:gd name="connsiteX2579" fmla="*/ 1116711 w 1620012"/>
              <a:gd name="connsiteY2579" fmla="*/ 114681 h 1620012"/>
              <a:gd name="connsiteX2580" fmla="*/ 493871 w 1620012"/>
              <a:gd name="connsiteY2580" fmla="*/ 93250 h 1620012"/>
              <a:gd name="connsiteX2581" fmla="*/ 503396 w 1620012"/>
              <a:gd name="connsiteY2581" fmla="*/ 114681 h 1620012"/>
              <a:gd name="connsiteX2582" fmla="*/ 498443 w 1620012"/>
              <a:gd name="connsiteY2582" fmla="*/ 116872 h 1620012"/>
              <a:gd name="connsiteX2583" fmla="*/ 488918 w 1620012"/>
              <a:gd name="connsiteY2583" fmla="*/ 95441 h 1620012"/>
              <a:gd name="connsiteX2584" fmla="*/ 810006 w 1620012"/>
              <a:gd name="connsiteY2584" fmla="*/ 91916 h 1620012"/>
              <a:gd name="connsiteX2585" fmla="*/ 1528191 w 1620012"/>
              <a:gd name="connsiteY2585" fmla="*/ 810101 h 1620012"/>
              <a:gd name="connsiteX2586" fmla="*/ 810006 w 1620012"/>
              <a:gd name="connsiteY2586" fmla="*/ 1528286 h 1620012"/>
              <a:gd name="connsiteX2587" fmla="*/ 91821 w 1620012"/>
              <a:gd name="connsiteY2587" fmla="*/ 810101 h 1620012"/>
              <a:gd name="connsiteX2588" fmla="*/ 810006 w 1620012"/>
              <a:gd name="connsiteY2588" fmla="*/ 91916 h 1620012"/>
              <a:gd name="connsiteX2589" fmla="*/ 1100995 w 1620012"/>
              <a:gd name="connsiteY2589" fmla="*/ 82677 h 1620012"/>
              <a:gd name="connsiteX2590" fmla="*/ 1106043 w 1620012"/>
              <a:gd name="connsiteY2590" fmla="*/ 84677 h 1620012"/>
              <a:gd name="connsiteX2591" fmla="*/ 1097280 w 1620012"/>
              <a:gd name="connsiteY2591" fmla="*/ 106395 h 1620012"/>
              <a:gd name="connsiteX2592" fmla="*/ 1092232 w 1620012"/>
              <a:gd name="connsiteY2592" fmla="*/ 104394 h 1620012"/>
              <a:gd name="connsiteX2593" fmla="*/ 519017 w 1620012"/>
              <a:gd name="connsiteY2593" fmla="*/ 82677 h 1620012"/>
              <a:gd name="connsiteX2594" fmla="*/ 527780 w 1620012"/>
              <a:gd name="connsiteY2594" fmla="*/ 104394 h 1620012"/>
              <a:gd name="connsiteX2595" fmla="*/ 522827 w 1620012"/>
              <a:gd name="connsiteY2595" fmla="*/ 106395 h 1620012"/>
              <a:gd name="connsiteX2596" fmla="*/ 514064 w 1620012"/>
              <a:gd name="connsiteY2596" fmla="*/ 84677 h 1620012"/>
              <a:gd name="connsiteX2597" fmla="*/ 1075468 w 1620012"/>
              <a:gd name="connsiteY2597" fmla="*/ 72962 h 1620012"/>
              <a:gd name="connsiteX2598" fmla="*/ 1080516 w 1620012"/>
              <a:gd name="connsiteY2598" fmla="*/ 74772 h 1620012"/>
              <a:gd name="connsiteX2599" fmla="*/ 1072515 w 1620012"/>
              <a:gd name="connsiteY2599" fmla="*/ 96774 h 1620012"/>
              <a:gd name="connsiteX2600" fmla="*/ 1067467 w 1620012"/>
              <a:gd name="connsiteY2600" fmla="*/ 94965 h 1620012"/>
              <a:gd name="connsiteX2601" fmla="*/ 544639 w 1620012"/>
              <a:gd name="connsiteY2601" fmla="*/ 72962 h 1620012"/>
              <a:gd name="connsiteX2602" fmla="*/ 552641 w 1620012"/>
              <a:gd name="connsiteY2602" fmla="*/ 94965 h 1620012"/>
              <a:gd name="connsiteX2603" fmla="*/ 547592 w 1620012"/>
              <a:gd name="connsiteY2603" fmla="*/ 96774 h 1620012"/>
              <a:gd name="connsiteX2604" fmla="*/ 539591 w 1620012"/>
              <a:gd name="connsiteY2604" fmla="*/ 74772 h 1620012"/>
              <a:gd name="connsiteX2605" fmla="*/ 1049560 w 1620012"/>
              <a:gd name="connsiteY2605" fmla="*/ 64104 h 1620012"/>
              <a:gd name="connsiteX2606" fmla="*/ 1054703 w 1620012"/>
              <a:gd name="connsiteY2606" fmla="*/ 65818 h 1620012"/>
              <a:gd name="connsiteX2607" fmla="*/ 1047464 w 1620012"/>
              <a:gd name="connsiteY2607" fmla="*/ 88107 h 1620012"/>
              <a:gd name="connsiteX2608" fmla="*/ 1042321 w 1620012"/>
              <a:gd name="connsiteY2608" fmla="*/ 86392 h 1620012"/>
              <a:gd name="connsiteX2609" fmla="*/ 570452 w 1620012"/>
              <a:gd name="connsiteY2609" fmla="*/ 64104 h 1620012"/>
              <a:gd name="connsiteX2610" fmla="*/ 577691 w 1620012"/>
              <a:gd name="connsiteY2610" fmla="*/ 86392 h 1620012"/>
              <a:gd name="connsiteX2611" fmla="*/ 572548 w 1620012"/>
              <a:gd name="connsiteY2611" fmla="*/ 88011 h 1620012"/>
              <a:gd name="connsiteX2612" fmla="*/ 565309 w 1620012"/>
              <a:gd name="connsiteY2612" fmla="*/ 65723 h 1620012"/>
              <a:gd name="connsiteX2613" fmla="*/ 596646 w 1620012"/>
              <a:gd name="connsiteY2613" fmla="*/ 56198 h 1620012"/>
              <a:gd name="connsiteX2614" fmla="*/ 603123 w 1620012"/>
              <a:gd name="connsiteY2614" fmla="*/ 78772 h 1620012"/>
              <a:gd name="connsiteX2615" fmla="*/ 597980 w 1620012"/>
              <a:gd name="connsiteY2615" fmla="*/ 80296 h 1620012"/>
              <a:gd name="connsiteX2616" fmla="*/ 591503 w 1620012"/>
              <a:gd name="connsiteY2616" fmla="*/ 57722 h 1620012"/>
              <a:gd name="connsiteX2617" fmla="*/ 1023461 w 1620012"/>
              <a:gd name="connsiteY2617" fmla="*/ 56103 h 1620012"/>
              <a:gd name="connsiteX2618" fmla="*/ 1028605 w 1620012"/>
              <a:gd name="connsiteY2618" fmla="*/ 57627 h 1620012"/>
              <a:gd name="connsiteX2619" fmla="*/ 1022128 w 1620012"/>
              <a:gd name="connsiteY2619" fmla="*/ 80201 h 1620012"/>
              <a:gd name="connsiteX2620" fmla="*/ 1016889 w 1620012"/>
              <a:gd name="connsiteY2620" fmla="*/ 78772 h 1620012"/>
              <a:gd name="connsiteX2621" fmla="*/ 996887 w 1620012"/>
              <a:gd name="connsiteY2621" fmla="*/ 49244 h 1620012"/>
              <a:gd name="connsiteX2622" fmla="*/ 1002125 w 1620012"/>
              <a:gd name="connsiteY2622" fmla="*/ 50578 h 1620012"/>
              <a:gd name="connsiteX2623" fmla="*/ 996505 w 1620012"/>
              <a:gd name="connsiteY2623" fmla="*/ 73343 h 1620012"/>
              <a:gd name="connsiteX2624" fmla="*/ 991171 w 1620012"/>
              <a:gd name="connsiteY2624" fmla="*/ 72009 h 1620012"/>
              <a:gd name="connsiteX2625" fmla="*/ 623030 w 1620012"/>
              <a:gd name="connsiteY2625" fmla="*/ 49244 h 1620012"/>
              <a:gd name="connsiteX2626" fmla="*/ 628745 w 1620012"/>
              <a:gd name="connsiteY2626" fmla="*/ 72009 h 1620012"/>
              <a:gd name="connsiteX2627" fmla="*/ 623411 w 1620012"/>
              <a:gd name="connsiteY2627" fmla="*/ 73343 h 1620012"/>
              <a:gd name="connsiteX2628" fmla="*/ 617791 w 1620012"/>
              <a:gd name="connsiteY2628" fmla="*/ 50578 h 1620012"/>
              <a:gd name="connsiteX2629" fmla="*/ 970312 w 1620012"/>
              <a:gd name="connsiteY2629" fmla="*/ 43149 h 1620012"/>
              <a:gd name="connsiteX2630" fmla="*/ 975550 w 1620012"/>
              <a:gd name="connsiteY2630" fmla="*/ 44291 h 1620012"/>
              <a:gd name="connsiteX2631" fmla="*/ 970693 w 1620012"/>
              <a:gd name="connsiteY2631" fmla="*/ 67247 h 1620012"/>
              <a:gd name="connsiteX2632" fmla="*/ 965454 w 1620012"/>
              <a:gd name="connsiteY2632" fmla="*/ 66104 h 1620012"/>
              <a:gd name="connsiteX2633" fmla="*/ 649796 w 1620012"/>
              <a:gd name="connsiteY2633" fmla="*/ 43149 h 1620012"/>
              <a:gd name="connsiteX2634" fmla="*/ 654653 w 1620012"/>
              <a:gd name="connsiteY2634" fmla="*/ 66104 h 1620012"/>
              <a:gd name="connsiteX2635" fmla="*/ 649319 w 1620012"/>
              <a:gd name="connsiteY2635" fmla="*/ 67247 h 1620012"/>
              <a:gd name="connsiteX2636" fmla="*/ 644462 w 1620012"/>
              <a:gd name="connsiteY2636" fmla="*/ 44291 h 1620012"/>
              <a:gd name="connsiteX2637" fmla="*/ 943451 w 1620012"/>
              <a:gd name="connsiteY2637" fmla="*/ 38005 h 1620012"/>
              <a:gd name="connsiteX2638" fmla="*/ 948785 w 1620012"/>
              <a:gd name="connsiteY2638" fmla="*/ 38958 h 1620012"/>
              <a:gd name="connsiteX2639" fmla="*/ 944689 w 1620012"/>
              <a:gd name="connsiteY2639" fmla="*/ 62103 h 1620012"/>
              <a:gd name="connsiteX2640" fmla="*/ 939355 w 1620012"/>
              <a:gd name="connsiteY2640" fmla="*/ 61151 h 1620012"/>
              <a:gd name="connsiteX2641" fmla="*/ 676656 w 1620012"/>
              <a:gd name="connsiteY2641" fmla="*/ 38005 h 1620012"/>
              <a:gd name="connsiteX2642" fmla="*/ 680752 w 1620012"/>
              <a:gd name="connsiteY2642" fmla="*/ 61246 h 1620012"/>
              <a:gd name="connsiteX2643" fmla="*/ 675418 w 1620012"/>
              <a:gd name="connsiteY2643" fmla="*/ 62103 h 1620012"/>
              <a:gd name="connsiteX2644" fmla="*/ 671322 w 1620012"/>
              <a:gd name="connsiteY2644" fmla="*/ 38958 h 1620012"/>
              <a:gd name="connsiteX2645" fmla="*/ 916400 w 1620012"/>
              <a:gd name="connsiteY2645" fmla="*/ 33814 h 1620012"/>
              <a:gd name="connsiteX2646" fmla="*/ 921734 w 1620012"/>
              <a:gd name="connsiteY2646" fmla="*/ 34576 h 1620012"/>
              <a:gd name="connsiteX2647" fmla="*/ 918496 w 1620012"/>
              <a:gd name="connsiteY2647" fmla="*/ 57912 h 1620012"/>
              <a:gd name="connsiteX2648" fmla="*/ 913162 w 1620012"/>
              <a:gd name="connsiteY2648" fmla="*/ 57150 h 1620012"/>
              <a:gd name="connsiteX2649" fmla="*/ 703707 w 1620012"/>
              <a:gd name="connsiteY2649" fmla="*/ 33814 h 1620012"/>
              <a:gd name="connsiteX2650" fmla="*/ 706946 w 1620012"/>
              <a:gd name="connsiteY2650" fmla="*/ 57150 h 1620012"/>
              <a:gd name="connsiteX2651" fmla="*/ 701612 w 1620012"/>
              <a:gd name="connsiteY2651" fmla="*/ 57912 h 1620012"/>
              <a:gd name="connsiteX2652" fmla="*/ 698373 w 1620012"/>
              <a:gd name="connsiteY2652" fmla="*/ 34576 h 1620012"/>
              <a:gd name="connsiteX2653" fmla="*/ 889254 w 1620012"/>
              <a:gd name="connsiteY2653" fmla="*/ 30671 h 1620012"/>
              <a:gd name="connsiteX2654" fmla="*/ 894588 w 1620012"/>
              <a:gd name="connsiteY2654" fmla="*/ 31242 h 1620012"/>
              <a:gd name="connsiteX2655" fmla="*/ 892112 w 1620012"/>
              <a:gd name="connsiteY2655" fmla="*/ 54674 h 1620012"/>
              <a:gd name="connsiteX2656" fmla="*/ 886778 w 1620012"/>
              <a:gd name="connsiteY2656" fmla="*/ 54102 h 1620012"/>
              <a:gd name="connsiteX2657" fmla="*/ 730853 w 1620012"/>
              <a:gd name="connsiteY2657" fmla="*/ 30671 h 1620012"/>
              <a:gd name="connsiteX2658" fmla="*/ 733330 w 1620012"/>
              <a:gd name="connsiteY2658" fmla="*/ 54102 h 1620012"/>
              <a:gd name="connsiteX2659" fmla="*/ 727996 w 1620012"/>
              <a:gd name="connsiteY2659" fmla="*/ 54674 h 1620012"/>
              <a:gd name="connsiteX2660" fmla="*/ 725519 w 1620012"/>
              <a:gd name="connsiteY2660" fmla="*/ 31242 h 1620012"/>
              <a:gd name="connsiteX2661" fmla="*/ 861917 w 1620012"/>
              <a:gd name="connsiteY2661" fmla="*/ 28385 h 1620012"/>
              <a:gd name="connsiteX2662" fmla="*/ 867346 w 1620012"/>
              <a:gd name="connsiteY2662" fmla="*/ 28766 h 1620012"/>
              <a:gd name="connsiteX2663" fmla="*/ 865727 w 1620012"/>
              <a:gd name="connsiteY2663" fmla="*/ 52293 h 1620012"/>
              <a:gd name="connsiteX2664" fmla="*/ 860298 w 1620012"/>
              <a:gd name="connsiteY2664" fmla="*/ 51912 h 1620012"/>
              <a:gd name="connsiteX2665" fmla="*/ 758095 w 1620012"/>
              <a:gd name="connsiteY2665" fmla="*/ 28385 h 1620012"/>
              <a:gd name="connsiteX2666" fmla="*/ 759714 w 1620012"/>
              <a:gd name="connsiteY2666" fmla="*/ 51912 h 1620012"/>
              <a:gd name="connsiteX2667" fmla="*/ 754285 w 1620012"/>
              <a:gd name="connsiteY2667" fmla="*/ 52293 h 1620012"/>
              <a:gd name="connsiteX2668" fmla="*/ 752666 w 1620012"/>
              <a:gd name="connsiteY2668" fmla="*/ 28766 h 1620012"/>
              <a:gd name="connsiteX2669" fmla="*/ 834676 w 1620012"/>
              <a:gd name="connsiteY2669" fmla="*/ 26956 h 1620012"/>
              <a:gd name="connsiteX2670" fmla="*/ 840105 w 1620012"/>
              <a:gd name="connsiteY2670" fmla="*/ 27146 h 1620012"/>
              <a:gd name="connsiteX2671" fmla="*/ 839248 w 1620012"/>
              <a:gd name="connsiteY2671" fmla="*/ 50769 h 1620012"/>
              <a:gd name="connsiteX2672" fmla="*/ 833819 w 1620012"/>
              <a:gd name="connsiteY2672" fmla="*/ 50578 h 1620012"/>
              <a:gd name="connsiteX2673" fmla="*/ 785336 w 1620012"/>
              <a:gd name="connsiteY2673" fmla="*/ 26956 h 1620012"/>
              <a:gd name="connsiteX2674" fmla="*/ 786194 w 1620012"/>
              <a:gd name="connsiteY2674" fmla="*/ 50578 h 1620012"/>
              <a:gd name="connsiteX2675" fmla="*/ 780764 w 1620012"/>
              <a:gd name="connsiteY2675" fmla="*/ 50769 h 1620012"/>
              <a:gd name="connsiteX2676" fmla="*/ 779907 w 1620012"/>
              <a:gd name="connsiteY2676" fmla="*/ 27146 h 1620012"/>
              <a:gd name="connsiteX2677" fmla="*/ 807339 w 1620012"/>
              <a:gd name="connsiteY2677" fmla="*/ 26575 h 1620012"/>
              <a:gd name="connsiteX2678" fmla="*/ 812673 w 1620012"/>
              <a:gd name="connsiteY2678" fmla="*/ 26575 h 1620012"/>
              <a:gd name="connsiteX2679" fmla="*/ 812673 w 1620012"/>
              <a:gd name="connsiteY2679" fmla="*/ 50197 h 1620012"/>
              <a:gd name="connsiteX2680" fmla="*/ 810006 w 1620012"/>
              <a:gd name="connsiteY2680" fmla="*/ 50197 h 1620012"/>
              <a:gd name="connsiteX2681" fmla="*/ 807339 w 1620012"/>
              <a:gd name="connsiteY2681" fmla="*/ 50197 h 1620012"/>
              <a:gd name="connsiteX2682" fmla="*/ 810006 w 1620012"/>
              <a:gd name="connsiteY2682" fmla="*/ 7620 h 1620012"/>
              <a:gd name="connsiteX2683" fmla="*/ 7525 w 1620012"/>
              <a:gd name="connsiteY2683" fmla="*/ 810101 h 1620012"/>
              <a:gd name="connsiteX2684" fmla="*/ 810006 w 1620012"/>
              <a:gd name="connsiteY2684" fmla="*/ 1612583 h 1620012"/>
              <a:gd name="connsiteX2685" fmla="*/ 1612488 w 1620012"/>
              <a:gd name="connsiteY2685" fmla="*/ 810101 h 1620012"/>
              <a:gd name="connsiteX2686" fmla="*/ 810006 w 1620012"/>
              <a:gd name="connsiteY2686" fmla="*/ 7620 h 1620012"/>
              <a:gd name="connsiteX2687" fmla="*/ 810006 w 1620012"/>
              <a:gd name="connsiteY2687" fmla="*/ 0 h 1620012"/>
              <a:gd name="connsiteX2688" fmla="*/ 1382744 w 1620012"/>
              <a:gd name="connsiteY2688" fmla="*/ 237268 h 1620012"/>
              <a:gd name="connsiteX2689" fmla="*/ 1620012 w 1620012"/>
              <a:gd name="connsiteY2689" fmla="*/ 810006 h 1620012"/>
              <a:gd name="connsiteX2690" fmla="*/ 1382744 w 1620012"/>
              <a:gd name="connsiteY2690" fmla="*/ 1382744 h 1620012"/>
              <a:gd name="connsiteX2691" fmla="*/ 810006 w 1620012"/>
              <a:gd name="connsiteY2691" fmla="*/ 1620012 h 1620012"/>
              <a:gd name="connsiteX2692" fmla="*/ 237268 w 1620012"/>
              <a:gd name="connsiteY2692" fmla="*/ 1382744 h 1620012"/>
              <a:gd name="connsiteX2693" fmla="*/ 0 w 1620012"/>
              <a:gd name="connsiteY2693" fmla="*/ 810006 h 1620012"/>
              <a:gd name="connsiteX2694" fmla="*/ 237268 w 1620012"/>
              <a:gd name="connsiteY2694" fmla="*/ 237268 h 1620012"/>
              <a:gd name="connsiteX2695" fmla="*/ 810006 w 1620012"/>
              <a:gd name="connsiteY2695" fmla="*/ 0 h 1620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</a:cxnLst>
            <a:rect l="l" t="t" r="r" b="b"/>
            <a:pathLst>
              <a:path w="1620012" h="1620012">
                <a:moveTo>
                  <a:pt x="807339" y="1569911"/>
                </a:moveTo>
                <a:cubicBezTo>
                  <a:pt x="808197" y="1569911"/>
                  <a:pt x="809149" y="1569911"/>
                  <a:pt x="810006" y="1569911"/>
                </a:cubicBezTo>
                <a:cubicBezTo>
                  <a:pt x="810959" y="1569911"/>
                  <a:pt x="811815" y="1569911"/>
                  <a:pt x="812768" y="1569911"/>
                </a:cubicBezTo>
                <a:lnTo>
                  <a:pt x="812768" y="1593533"/>
                </a:lnTo>
                <a:lnTo>
                  <a:pt x="807339" y="1593533"/>
                </a:lnTo>
                <a:close/>
                <a:moveTo>
                  <a:pt x="839248" y="1569339"/>
                </a:moveTo>
                <a:lnTo>
                  <a:pt x="840105" y="1592961"/>
                </a:lnTo>
                <a:lnTo>
                  <a:pt x="834676" y="1593152"/>
                </a:lnTo>
                <a:lnTo>
                  <a:pt x="833819" y="1569530"/>
                </a:lnTo>
                <a:cubicBezTo>
                  <a:pt x="835628" y="1569435"/>
                  <a:pt x="837438" y="1569435"/>
                  <a:pt x="839248" y="1569339"/>
                </a:cubicBezTo>
                <a:close/>
                <a:moveTo>
                  <a:pt x="780859" y="1569339"/>
                </a:moveTo>
                <a:cubicBezTo>
                  <a:pt x="782574" y="1569435"/>
                  <a:pt x="784384" y="1569435"/>
                  <a:pt x="786289" y="1569530"/>
                </a:cubicBezTo>
                <a:lnTo>
                  <a:pt x="785432" y="1593152"/>
                </a:lnTo>
                <a:lnTo>
                  <a:pt x="780002" y="1592961"/>
                </a:lnTo>
                <a:close/>
                <a:moveTo>
                  <a:pt x="865727" y="1567911"/>
                </a:moveTo>
                <a:lnTo>
                  <a:pt x="867346" y="1591437"/>
                </a:lnTo>
                <a:lnTo>
                  <a:pt x="861917" y="1591818"/>
                </a:lnTo>
                <a:lnTo>
                  <a:pt x="860298" y="1568292"/>
                </a:lnTo>
                <a:cubicBezTo>
                  <a:pt x="862108" y="1568101"/>
                  <a:pt x="863918" y="1568006"/>
                  <a:pt x="865727" y="1567911"/>
                </a:cubicBezTo>
                <a:close/>
                <a:moveTo>
                  <a:pt x="754380" y="1567911"/>
                </a:moveTo>
                <a:cubicBezTo>
                  <a:pt x="756094" y="1568006"/>
                  <a:pt x="757904" y="1568101"/>
                  <a:pt x="759809" y="1568292"/>
                </a:cubicBezTo>
                <a:lnTo>
                  <a:pt x="758190" y="1591818"/>
                </a:lnTo>
                <a:lnTo>
                  <a:pt x="752761" y="1591437"/>
                </a:lnTo>
                <a:close/>
                <a:moveTo>
                  <a:pt x="892112" y="1565529"/>
                </a:moveTo>
                <a:lnTo>
                  <a:pt x="894588" y="1588961"/>
                </a:lnTo>
                <a:lnTo>
                  <a:pt x="889254" y="1589532"/>
                </a:lnTo>
                <a:lnTo>
                  <a:pt x="886778" y="1566101"/>
                </a:lnTo>
                <a:cubicBezTo>
                  <a:pt x="888588" y="1565910"/>
                  <a:pt x="890302" y="1565720"/>
                  <a:pt x="892112" y="1565529"/>
                </a:cubicBezTo>
                <a:close/>
                <a:moveTo>
                  <a:pt x="727900" y="1565529"/>
                </a:moveTo>
                <a:cubicBezTo>
                  <a:pt x="729710" y="1565720"/>
                  <a:pt x="731520" y="1565910"/>
                  <a:pt x="733234" y="1566101"/>
                </a:cubicBezTo>
                <a:lnTo>
                  <a:pt x="730758" y="1589532"/>
                </a:lnTo>
                <a:lnTo>
                  <a:pt x="725424" y="1588961"/>
                </a:lnTo>
                <a:close/>
                <a:moveTo>
                  <a:pt x="918496" y="1562196"/>
                </a:moveTo>
                <a:lnTo>
                  <a:pt x="921734" y="1585532"/>
                </a:lnTo>
                <a:lnTo>
                  <a:pt x="916400" y="1586294"/>
                </a:lnTo>
                <a:lnTo>
                  <a:pt x="913162" y="1562958"/>
                </a:lnTo>
                <a:cubicBezTo>
                  <a:pt x="914876" y="1562767"/>
                  <a:pt x="916686" y="1562481"/>
                  <a:pt x="918496" y="1562196"/>
                </a:cubicBezTo>
                <a:close/>
                <a:moveTo>
                  <a:pt x="701612" y="1562196"/>
                </a:moveTo>
                <a:cubicBezTo>
                  <a:pt x="703422" y="1562481"/>
                  <a:pt x="705136" y="1562767"/>
                  <a:pt x="706946" y="1562958"/>
                </a:cubicBezTo>
                <a:lnTo>
                  <a:pt x="703707" y="1586294"/>
                </a:lnTo>
                <a:lnTo>
                  <a:pt x="698373" y="1585532"/>
                </a:lnTo>
                <a:close/>
                <a:moveTo>
                  <a:pt x="944689" y="1558005"/>
                </a:moveTo>
                <a:lnTo>
                  <a:pt x="948785" y="1581150"/>
                </a:lnTo>
                <a:lnTo>
                  <a:pt x="943451" y="1582103"/>
                </a:lnTo>
                <a:lnTo>
                  <a:pt x="939355" y="1558957"/>
                </a:lnTo>
                <a:cubicBezTo>
                  <a:pt x="941070" y="1558671"/>
                  <a:pt x="942880" y="1558290"/>
                  <a:pt x="944689" y="1558005"/>
                </a:cubicBezTo>
                <a:close/>
                <a:moveTo>
                  <a:pt x="675418" y="1558005"/>
                </a:moveTo>
                <a:cubicBezTo>
                  <a:pt x="677228" y="1558290"/>
                  <a:pt x="678942" y="1558671"/>
                  <a:pt x="680752" y="1558957"/>
                </a:cubicBezTo>
                <a:lnTo>
                  <a:pt x="676656" y="1582103"/>
                </a:lnTo>
                <a:lnTo>
                  <a:pt x="671322" y="1581150"/>
                </a:lnTo>
                <a:close/>
                <a:moveTo>
                  <a:pt x="970598" y="1552861"/>
                </a:moveTo>
                <a:lnTo>
                  <a:pt x="975455" y="1575816"/>
                </a:lnTo>
                <a:lnTo>
                  <a:pt x="970216" y="1576959"/>
                </a:lnTo>
                <a:lnTo>
                  <a:pt x="965359" y="1554004"/>
                </a:lnTo>
                <a:cubicBezTo>
                  <a:pt x="967169" y="1553623"/>
                  <a:pt x="968883" y="1553242"/>
                  <a:pt x="970598" y="1552861"/>
                </a:cubicBezTo>
                <a:close/>
                <a:moveTo>
                  <a:pt x="649414" y="1552861"/>
                </a:moveTo>
                <a:cubicBezTo>
                  <a:pt x="651129" y="1553242"/>
                  <a:pt x="652939" y="1553623"/>
                  <a:pt x="654653" y="1553909"/>
                </a:cubicBezTo>
                <a:lnTo>
                  <a:pt x="649796" y="1576959"/>
                </a:lnTo>
                <a:lnTo>
                  <a:pt x="644556" y="1575816"/>
                </a:lnTo>
                <a:close/>
                <a:moveTo>
                  <a:pt x="623507" y="1546860"/>
                </a:moveTo>
                <a:cubicBezTo>
                  <a:pt x="625316" y="1547337"/>
                  <a:pt x="627031" y="1547718"/>
                  <a:pt x="628745" y="1548194"/>
                </a:cubicBezTo>
                <a:lnTo>
                  <a:pt x="623030" y="1570959"/>
                </a:lnTo>
                <a:lnTo>
                  <a:pt x="617791" y="1569625"/>
                </a:lnTo>
                <a:close/>
                <a:moveTo>
                  <a:pt x="996505" y="1546765"/>
                </a:moveTo>
                <a:lnTo>
                  <a:pt x="1002221" y="1569530"/>
                </a:lnTo>
                <a:lnTo>
                  <a:pt x="996981" y="1570863"/>
                </a:lnTo>
                <a:lnTo>
                  <a:pt x="991267" y="1548098"/>
                </a:lnTo>
                <a:cubicBezTo>
                  <a:pt x="992981" y="1547718"/>
                  <a:pt x="994791" y="1547241"/>
                  <a:pt x="996505" y="1546765"/>
                </a:cubicBezTo>
                <a:close/>
                <a:moveTo>
                  <a:pt x="1022032" y="1539907"/>
                </a:moveTo>
                <a:lnTo>
                  <a:pt x="1028509" y="1562481"/>
                </a:lnTo>
                <a:lnTo>
                  <a:pt x="1023366" y="1564005"/>
                </a:lnTo>
                <a:lnTo>
                  <a:pt x="1016889" y="1541431"/>
                </a:lnTo>
                <a:cubicBezTo>
                  <a:pt x="1018699" y="1540860"/>
                  <a:pt x="1020413" y="1540383"/>
                  <a:pt x="1022032" y="1539907"/>
                </a:cubicBezTo>
                <a:close/>
                <a:moveTo>
                  <a:pt x="597980" y="1539907"/>
                </a:moveTo>
                <a:cubicBezTo>
                  <a:pt x="599694" y="1540383"/>
                  <a:pt x="601409" y="1540955"/>
                  <a:pt x="603123" y="1541431"/>
                </a:cubicBezTo>
                <a:lnTo>
                  <a:pt x="596646" y="1564005"/>
                </a:lnTo>
                <a:lnTo>
                  <a:pt x="591503" y="1562481"/>
                </a:lnTo>
                <a:close/>
                <a:moveTo>
                  <a:pt x="1047464" y="1532097"/>
                </a:moveTo>
                <a:lnTo>
                  <a:pt x="1054703" y="1554385"/>
                </a:lnTo>
                <a:lnTo>
                  <a:pt x="1049560" y="1556004"/>
                </a:lnTo>
                <a:lnTo>
                  <a:pt x="1042321" y="1533716"/>
                </a:lnTo>
                <a:cubicBezTo>
                  <a:pt x="1044035" y="1533144"/>
                  <a:pt x="1045750" y="1532573"/>
                  <a:pt x="1047464" y="1532097"/>
                </a:cubicBezTo>
                <a:close/>
                <a:moveTo>
                  <a:pt x="572643" y="1532097"/>
                </a:moveTo>
                <a:cubicBezTo>
                  <a:pt x="574357" y="1532668"/>
                  <a:pt x="575977" y="1533144"/>
                  <a:pt x="577787" y="1533716"/>
                </a:cubicBezTo>
                <a:lnTo>
                  <a:pt x="570548" y="1556004"/>
                </a:lnTo>
                <a:lnTo>
                  <a:pt x="565404" y="1554385"/>
                </a:lnTo>
                <a:close/>
                <a:moveTo>
                  <a:pt x="1072515" y="1523334"/>
                </a:moveTo>
                <a:lnTo>
                  <a:pt x="1080516" y="1545336"/>
                </a:lnTo>
                <a:lnTo>
                  <a:pt x="1075468" y="1547146"/>
                </a:lnTo>
                <a:lnTo>
                  <a:pt x="1067467" y="1525143"/>
                </a:lnTo>
                <a:cubicBezTo>
                  <a:pt x="1069086" y="1524572"/>
                  <a:pt x="1070800" y="1524000"/>
                  <a:pt x="1072515" y="1523334"/>
                </a:cubicBezTo>
                <a:close/>
                <a:moveTo>
                  <a:pt x="547592" y="1523334"/>
                </a:moveTo>
                <a:cubicBezTo>
                  <a:pt x="549212" y="1524000"/>
                  <a:pt x="550926" y="1524572"/>
                  <a:pt x="552641" y="1525143"/>
                </a:cubicBezTo>
                <a:lnTo>
                  <a:pt x="544639" y="1547241"/>
                </a:lnTo>
                <a:lnTo>
                  <a:pt x="539591" y="1545336"/>
                </a:lnTo>
                <a:close/>
                <a:moveTo>
                  <a:pt x="1097280" y="1513713"/>
                </a:moveTo>
                <a:lnTo>
                  <a:pt x="1106043" y="1535430"/>
                </a:lnTo>
                <a:lnTo>
                  <a:pt x="1100995" y="1537431"/>
                </a:lnTo>
                <a:lnTo>
                  <a:pt x="1092232" y="1515714"/>
                </a:lnTo>
                <a:cubicBezTo>
                  <a:pt x="1093947" y="1515047"/>
                  <a:pt x="1095566" y="1514380"/>
                  <a:pt x="1097280" y="1513713"/>
                </a:cubicBezTo>
                <a:close/>
                <a:moveTo>
                  <a:pt x="522827" y="1513713"/>
                </a:moveTo>
                <a:cubicBezTo>
                  <a:pt x="524446" y="1514475"/>
                  <a:pt x="526161" y="1515142"/>
                  <a:pt x="527875" y="1515618"/>
                </a:cubicBezTo>
                <a:lnTo>
                  <a:pt x="519112" y="1537431"/>
                </a:lnTo>
                <a:lnTo>
                  <a:pt x="514064" y="1535430"/>
                </a:lnTo>
                <a:close/>
                <a:moveTo>
                  <a:pt x="1121664" y="1503331"/>
                </a:moveTo>
                <a:lnTo>
                  <a:pt x="1131189" y="1524762"/>
                </a:lnTo>
                <a:lnTo>
                  <a:pt x="1126236" y="1526953"/>
                </a:lnTo>
                <a:lnTo>
                  <a:pt x="1116711" y="1505522"/>
                </a:lnTo>
                <a:cubicBezTo>
                  <a:pt x="1118331" y="1504760"/>
                  <a:pt x="1119950" y="1503998"/>
                  <a:pt x="1121664" y="1503331"/>
                </a:cubicBezTo>
                <a:close/>
                <a:moveTo>
                  <a:pt x="498443" y="1503331"/>
                </a:moveTo>
                <a:cubicBezTo>
                  <a:pt x="500062" y="1503998"/>
                  <a:pt x="501777" y="1504760"/>
                  <a:pt x="503396" y="1505522"/>
                </a:cubicBezTo>
                <a:lnTo>
                  <a:pt x="493871" y="1526953"/>
                </a:lnTo>
                <a:lnTo>
                  <a:pt x="488918" y="1524762"/>
                </a:lnTo>
                <a:close/>
                <a:moveTo>
                  <a:pt x="1145572" y="1491996"/>
                </a:moveTo>
                <a:lnTo>
                  <a:pt x="1155859" y="1513047"/>
                </a:lnTo>
                <a:lnTo>
                  <a:pt x="1151001" y="1515428"/>
                </a:lnTo>
                <a:lnTo>
                  <a:pt x="1140714" y="1494378"/>
                </a:lnTo>
                <a:cubicBezTo>
                  <a:pt x="1142428" y="1493520"/>
                  <a:pt x="1143953" y="1492758"/>
                  <a:pt x="1145572" y="1491996"/>
                </a:cubicBezTo>
                <a:close/>
                <a:moveTo>
                  <a:pt x="474440" y="1491996"/>
                </a:moveTo>
                <a:cubicBezTo>
                  <a:pt x="476059" y="1492758"/>
                  <a:pt x="477679" y="1493520"/>
                  <a:pt x="479298" y="1494378"/>
                </a:cubicBezTo>
                <a:lnTo>
                  <a:pt x="469011" y="1515523"/>
                </a:lnTo>
                <a:lnTo>
                  <a:pt x="464153" y="1513142"/>
                </a:lnTo>
                <a:close/>
                <a:moveTo>
                  <a:pt x="1169194" y="1479804"/>
                </a:moveTo>
                <a:lnTo>
                  <a:pt x="1180243" y="1500569"/>
                </a:lnTo>
                <a:lnTo>
                  <a:pt x="1175481" y="1503141"/>
                </a:lnTo>
                <a:lnTo>
                  <a:pt x="1164431" y="1482376"/>
                </a:lnTo>
                <a:cubicBezTo>
                  <a:pt x="1166050" y="1481519"/>
                  <a:pt x="1167575" y="1480662"/>
                  <a:pt x="1169194" y="1479804"/>
                </a:cubicBezTo>
                <a:close/>
                <a:moveTo>
                  <a:pt x="450914" y="1479804"/>
                </a:moveTo>
                <a:cubicBezTo>
                  <a:pt x="452437" y="1480662"/>
                  <a:pt x="454056" y="1481519"/>
                  <a:pt x="455676" y="1482376"/>
                </a:cubicBezTo>
                <a:lnTo>
                  <a:pt x="444627" y="1503141"/>
                </a:lnTo>
                <a:lnTo>
                  <a:pt x="439864" y="1500569"/>
                </a:lnTo>
                <a:close/>
                <a:moveTo>
                  <a:pt x="1192244" y="1466850"/>
                </a:moveTo>
                <a:lnTo>
                  <a:pt x="1204056" y="1487234"/>
                </a:lnTo>
                <a:lnTo>
                  <a:pt x="1199388" y="1489901"/>
                </a:lnTo>
                <a:lnTo>
                  <a:pt x="1187672" y="1469517"/>
                </a:lnTo>
                <a:cubicBezTo>
                  <a:pt x="1189197" y="1468660"/>
                  <a:pt x="1190816" y="1467803"/>
                  <a:pt x="1192244" y="1466850"/>
                </a:cubicBezTo>
                <a:close/>
                <a:moveTo>
                  <a:pt x="427768" y="1466850"/>
                </a:moveTo>
                <a:cubicBezTo>
                  <a:pt x="429292" y="1467803"/>
                  <a:pt x="430815" y="1468660"/>
                  <a:pt x="432435" y="1469517"/>
                </a:cubicBezTo>
                <a:lnTo>
                  <a:pt x="420624" y="1489901"/>
                </a:lnTo>
                <a:lnTo>
                  <a:pt x="415956" y="1487234"/>
                </a:lnTo>
                <a:close/>
                <a:moveTo>
                  <a:pt x="1215009" y="1453134"/>
                </a:moveTo>
                <a:lnTo>
                  <a:pt x="1227487" y="1473137"/>
                </a:lnTo>
                <a:lnTo>
                  <a:pt x="1222915" y="1475994"/>
                </a:lnTo>
                <a:lnTo>
                  <a:pt x="1210437" y="1455992"/>
                </a:lnTo>
                <a:cubicBezTo>
                  <a:pt x="1211961" y="1455039"/>
                  <a:pt x="1213485" y="1454087"/>
                  <a:pt x="1215009" y="1453134"/>
                </a:cubicBezTo>
                <a:close/>
                <a:moveTo>
                  <a:pt x="405098" y="1453134"/>
                </a:moveTo>
                <a:cubicBezTo>
                  <a:pt x="406527" y="1454087"/>
                  <a:pt x="408051" y="1455039"/>
                  <a:pt x="409670" y="1455992"/>
                </a:cubicBezTo>
                <a:lnTo>
                  <a:pt x="397193" y="1475994"/>
                </a:lnTo>
                <a:lnTo>
                  <a:pt x="392621" y="1473137"/>
                </a:lnTo>
                <a:close/>
                <a:moveTo>
                  <a:pt x="1237202" y="1438561"/>
                </a:moveTo>
                <a:lnTo>
                  <a:pt x="1250347" y="1458087"/>
                </a:lnTo>
                <a:lnTo>
                  <a:pt x="1245870" y="1461135"/>
                </a:lnTo>
                <a:lnTo>
                  <a:pt x="1232725" y="1441609"/>
                </a:lnTo>
                <a:cubicBezTo>
                  <a:pt x="1234250" y="1440561"/>
                  <a:pt x="1235678" y="1439514"/>
                  <a:pt x="1237202" y="1438561"/>
                </a:cubicBezTo>
                <a:close/>
                <a:moveTo>
                  <a:pt x="382905" y="1438561"/>
                </a:moveTo>
                <a:cubicBezTo>
                  <a:pt x="384334" y="1439514"/>
                  <a:pt x="385858" y="1440561"/>
                  <a:pt x="387381" y="1441609"/>
                </a:cubicBezTo>
                <a:lnTo>
                  <a:pt x="374238" y="1461135"/>
                </a:lnTo>
                <a:lnTo>
                  <a:pt x="369760" y="1458087"/>
                </a:lnTo>
                <a:close/>
                <a:moveTo>
                  <a:pt x="605981" y="1424274"/>
                </a:moveTo>
                <a:cubicBezTo>
                  <a:pt x="617982" y="1428274"/>
                  <a:pt x="630175" y="1431989"/>
                  <a:pt x="642462" y="1435228"/>
                </a:cubicBezTo>
                <a:cubicBezTo>
                  <a:pt x="766667" y="1468565"/>
                  <a:pt x="894969" y="1464374"/>
                  <a:pt x="1014127" y="1424464"/>
                </a:cubicBezTo>
                <a:lnTo>
                  <a:pt x="1037178" y="1451515"/>
                </a:lnTo>
                <a:cubicBezTo>
                  <a:pt x="1020985" y="1457230"/>
                  <a:pt x="1004697" y="1462278"/>
                  <a:pt x="988314" y="1466755"/>
                </a:cubicBezTo>
                <a:lnTo>
                  <a:pt x="975456" y="1451801"/>
                </a:lnTo>
                <a:cubicBezTo>
                  <a:pt x="865347" y="1480186"/>
                  <a:pt x="751523" y="1479233"/>
                  <a:pt x="644557" y="1451611"/>
                </a:cubicBezTo>
                <a:lnTo>
                  <a:pt x="631794" y="1466565"/>
                </a:lnTo>
                <a:cubicBezTo>
                  <a:pt x="615316" y="1462088"/>
                  <a:pt x="598932" y="1457040"/>
                  <a:pt x="582835" y="1451325"/>
                </a:cubicBezTo>
                <a:close/>
                <a:moveTo>
                  <a:pt x="1258824" y="1423226"/>
                </a:moveTo>
                <a:lnTo>
                  <a:pt x="1272730" y="1442276"/>
                </a:lnTo>
                <a:lnTo>
                  <a:pt x="1268349" y="1445419"/>
                </a:lnTo>
                <a:lnTo>
                  <a:pt x="1254443" y="1426369"/>
                </a:lnTo>
                <a:cubicBezTo>
                  <a:pt x="1255966" y="1425321"/>
                  <a:pt x="1257395" y="1424273"/>
                  <a:pt x="1258824" y="1423226"/>
                </a:cubicBezTo>
                <a:close/>
                <a:moveTo>
                  <a:pt x="361188" y="1423226"/>
                </a:moveTo>
                <a:cubicBezTo>
                  <a:pt x="362617" y="1424273"/>
                  <a:pt x="364140" y="1425321"/>
                  <a:pt x="365569" y="1426369"/>
                </a:cubicBezTo>
                <a:lnTo>
                  <a:pt x="351663" y="1445419"/>
                </a:lnTo>
                <a:lnTo>
                  <a:pt x="347282" y="1442276"/>
                </a:lnTo>
                <a:close/>
                <a:moveTo>
                  <a:pt x="340138" y="1407224"/>
                </a:moveTo>
                <a:cubicBezTo>
                  <a:pt x="341471" y="1408272"/>
                  <a:pt x="342900" y="1409415"/>
                  <a:pt x="344424" y="1410558"/>
                </a:cubicBezTo>
                <a:lnTo>
                  <a:pt x="329851" y="1429227"/>
                </a:lnTo>
                <a:lnTo>
                  <a:pt x="325564" y="1425893"/>
                </a:lnTo>
                <a:close/>
                <a:moveTo>
                  <a:pt x="1279969" y="1407129"/>
                </a:moveTo>
                <a:lnTo>
                  <a:pt x="1294543" y="1425702"/>
                </a:lnTo>
                <a:lnTo>
                  <a:pt x="1290257" y="1429036"/>
                </a:lnTo>
                <a:lnTo>
                  <a:pt x="1275683" y="1410462"/>
                </a:lnTo>
                <a:cubicBezTo>
                  <a:pt x="1277112" y="1409415"/>
                  <a:pt x="1278541" y="1408272"/>
                  <a:pt x="1279969" y="1407129"/>
                </a:cubicBezTo>
                <a:close/>
                <a:moveTo>
                  <a:pt x="319564" y="1390460"/>
                </a:moveTo>
                <a:cubicBezTo>
                  <a:pt x="320897" y="1391603"/>
                  <a:pt x="322326" y="1392746"/>
                  <a:pt x="323755" y="1393984"/>
                </a:cubicBezTo>
                <a:lnTo>
                  <a:pt x="308515" y="1412082"/>
                </a:lnTo>
                <a:lnTo>
                  <a:pt x="304419" y="1408557"/>
                </a:lnTo>
                <a:close/>
                <a:moveTo>
                  <a:pt x="1300448" y="1390365"/>
                </a:moveTo>
                <a:lnTo>
                  <a:pt x="1315688" y="1408462"/>
                </a:lnTo>
                <a:lnTo>
                  <a:pt x="1311593" y="1411986"/>
                </a:lnTo>
                <a:lnTo>
                  <a:pt x="1296353" y="1393889"/>
                </a:lnTo>
                <a:cubicBezTo>
                  <a:pt x="1297781" y="1392746"/>
                  <a:pt x="1299115" y="1391603"/>
                  <a:pt x="1300448" y="1390365"/>
                </a:cubicBezTo>
                <a:close/>
                <a:moveTo>
                  <a:pt x="1320451" y="1372934"/>
                </a:moveTo>
                <a:lnTo>
                  <a:pt x="1336263" y="1390460"/>
                </a:lnTo>
                <a:lnTo>
                  <a:pt x="1332262" y="1394079"/>
                </a:lnTo>
                <a:lnTo>
                  <a:pt x="1316450" y="1376553"/>
                </a:lnTo>
                <a:cubicBezTo>
                  <a:pt x="1317784" y="1375315"/>
                  <a:pt x="1319117" y="1374172"/>
                  <a:pt x="1320451" y="1372934"/>
                </a:cubicBezTo>
                <a:close/>
                <a:moveTo>
                  <a:pt x="299561" y="1372934"/>
                </a:moveTo>
                <a:cubicBezTo>
                  <a:pt x="300895" y="1374172"/>
                  <a:pt x="302323" y="1375315"/>
                  <a:pt x="303562" y="1376458"/>
                </a:cubicBezTo>
                <a:lnTo>
                  <a:pt x="287750" y="1394079"/>
                </a:lnTo>
                <a:lnTo>
                  <a:pt x="283750" y="1390460"/>
                </a:lnTo>
                <a:close/>
                <a:moveTo>
                  <a:pt x="1339787" y="1354836"/>
                </a:moveTo>
                <a:lnTo>
                  <a:pt x="1356169" y="1371886"/>
                </a:lnTo>
                <a:lnTo>
                  <a:pt x="1352264" y="1375601"/>
                </a:lnTo>
                <a:lnTo>
                  <a:pt x="1335881" y="1358551"/>
                </a:lnTo>
                <a:cubicBezTo>
                  <a:pt x="1337215" y="1357313"/>
                  <a:pt x="1338453" y="1356075"/>
                  <a:pt x="1339787" y="1354836"/>
                </a:cubicBezTo>
                <a:close/>
                <a:moveTo>
                  <a:pt x="280321" y="1354741"/>
                </a:moveTo>
                <a:cubicBezTo>
                  <a:pt x="281559" y="1356075"/>
                  <a:pt x="282893" y="1357313"/>
                  <a:pt x="284226" y="1358456"/>
                </a:cubicBezTo>
                <a:lnTo>
                  <a:pt x="267747" y="1375506"/>
                </a:lnTo>
                <a:lnTo>
                  <a:pt x="263843" y="1371791"/>
                </a:lnTo>
                <a:close/>
                <a:moveTo>
                  <a:pt x="773050" y="1350646"/>
                </a:moveTo>
                <a:cubicBezTo>
                  <a:pt x="785241" y="1351503"/>
                  <a:pt x="797624" y="1352074"/>
                  <a:pt x="810007" y="1352074"/>
                </a:cubicBezTo>
                <a:cubicBezTo>
                  <a:pt x="817055" y="1352074"/>
                  <a:pt x="824008" y="1351788"/>
                  <a:pt x="830961" y="1351503"/>
                </a:cubicBezTo>
                <a:lnTo>
                  <a:pt x="832010" y="1379030"/>
                </a:lnTo>
                <a:cubicBezTo>
                  <a:pt x="824770" y="1379221"/>
                  <a:pt x="817436" y="1379506"/>
                  <a:pt x="809911" y="1379506"/>
                </a:cubicBezTo>
                <a:cubicBezTo>
                  <a:pt x="796862" y="1379506"/>
                  <a:pt x="784003" y="1379030"/>
                  <a:pt x="771145" y="1378173"/>
                </a:cubicBezTo>
                <a:close/>
                <a:moveTo>
                  <a:pt x="808101" y="1339406"/>
                </a:moveTo>
                <a:cubicBezTo>
                  <a:pt x="808768" y="1339406"/>
                  <a:pt x="809340" y="1339406"/>
                  <a:pt x="810007" y="1339406"/>
                </a:cubicBezTo>
                <a:cubicBezTo>
                  <a:pt x="810673" y="1339406"/>
                  <a:pt x="811244" y="1339406"/>
                  <a:pt x="811911" y="1339406"/>
                </a:cubicBezTo>
                <a:lnTo>
                  <a:pt x="811911" y="1344359"/>
                </a:lnTo>
                <a:cubicBezTo>
                  <a:pt x="811244" y="1344359"/>
                  <a:pt x="810673" y="1344359"/>
                  <a:pt x="810007" y="1344359"/>
                </a:cubicBezTo>
                <a:cubicBezTo>
                  <a:pt x="809340" y="1344359"/>
                  <a:pt x="808768" y="1344359"/>
                  <a:pt x="808101" y="1344359"/>
                </a:cubicBezTo>
                <a:close/>
                <a:moveTo>
                  <a:pt x="830390" y="1339025"/>
                </a:moveTo>
                <a:lnTo>
                  <a:pt x="830580" y="1343978"/>
                </a:lnTo>
                <a:cubicBezTo>
                  <a:pt x="829342" y="1343978"/>
                  <a:pt x="828104" y="1344073"/>
                  <a:pt x="826865" y="1344073"/>
                </a:cubicBezTo>
                <a:lnTo>
                  <a:pt x="826675" y="1339120"/>
                </a:lnTo>
                <a:cubicBezTo>
                  <a:pt x="827913" y="1339120"/>
                  <a:pt x="829151" y="1339025"/>
                  <a:pt x="830390" y="1339025"/>
                </a:cubicBezTo>
                <a:close/>
                <a:moveTo>
                  <a:pt x="789718" y="1339025"/>
                </a:moveTo>
                <a:cubicBezTo>
                  <a:pt x="790957" y="1339025"/>
                  <a:pt x="792194" y="1339120"/>
                  <a:pt x="793433" y="1339120"/>
                </a:cubicBezTo>
                <a:lnTo>
                  <a:pt x="793242" y="1344073"/>
                </a:lnTo>
                <a:cubicBezTo>
                  <a:pt x="792004" y="1344073"/>
                  <a:pt x="790766" y="1343978"/>
                  <a:pt x="789528" y="1343978"/>
                </a:cubicBezTo>
                <a:close/>
                <a:moveTo>
                  <a:pt x="848773" y="1337977"/>
                </a:moveTo>
                <a:lnTo>
                  <a:pt x="849154" y="1343025"/>
                </a:lnTo>
                <a:cubicBezTo>
                  <a:pt x="847916" y="1343025"/>
                  <a:pt x="846678" y="1343121"/>
                  <a:pt x="845439" y="1343216"/>
                </a:cubicBezTo>
                <a:lnTo>
                  <a:pt x="845058" y="1338263"/>
                </a:lnTo>
                <a:cubicBezTo>
                  <a:pt x="846297" y="1338168"/>
                  <a:pt x="847534" y="1338072"/>
                  <a:pt x="848773" y="1337977"/>
                </a:cubicBezTo>
                <a:close/>
                <a:moveTo>
                  <a:pt x="771240" y="1337977"/>
                </a:moveTo>
                <a:cubicBezTo>
                  <a:pt x="772478" y="1338072"/>
                  <a:pt x="773716" y="1338168"/>
                  <a:pt x="774954" y="1338263"/>
                </a:cubicBezTo>
                <a:lnTo>
                  <a:pt x="774573" y="1343121"/>
                </a:lnTo>
                <a:cubicBezTo>
                  <a:pt x="773335" y="1343121"/>
                  <a:pt x="772097" y="1343025"/>
                  <a:pt x="770858" y="1342930"/>
                </a:cubicBezTo>
                <a:close/>
                <a:moveTo>
                  <a:pt x="867251" y="1336358"/>
                </a:moveTo>
                <a:lnTo>
                  <a:pt x="867728" y="1341311"/>
                </a:lnTo>
                <a:cubicBezTo>
                  <a:pt x="866490" y="1341406"/>
                  <a:pt x="865251" y="1341597"/>
                  <a:pt x="864013" y="1341692"/>
                </a:cubicBezTo>
                <a:lnTo>
                  <a:pt x="863537" y="1336739"/>
                </a:lnTo>
                <a:cubicBezTo>
                  <a:pt x="864775" y="1336644"/>
                  <a:pt x="866013" y="1336453"/>
                  <a:pt x="867251" y="1336358"/>
                </a:cubicBezTo>
                <a:close/>
                <a:moveTo>
                  <a:pt x="752857" y="1336358"/>
                </a:moveTo>
                <a:cubicBezTo>
                  <a:pt x="754094" y="1336453"/>
                  <a:pt x="755333" y="1336644"/>
                  <a:pt x="756571" y="1336739"/>
                </a:cubicBezTo>
                <a:lnTo>
                  <a:pt x="756095" y="1341692"/>
                </a:lnTo>
                <a:cubicBezTo>
                  <a:pt x="754856" y="1341597"/>
                  <a:pt x="753618" y="1341406"/>
                  <a:pt x="752380" y="1341311"/>
                </a:cubicBezTo>
                <a:close/>
                <a:moveTo>
                  <a:pt x="261557" y="1335977"/>
                </a:moveTo>
                <a:cubicBezTo>
                  <a:pt x="262890" y="1337215"/>
                  <a:pt x="264128" y="1338548"/>
                  <a:pt x="265271" y="1339977"/>
                </a:cubicBezTo>
                <a:lnTo>
                  <a:pt x="248221" y="1356360"/>
                </a:lnTo>
                <a:lnTo>
                  <a:pt x="244506" y="1352455"/>
                </a:lnTo>
                <a:close/>
                <a:moveTo>
                  <a:pt x="1358455" y="1335882"/>
                </a:moveTo>
                <a:lnTo>
                  <a:pt x="1375506" y="1352360"/>
                </a:lnTo>
                <a:lnTo>
                  <a:pt x="1371791" y="1356265"/>
                </a:lnTo>
                <a:lnTo>
                  <a:pt x="1354741" y="1339882"/>
                </a:lnTo>
                <a:cubicBezTo>
                  <a:pt x="1355979" y="1338548"/>
                  <a:pt x="1357217" y="1337215"/>
                  <a:pt x="1358455" y="1335882"/>
                </a:cubicBezTo>
                <a:close/>
                <a:moveTo>
                  <a:pt x="947452" y="1334263"/>
                </a:moveTo>
                <a:lnTo>
                  <a:pt x="954406" y="1360933"/>
                </a:lnTo>
                <a:cubicBezTo>
                  <a:pt x="933641" y="1366362"/>
                  <a:pt x="912305" y="1370648"/>
                  <a:pt x="890683" y="1373696"/>
                </a:cubicBezTo>
                <a:lnTo>
                  <a:pt x="886778" y="1346455"/>
                </a:lnTo>
                <a:cubicBezTo>
                  <a:pt x="907352" y="1343502"/>
                  <a:pt x="927545" y="1339501"/>
                  <a:pt x="947452" y="1334263"/>
                </a:cubicBezTo>
                <a:close/>
                <a:moveTo>
                  <a:pt x="885540" y="1334072"/>
                </a:moveTo>
                <a:lnTo>
                  <a:pt x="886207" y="1339025"/>
                </a:lnTo>
                <a:cubicBezTo>
                  <a:pt x="884968" y="1339215"/>
                  <a:pt x="883730" y="1339311"/>
                  <a:pt x="882492" y="1339501"/>
                </a:cubicBezTo>
                <a:lnTo>
                  <a:pt x="881825" y="1334548"/>
                </a:lnTo>
                <a:cubicBezTo>
                  <a:pt x="883063" y="1334453"/>
                  <a:pt x="884301" y="1334262"/>
                  <a:pt x="885540" y="1334072"/>
                </a:cubicBezTo>
                <a:close/>
                <a:moveTo>
                  <a:pt x="734473" y="1334072"/>
                </a:moveTo>
                <a:cubicBezTo>
                  <a:pt x="735711" y="1334167"/>
                  <a:pt x="736949" y="1334358"/>
                  <a:pt x="738188" y="1334548"/>
                </a:cubicBezTo>
                <a:lnTo>
                  <a:pt x="737521" y="1339501"/>
                </a:lnTo>
                <a:cubicBezTo>
                  <a:pt x="736283" y="1339406"/>
                  <a:pt x="735044" y="1339215"/>
                  <a:pt x="733807" y="1339025"/>
                </a:cubicBezTo>
                <a:close/>
                <a:moveTo>
                  <a:pt x="903828" y="1331119"/>
                </a:moveTo>
                <a:lnTo>
                  <a:pt x="904684" y="1336072"/>
                </a:lnTo>
                <a:cubicBezTo>
                  <a:pt x="903447" y="1336358"/>
                  <a:pt x="902208" y="1336548"/>
                  <a:pt x="900970" y="1336739"/>
                </a:cubicBezTo>
                <a:lnTo>
                  <a:pt x="900113" y="1331786"/>
                </a:lnTo>
                <a:cubicBezTo>
                  <a:pt x="901351" y="1331500"/>
                  <a:pt x="902589" y="1331310"/>
                  <a:pt x="903828" y="1331119"/>
                </a:cubicBezTo>
                <a:close/>
                <a:moveTo>
                  <a:pt x="716185" y="1331119"/>
                </a:moveTo>
                <a:cubicBezTo>
                  <a:pt x="717423" y="1331405"/>
                  <a:pt x="718662" y="1331595"/>
                  <a:pt x="719900" y="1331786"/>
                </a:cubicBezTo>
                <a:lnTo>
                  <a:pt x="719042" y="1336739"/>
                </a:lnTo>
                <a:cubicBezTo>
                  <a:pt x="717804" y="1336548"/>
                  <a:pt x="716566" y="1336263"/>
                  <a:pt x="715328" y="1336072"/>
                </a:cubicBezTo>
                <a:close/>
                <a:moveTo>
                  <a:pt x="921925" y="1327500"/>
                </a:moveTo>
                <a:lnTo>
                  <a:pt x="922973" y="1332453"/>
                </a:lnTo>
                <a:cubicBezTo>
                  <a:pt x="921830" y="1332738"/>
                  <a:pt x="920592" y="1332929"/>
                  <a:pt x="919353" y="1333215"/>
                </a:cubicBezTo>
                <a:lnTo>
                  <a:pt x="918306" y="1328262"/>
                </a:lnTo>
                <a:cubicBezTo>
                  <a:pt x="919449" y="1327976"/>
                  <a:pt x="920687" y="1327785"/>
                  <a:pt x="921925" y="1327500"/>
                </a:cubicBezTo>
                <a:close/>
                <a:moveTo>
                  <a:pt x="698183" y="1327500"/>
                </a:moveTo>
                <a:cubicBezTo>
                  <a:pt x="699325" y="1327785"/>
                  <a:pt x="700564" y="1327976"/>
                  <a:pt x="701802" y="1328262"/>
                </a:cubicBezTo>
                <a:lnTo>
                  <a:pt x="700754" y="1333215"/>
                </a:lnTo>
                <a:cubicBezTo>
                  <a:pt x="699516" y="1333024"/>
                  <a:pt x="698373" y="1332738"/>
                  <a:pt x="697135" y="1332453"/>
                </a:cubicBezTo>
                <a:close/>
                <a:moveTo>
                  <a:pt x="680181" y="1323404"/>
                </a:moveTo>
                <a:cubicBezTo>
                  <a:pt x="681419" y="1323689"/>
                  <a:pt x="682562" y="1323975"/>
                  <a:pt x="683800" y="1324261"/>
                </a:cubicBezTo>
                <a:lnTo>
                  <a:pt x="682562" y="1329214"/>
                </a:lnTo>
                <a:cubicBezTo>
                  <a:pt x="681324" y="1328928"/>
                  <a:pt x="680181" y="1328643"/>
                  <a:pt x="678942" y="1328357"/>
                </a:cubicBezTo>
                <a:close/>
                <a:moveTo>
                  <a:pt x="939927" y="1323309"/>
                </a:moveTo>
                <a:lnTo>
                  <a:pt x="941165" y="1328262"/>
                </a:lnTo>
                <a:cubicBezTo>
                  <a:pt x="939927" y="1328547"/>
                  <a:pt x="938784" y="1328833"/>
                  <a:pt x="937546" y="1329119"/>
                </a:cubicBezTo>
                <a:lnTo>
                  <a:pt x="936308" y="1324166"/>
                </a:lnTo>
                <a:cubicBezTo>
                  <a:pt x="937546" y="1323880"/>
                  <a:pt x="938689" y="1323594"/>
                  <a:pt x="939927" y="1323309"/>
                </a:cubicBezTo>
                <a:close/>
                <a:moveTo>
                  <a:pt x="957739" y="1318451"/>
                </a:moveTo>
                <a:lnTo>
                  <a:pt x="959168" y="1323404"/>
                </a:lnTo>
                <a:cubicBezTo>
                  <a:pt x="957929" y="1323785"/>
                  <a:pt x="956787" y="1324071"/>
                  <a:pt x="955548" y="1324452"/>
                </a:cubicBezTo>
                <a:lnTo>
                  <a:pt x="954119" y="1319498"/>
                </a:lnTo>
                <a:cubicBezTo>
                  <a:pt x="955358" y="1319118"/>
                  <a:pt x="956501" y="1318832"/>
                  <a:pt x="957739" y="1318451"/>
                </a:cubicBezTo>
                <a:close/>
                <a:moveTo>
                  <a:pt x="662274" y="1318451"/>
                </a:moveTo>
                <a:cubicBezTo>
                  <a:pt x="663512" y="1318832"/>
                  <a:pt x="664655" y="1319118"/>
                  <a:pt x="665893" y="1319498"/>
                </a:cubicBezTo>
                <a:lnTo>
                  <a:pt x="664464" y="1324452"/>
                </a:lnTo>
                <a:cubicBezTo>
                  <a:pt x="663226" y="1324071"/>
                  <a:pt x="662083" y="1323785"/>
                  <a:pt x="660845" y="1323404"/>
                </a:cubicBezTo>
                <a:close/>
                <a:moveTo>
                  <a:pt x="1376458" y="1316546"/>
                </a:moveTo>
                <a:lnTo>
                  <a:pt x="1394079" y="1332357"/>
                </a:lnTo>
                <a:lnTo>
                  <a:pt x="1390459" y="1336358"/>
                </a:lnTo>
                <a:lnTo>
                  <a:pt x="1372934" y="1320546"/>
                </a:lnTo>
                <a:cubicBezTo>
                  <a:pt x="1374077" y="1319213"/>
                  <a:pt x="1375315" y="1317879"/>
                  <a:pt x="1376458" y="1316546"/>
                </a:cubicBezTo>
                <a:close/>
                <a:moveTo>
                  <a:pt x="243554" y="1316546"/>
                </a:moveTo>
                <a:cubicBezTo>
                  <a:pt x="244793" y="1317879"/>
                  <a:pt x="245935" y="1319213"/>
                  <a:pt x="247078" y="1320546"/>
                </a:cubicBezTo>
                <a:lnTo>
                  <a:pt x="229553" y="1336358"/>
                </a:lnTo>
                <a:lnTo>
                  <a:pt x="225933" y="1332357"/>
                </a:lnTo>
                <a:close/>
                <a:moveTo>
                  <a:pt x="644652" y="1313022"/>
                </a:moveTo>
                <a:cubicBezTo>
                  <a:pt x="645795" y="1313402"/>
                  <a:pt x="646938" y="1313784"/>
                  <a:pt x="648176" y="1314164"/>
                </a:cubicBezTo>
                <a:lnTo>
                  <a:pt x="646557" y="1319118"/>
                </a:lnTo>
                <a:cubicBezTo>
                  <a:pt x="645414" y="1318737"/>
                  <a:pt x="644176" y="1318356"/>
                  <a:pt x="643033" y="1317975"/>
                </a:cubicBezTo>
                <a:close/>
                <a:moveTo>
                  <a:pt x="975360" y="1312926"/>
                </a:moveTo>
                <a:lnTo>
                  <a:pt x="976979" y="1317784"/>
                </a:lnTo>
                <a:cubicBezTo>
                  <a:pt x="975837" y="1318165"/>
                  <a:pt x="974694" y="1318546"/>
                  <a:pt x="973455" y="1318927"/>
                </a:cubicBezTo>
                <a:lnTo>
                  <a:pt x="971836" y="1314069"/>
                </a:lnTo>
                <a:cubicBezTo>
                  <a:pt x="972979" y="1313688"/>
                  <a:pt x="974217" y="1313307"/>
                  <a:pt x="975360" y="1312926"/>
                </a:cubicBezTo>
                <a:close/>
                <a:moveTo>
                  <a:pt x="992886" y="1306926"/>
                </a:moveTo>
                <a:lnTo>
                  <a:pt x="994696" y="1311688"/>
                </a:lnTo>
                <a:cubicBezTo>
                  <a:pt x="993458" y="1312164"/>
                  <a:pt x="992315" y="1312641"/>
                  <a:pt x="991172" y="1313022"/>
                </a:cubicBezTo>
                <a:lnTo>
                  <a:pt x="989362" y="1308164"/>
                </a:lnTo>
                <a:cubicBezTo>
                  <a:pt x="990505" y="1307783"/>
                  <a:pt x="991743" y="1307306"/>
                  <a:pt x="992886" y="1306926"/>
                </a:cubicBezTo>
                <a:close/>
                <a:moveTo>
                  <a:pt x="627222" y="1306926"/>
                </a:moveTo>
                <a:cubicBezTo>
                  <a:pt x="628365" y="1307306"/>
                  <a:pt x="629603" y="1307783"/>
                  <a:pt x="630746" y="1308164"/>
                </a:cubicBezTo>
                <a:lnTo>
                  <a:pt x="628936" y="1313117"/>
                </a:lnTo>
                <a:cubicBezTo>
                  <a:pt x="627793" y="1312641"/>
                  <a:pt x="626555" y="1312164"/>
                  <a:pt x="625412" y="1311783"/>
                </a:cubicBezTo>
                <a:close/>
                <a:moveTo>
                  <a:pt x="1010032" y="1300163"/>
                </a:moveTo>
                <a:lnTo>
                  <a:pt x="1012031" y="1305021"/>
                </a:lnTo>
                <a:cubicBezTo>
                  <a:pt x="1010888" y="1305497"/>
                  <a:pt x="1009746" y="1305973"/>
                  <a:pt x="1008603" y="1306449"/>
                </a:cubicBezTo>
                <a:lnTo>
                  <a:pt x="1006602" y="1301592"/>
                </a:lnTo>
                <a:cubicBezTo>
                  <a:pt x="1007745" y="1301115"/>
                  <a:pt x="1008888" y="1300639"/>
                  <a:pt x="1010032" y="1300163"/>
                </a:cubicBezTo>
                <a:close/>
                <a:moveTo>
                  <a:pt x="610076" y="1300163"/>
                </a:moveTo>
                <a:cubicBezTo>
                  <a:pt x="611219" y="1300639"/>
                  <a:pt x="612363" y="1301115"/>
                  <a:pt x="613506" y="1301592"/>
                </a:cubicBezTo>
                <a:lnTo>
                  <a:pt x="611601" y="1306449"/>
                </a:lnTo>
                <a:cubicBezTo>
                  <a:pt x="610458" y="1305973"/>
                  <a:pt x="609315" y="1305497"/>
                  <a:pt x="608172" y="1305021"/>
                </a:cubicBezTo>
                <a:close/>
                <a:moveTo>
                  <a:pt x="1393793" y="1296448"/>
                </a:moveTo>
                <a:lnTo>
                  <a:pt x="1411891" y="1311593"/>
                </a:lnTo>
                <a:lnTo>
                  <a:pt x="1408462" y="1315689"/>
                </a:lnTo>
                <a:lnTo>
                  <a:pt x="1390364" y="1300544"/>
                </a:lnTo>
                <a:cubicBezTo>
                  <a:pt x="1391507" y="1299210"/>
                  <a:pt x="1392650" y="1297782"/>
                  <a:pt x="1393793" y="1296448"/>
                </a:cubicBezTo>
                <a:close/>
                <a:moveTo>
                  <a:pt x="226219" y="1296448"/>
                </a:moveTo>
                <a:cubicBezTo>
                  <a:pt x="227362" y="1297782"/>
                  <a:pt x="228505" y="1299210"/>
                  <a:pt x="229743" y="1300544"/>
                </a:cubicBezTo>
                <a:lnTo>
                  <a:pt x="211646" y="1315784"/>
                </a:lnTo>
                <a:lnTo>
                  <a:pt x="208121" y="1311688"/>
                </a:lnTo>
                <a:close/>
                <a:moveTo>
                  <a:pt x="1026986" y="1292924"/>
                </a:moveTo>
                <a:lnTo>
                  <a:pt x="1029082" y="1297686"/>
                </a:lnTo>
                <a:cubicBezTo>
                  <a:pt x="1027938" y="1298163"/>
                  <a:pt x="1026795" y="1298734"/>
                  <a:pt x="1025652" y="1299210"/>
                </a:cubicBezTo>
                <a:lnTo>
                  <a:pt x="1023557" y="1294448"/>
                </a:lnTo>
                <a:cubicBezTo>
                  <a:pt x="1024700" y="1293972"/>
                  <a:pt x="1025843" y="1293400"/>
                  <a:pt x="1026986" y="1292924"/>
                </a:cubicBezTo>
                <a:close/>
                <a:moveTo>
                  <a:pt x="593027" y="1292924"/>
                </a:moveTo>
                <a:cubicBezTo>
                  <a:pt x="594170" y="1293400"/>
                  <a:pt x="595313" y="1293972"/>
                  <a:pt x="596456" y="1294448"/>
                </a:cubicBezTo>
                <a:lnTo>
                  <a:pt x="594360" y="1299210"/>
                </a:lnTo>
                <a:cubicBezTo>
                  <a:pt x="593217" y="1298734"/>
                  <a:pt x="592074" y="1298163"/>
                  <a:pt x="590932" y="1297686"/>
                </a:cubicBezTo>
                <a:close/>
                <a:moveTo>
                  <a:pt x="1043750" y="1285018"/>
                </a:moveTo>
                <a:lnTo>
                  <a:pt x="1046036" y="1289781"/>
                </a:lnTo>
                <a:cubicBezTo>
                  <a:pt x="1044893" y="1290352"/>
                  <a:pt x="1043845" y="1290828"/>
                  <a:pt x="1042702" y="1291400"/>
                </a:cubicBezTo>
                <a:lnTo>
                  <a:pt x="1040416" y="1286637"/>
                </a:lnTo>
                <a:cubicBezTo>
                  <a:pt x="1041559" y="1286066"/>
                  <a:pt x="1042607" y="1285589"/>
                  <a:pt x="1043750" y="1285018"/>
                </a:cubicBezTo>
                <a:close/>
                <a:moveTo>
                  <a:pt x="576358" y="1285018"/>
                </a:moveTo>
                <a:cubicBezTo>
                  <a:pt x="577406" y="1285589"/>
                  <a:pt x="578549" y="1286066"/>
                  <a:pt x="579692" y="1286637"/>
                </a:cubicBezTo>
                <a:lnTo>
                  <a:pt x="577406" y="1291400"/>
                </a:lnTo>
                <a:cubicBezTo>
                  <a:pt x="576263" y="1290828"/>
                  <a:pt x="575215" y="1290352"/>
                  <a:pt x="574072" y="1289781"/>
                </a:cubicBezTo>
                <a:close/>
                <a:moveTo>
                  <a:pt x="1060133" y="1276541"/>
                </a:moveTo>
                <a:lnTo>
                  <a:pt x="1062609" y="1281208"/>
                </a:lnTo>
                <a:cubicBezTo>
                  <a:pt x="1061466" y="1281780"/>
                  <a:pt x="1060419" y="1282351"/>
                  <a:pt x="1059276" y="1282923"/>
                </a:cubicBezTo>
                <a:lnTo>
                  <a:pt x="1056799" y="1278255"/>
                </a:lnTo>
                <a:cubicBezTo>
                  <a:pt x="1057942" y="1277684"/>
                  <a:pt x="1058990" y="1277112"/>
                  <a:pt x="1060133" y="1276541"/>
                </a:cubicBezTo>
                <a:close/>
                <a:moveTo>
                  <a:pt x="559880" y="1276541"/>
                </a:moveTo>
                <a:cubicBezTo>
                  <a:pt x="561023" y="1277112"/>
                  <a:pt x="562070" y="1277684"/>
                  <a:pt x="563213" y="1278255"/>
                </a:cubicBezTo>
                <a:lnTo>
                  <a:pt x="560737" y="1282923"/>
                </a:lnTo>
                <a:cubicBezTo>
                  <a:pt x="559594" y="1282351"/>
                  <a:pt x="558451" y="1281780"/>
                  <a:pt x="557403" y="1281208"/>
                </a:cubicBezTo>
                <a:close/>
                <a:moveTo>
                  <a:pt x="209645" y="1275779"/>
                </a:moveTo>
                <a:cubicBezTo>
                  <a:pt x="210693" y="1277208"/>
                  <a:pt x="211836" y="1278636"/>
                  <a:pt x="212979" y="1280065"/>
                </a:cubicBezTo>
                <a:lnTo>
                  <a:pt x="194405" y="1294638"/>
                </a:lnTo>
                <a:lnTo>
                  <a:pt x="191071" y="1290352"/>
                </a:lnTo>
                <a:close/>
                <a:moveTo>
                  <a:pt x="1410367" y="1275684"/>
                </a:moveTo>
                <a:lnTo>
                  <a:pt x="1429036" y="1290257"/>
                </a:lnTo>
                <a:lnTo>
                  <a:pt x="1425702" y="1294543"/>
                </a:lnTo>
                <a:lnTo>
                  <a:pt x="1407128" y="1279970"/>
                </a:lnTo>
                <a:cubicBezTo>
                  <a:pt x="1408272" y="1278636"/>
                  <a:pt x="1409319" y="1277208"/>
                  <a:pt x="1410367" y="1275684"/>
                </a:cubicBezTo>
                <a:close/>
                <a:moveTo>
                  <a:pt x="1001934" y="1269112"/>
                </a:moveTo>
                <a:lnTo>
                  <a:pt x="1011746" y="1292448"/>
                </a:lnTo>
                <a:cubicBezTo>
                  <a:pt x="949738" y="1318451"/>
                  <a:pt x="881538" y="1332834"/>
                  <a:pt x="809911" y="1332834"/>
                </a:cubicBezTo>
                <a:cubicBezTo>
                  <a:pt x="759618" y="1332834"/>
                  <a:pt x="710946" y="1325690"/>
                  <a:pt x="664940" y="1312451"/>
                </a:cubicBezTo>
                <a:lnTo>
                  <a:pt x="671988" y="1288067"/>
                </a:lnTo>
                <a:cubicBezTo>
                  <a:pt x="715804" y="1300640"/>
                  <a:pt x="762000" y="1307593"/>
                  <a:pt x="809911" y="1307593"/>
                </a:cubicBezTo>
                <a:cubicBezTo>
                  <a:pt x="878014" y="1307593"/>
                  <a:pt x="942879" y="1293877"/>
                  <a:pt x="1001934" y="1269112"/>
                </a:cubicBezTo>
                <a:close/>
                <a:moveTo>
                  <a:pt x="1076230" y="1267492"/>
                </a:moveTo>
                <a:lnTo>
                  <a:pt x="1078897" y="1272064"/>
                </a:lnTo>
                <a:cubicBezTo>
                  <a:pt x="1077754" y="1272731"/>
                  <a:pt x="1076707" y="1273398"/>
                  <a:pt x="1075658" y="1273969"/>
                </a:cubicBezTo>
                <a:lnTo>
                  <a:pt x="1072992" y="1269397"/>
                </a:lnTo>
                <a:cubicBezTo>
                  <a:pt x="1074039" y="1268730"/>
                  <a:pt x="1075182" y="1268159"/>
                  <a:pt x="1076230" y="1267492"/>
                </a:cubicBezTo>
                <a:close/>
                <a:moveTo>
                  <a:pt x="543783" y="1267492"/>
                </a:moveTo>
                <a:cubicBezTo>
                  <a:pt x="544830" y="1268159"/>
                  <a:pt x="545973" y="1268826"/>
                  <a:pt x="547021" y="1269397"/>
                </a:cubicBezTo>
                <a:lnTo>
                  <a:pt x="544449" y="1273969"/>
                </a:lnTo>
                <a:cubicBezTo>
                  <a:pt x="543307" y="1273302"/>
                  <a:pt x="542258" y="1272731"/>
                  <a:pt x="541211" y="1272064"/>
                </a:cubicBezTo>
                <a:close/>
                <a:moveTo>
                  <a:pt x="1092042" y="1257872"/>
                </a:moveTo>
                <a:lnTo>
                  <a:pt x="1094899" y="1262348"/>
                </a:lnTo>
                <a:cubicBezTo>
                  <a:pt x="1093756" y="1263110"/>
                  <a:pt x="1092708" y="1263682"/>
                  <a:pt x="1091660" y="1264349"/>
                </a:cubicBezTo>
                <a:lnTo>
                  <a:pt x="1088898" y="1259872"/>
                </a:lnTo>
                <a:cubicBezTo>
                  <a:pt x="1089946" y="1259205"/>
                  <a:pt x="1090994" y="1258539"/>
                  <a:pt x="1092042" y="1257872"/>
                </a:cubicBezTo>
                <a:close/>
                <a:moveTo>
                  <a:pt x="528066" y="1257872"/>
                </a:moveTo>
                <a:cubicBezTo>
                  <a:pt x="529114" y="1258539"/>
                  <a:pt x="530162" y="1259205"/>
                  <a:pt x="531210" y="1259872"/>
                </a:cubicBezTo>
                <a:lnTo>
                  <a:pt x="528352" y="1264349"/>
                </a:lnTo>
                <a:cubicBezTo>
                  <a:pt x="527304" y="1263682"/>
                  <a:pt x="526256" y="1263015"/>
                  <a:pt x="525209" y="1262348"/>
                </a:cubicBezTo>
                <a:close/>
                <a:moveTo>
                  <a:pt x="1426369" y="1254538"/>
                </a:moveTo>
                <a:lnTo>
                  <a:pt x="1445419" y="1268444"/>
                </a:lnTo>
                <a:lnTo>
                  <a:pt x="1442275" y="1272826"/>
                </a:lnTo>
                <a:lnTo>
                  <a:pt x="1423225" y="1258919"/>
                </a:lnTo>
                <a:cubicBezTo>
                  <a:pt x="1424273" y="1257491"/>
                  <a:pt x="1425321" y="1255967"/>
                  <a:pt x="1426369" y="1254538"/>
                </a:cubicBezTo>
                <a:close/>
                <a:moveTo>
                  <a:pt x="193739" y="1254538"/>
                </a:moveTo>
                <a:cubicBezTo>
                  <a:pt x="194786" y="1255967"/>
                  <a:pt x="195834" y="1257491"/>
                  <a:pt x="196881" y="1258919"/>
                </a:cubicBezTo>
                <a:lnTo>
                  <a:pt x="177831" y="1272826"/>
                </a:lnTo>
                <a:lnTo>
                  <a:pt x="174689" y="1268444"/>
                </a:lnTo>
                <a:close/>
                <a:moveTo>
                  <a:pt x="1107472" y="1247775"/>
                </a:moveTo>
                <a:lnTo>
                  <a:pt x="1110329" y="1252157"/>
                </a:lnTo>
                <a:cubicBezTo>
                  <a:pt x="1109282" y="1252823"/>
                  <a:pt x="1108329" y="1253585"/>
                  <a:pt x="1107281" y="1254252"/>
                </a:cubicBezTo>
                <a:lnTo>
                  <a:pt x="1104329" y="1249871"/>
                </a:lnTo>
                <a:cubicBezTo>
                  <a:pt x="1105376" y="1249204"/>
                  <a:pt x="1106424" y="1248442"/>
                  <a:pt x="1107472" y="1247775"/>
                </a:cubicBezTo>
                <a:close/>
                <a:moveTo>
                  <a:pt x="512540" y="1247775"/>
                </a:moveTo>
                <a:cubicBezTo>
                  <a:pt x="513588" y="1248442"/>
                  <a:pt x="514636" y="1249204"/>
                  <a:pt x="515684" y="1249871"/>
                </a:cubicBezTo>
                <a:lnTo>
                  <a:pt x="512636" y="1254252"/>
                </a:lnTo>
                <a:cubicBezTo>
                  <a:pt x="511683" y="1253585"/>
                  <a:pt x="510635" y="1252823"/>
                  <a:pt x="509588" y="1252157"/>
                </a:cubicBezTo>
                <a:close/>
                <a:moveTo>
                  <a:pt x="479775" y="1239489"/>
                </a:moveTo>
                <a:cubicBezTo>
                  <a:pt x="516636" y="1267873"/>
                  <a:pt x="557213" y="1291781"/>
                  <a:pt x="600742" y="1309974"/>
                </a:cubicBezTo>
                <a:lnTo>
                  <a:pt x="590074" y="1335310"/>
                </a:lnTo>
                <a:cubicBezTo>
                  <a:pt x="544354" y="1316165"/>
                  <a:pt x="501777" y="1291210"/>
                  <a:pt x="463011" y="1261396"/>
                </a:cubicBezTo>
                <a:close/>
                <a:moveTo>
                  <a:pt x="1122522" y="1237107"/>
                </a:moveTo>
                <a:lnTo>
                  <a:pt x="1125569" y="1241394"/>
                </a:lnTo>
                <a:cubicBezTo>
                  <a:pt x="1124522" y="1242156"/>
                  <a:pt x="1123569" y="1242822"/>
                  <a:pt x="1122522" y="1243584"/>
                </a:cubicBezTo>
                <a:lnTo>
                  <a:pt x="1119474" y="1239298"/>
                </a:lnTo>
                <a:cubicBezTo>
                  <a:pt x="1120521" y="1238536"/>
                  <a:pt x="1121474" y="1237869"/>
                  <a:pt x="1122522" y="1237107"/>
                </a:cubicBezTo>
                <a:close/>
                <a:moveTo>
                  <a:pt x="497491" y="1237107"/>
                </a:moveTo>
                <a:cubicBezTo>
                  <a:pt x="498539" y="1237869"/>
                  <a:pt x="499491" y="1238536"/>
                  <a:pt x="500539" y="1239298"/>
                </a:cubicBezTo>
                <a:lnTo>
                  <a:pt x="497396" y="1243584"/>
                </a:lnTo>
                <a:cubicBezTo>
                  <a:pt x="496348" y="1242822"/>
                  <a:pt x="495395" y="1242156"/>
                  <a:pt x="494348" y="1241394"/>
                </a:cubicBezTo>
                <a:close/>
                <a:moveTo>
                  <a:pt x="642652" y="1233297"/>
                </a:moveTo>
                <a:cubicBezTo>
                  <a:pt x="658368" y="1239488"/>
                  <a:pt x="674370" y="1244918"/>
                  <a:pt x="690849" y="1249394"/>
                </a:cubicBezTo>
                <a:lnTo>
                  <a:pt x="692563" y="1258633"/>
                </a:lnTo>
                <a:cubicBezTo>
                  <a:pt x="730092" y="1268444"/>
                  <a:pt x="769525" y="1273683"/>
                  <a:pt x="810101" y="1273683"/>
                </a:cubicBezTo>
                <a:cubicBezTo>
                  <a:pt x="850678" y="1273683"/>
                  <a:pt x="890016" y="1268444"/>
                  <a:pt x="927545" y="1258633"/>
                </a:cubicBezTo>
                <a:lnTo>
                  <a:pt x="929259" y="1249394"/>
                </a:lnTo>
                <a:cubicBezTo>
                  <a:pt x="945738" y="1244918"/>
                  <a:pt x="961740" y="1239488"/>
                  <a:pt x="977456" y="1233297"/>
                </a:cubicBezTo>
                <a:lnTo>
                  <a:pt x="987552" y="1248918"/>
                </a:lnTo>
                <a:cubicBezTo>
                  <a:pt x="932688" y="1271016"/>
                  <a:pt x="872871" y="1283303"/>
                  <a:pt x="810101" y="1283303"/>
                </a:cubicBezTo>
                <a:cubicBezTo>
                  <a:pt x="747332" y="1283303"/>
                  <a:pt x="687419" y="1271111"/>
                  <a:pt x="632650" y="1248918"/>
                </a:cubicBezTo>
                <a:close/>
                <a:moveTo>
                  <a:pt x="1441514" y="1232726"/>
                </a:moveTo>
                <a:lnTo>
                  <a:pt x="1461040" y="1245870"/>
                </a:lnTo>
                <a:lnTo>
                  <a:pt x="1457992" y="1250347"/>
                </a:lnTo>
                <a:lnTo>
                  <a:pt x="1438466" y="1237203"/>
                </a:lnTo>
                <a:cubicBezTo>
                  <a:pt x="1439513" y="1235774"/>
                  <a:pt x="1440466" y="1234250"/>
                  <a:pt x="1441514" y="1232726"/>
                </a:cubicBezTo>
                <a:close/>
                <a:moveTo>
                  <a:pt x="178498" y="1232726"/>
                </a:moveTo>
                <a:cubicBezTo>
                  <a:pt x="179546" y="1234250"/>
                  <a:pt x="180594" y="1235774"/>
                  <a:pt x="181546" y="1237203"/>
                </a:cubicBezTo>
                <a:lnTo>
                  <a:pt x="162020" y="1250347"/>
                </a:lnTo>
                <a:lnTo>
                  <a:pt x="158972" y="1245870"/>
                </a:lnTo>
                <a:close/>
                <a:moveTo>
                  <a:pt x="1137285" y="1225868"/>
                </a:moveTo>
                <a:lnTo>
                  <a:pt x="1140524" y="1229964"/>
                </a:lnTo>
                <a:cubicBezTo>
                  <a:pt x="1139476" y="1230726"/>
                  <a:pt x="1138524" y="1231488"/>
                  <a:pt x="1137571" y="1232250"/>
                </a:cubicBezTo>
                <a:lnTo>
                  <a:pt x="1134333" y="1228154"/>
                </a:lnTo>
                <a:cubicBezTo>
                  <a:pt x="1135285" y="1227392"/>
                  <a:pt x="1136333" y="1226630"/>
                  <a:pt x="1137285" y="1225868"/>
                </a:cubicBezTo>
                <a:close/>
                <a:moveTo>
                  <a:pt x="482822" y="1225868"/>
                </a:moveTo>
                <a:cubicBezTo>
                  <a:pt x="483775" y="1226630"/>
                  <a:pt x="484823" y="1227392"/>
                  <a:pt x="485775" y="1228154"/>
                </a:cubicBezTo>
                <a:lnTo>
                  <a:pt x="482537" y="1232250"/>
                </a:lnTo>
                <a:cubicBezTo>
                  <a:pt x="481489" y="1231488"/>
                  <a:pt x="480537" y="1230726"/>
                  <a:pt x="479584" y="1229964"/>
                </a:cubicBezTo>
                <a:close/>
                <a:moveTo>
                  <a:pt x="1151573" y="1214247"/>
                </a:moveTo>
                <a:lnTo>
                  <a:pt x="1154906" y="1218248"/>
                </a:lnTo>
                <a:cubicBezTo>
                  <a:pt x="1153954" y="1219010"/>
                  <a:pt x="1153001" y="1219867"/>
                  <a:pt x="1152049" y="1220629"/>
                </a:cubicBezTo>
                <a:lnTo>
                  <a:pt x="1148716" y="1216629"/>
                </a:lnTo>
                <a:cubicBezTo>
                  <a:pt x="1149668" y="1215867"/>
                  <a:pt x="1150620" y="1215009"/>
                  <a:pt x="1151573" y="1214247"/>
                </a:cubicBezTo>
                <a:close/>
                <a:moveTo>
                  <a:pt x="468535" y="1214247"/>
                </a:moveTo>
                <a:cubicBezTo>
                  <a:pt x="469488" y="1215009"/>
                  <a:pt x="470440" y="1215867"/>
                  <a:pt x="471392" y="1216629"/>
                </a:cubicBezTo>
                <a:lnTo>
                  <a:pt x="468059" y="1220629"/>
                </a:lnTo>
                <a:cubicBezTo>
                  <a:pt x="467107" y="1219867"/>
                  <a:pt x="466154" y="1219010"/>
                  <a:pt x="465201" y="1218248"/>
                </a:cubicBezTo>
                <a:close/>
                <a:moveTo>
                  <a:pt x="1455897" y="1210533"/>
                </a:moveTo>
                <a:lnTo>
                  <a:pt x="1475899" y="1223010"/>
                </a:lnTo>
                <a:lnTo>
                  <a:pt x="1473041" y="1227582"/>
                </a:lnTo>
                <a:lnTo>
                  <a:pt x="1453039" y="1215105"/>
                </a:lnTo>
                <a:cubicBezTo>
                  <a:pt x="1453991" y="1213581"/>
                  <a:pt x="1454944" y="1212057"/>
                  <a:pt x="1455897" y="1210533"/>
                </a:cubicBezTo>
                <a:close/>
                <a:moveTo>
                  <a:pt x="164115" y="1210437"/>
                </a:moveTo>
                <a:cubicBezTo>
                  <a:pt x="165068" y="1212057"/>
                  <a:pt x="166021" y="1213581"/>
                  <a:pt x="166973" y="1215009"/>
                </a:cubicBezTo>
                <a:lnTo>
                  <a:pt x="146971" y="1227487"/>
                </a:lnTo>
                <a:lnTo>
                  <a:pt x="144113" y="1222915"/>
                </a:lnTo>
                <a:close/>
                <a:moveTo>
                  <a:pt x="514540" y="1210247"/>
                </a:moveTo>
                <a:cubicBezTo>
                  <a:pt x="549402" y="1236060"/>
                  <a:pt x="587788" y="1257301"/>
                  <a:pt x="628745" y="1273398"/>
                </a:cubicBezTo>
                <a:lnTo>
                  <a:pt x="619506" y="1297020"/>
                </a:lnTo>
                <a:cubicBezTo>
                  <a:pt x="576453" y="1280161"/>
                  <a:pt x="536162" y="1257682"/>
                  <a:pt x="499491" y="1230631"/>
                </a:cubicBezTo>
                <a:close/>
                <a:moveTo>
                  <a:pt x="1113663" y="1203866"/>
                </a:moveTo>
                <a:lnTo>
                  <a:pt x="1129188" y="1223963"/>
                </a:lnTo>
                <a:cubicBezTo>
                  <a:pt x="1097565" y="1248443"/>
                  <a:pt x="1062990" y="1269398"/>
                  <a:pt x="1026128" y="1286161"/>
                </a:cubicBezTo>
                <a:lnTo>
                  <a:pt x="1015651" y="1263016"/>
                </a:lnTo>
                <a:cubicBezTo>
                  <a:pt x="1050702" y="1247014"/>
                  <a:pt x="1083659" y="1227202"/>
                  <a:pt x="1113663" y="1203866"/>
                </a:cubicBezTo>
                <a:close/>
                <a:moveTo>
                  <a:pt x="1165479" y="1202055"/>
                </a:moveTo>
                <a:lnTo>
                  <a:pt x="1169003" y="1205961"/>
                </a:lnTo>
                <a:cubicBezTo>
                  <a:pt x="1168146" y="1206818"/>
                  <a:pt x="1167194" y="1207580"/>
                  <a:pt x="1166241" y="1208437"/>
                </a:cubicBezTo>
                <a:lnTo>
                  <a:pt x="1162717" y="1204532"/>
                </a:lnTo>
                <a:cubicBezTo>
                  <a:pt x="1163669" y="1203675"/>
                  <a:pt x="1164527" y="1202913"/>
                  <a:pt x="1165479" y="1202055"/>
                </a:cubicBezTo>
                <a:close/>
                <a:moveTo>
                  <a:pt x="454628" y="1202055"/>
                </a:moveTo>
                <a:cubicBezTo>
                  <a:pt x="455486" y="1202913"/>
                  <a:pt x="456438" y="1203675"/>
                  <a:pt x="457391" y="1204532"/>
                </a:cubicBezTo>
                <a:lnTo>
                  <a:pt x="453867" y="1208437"/>
                </a:lnTo>
                <a:cubicBezTo>
                  <a:pt x="453009" y="1207580"/>
                  <a:pt x="452057" y="1206818"/>
                  <a:pt x="451104" y="1205961"/>
                </a:cubicBezTo>
                <a:close/>
                <a:moveTo>
                  <a:pt x="1044226" y="1200341"/>
                </a:moveTo>
                <a:lnTo>
                  <a:pt x="1054513" y="1203103"/>
                </a:lnTo>
                <a:lnTo>
                  <a:pt x="1059752" y="1212152"/>
                </a:lnTo>
                <a:cubicBezTo>
                  <a:pt x="1051084" y="1217486"/>
                  <a:pt x="1042321" y="1222534"/>
                  <a:pt x="1033367" y="1227391"/>
                </a:cubicBezTo>
                <a:lnTo>
                  <a:pt x="1028129" y="1218248"/>
                </a:lnTo>
                <a:lnTo>
                  <a:pt x="1030796" y="1208056"/>
                </a:lnTo>
                <a:cubicBezTo>
                  <a:pt x="1035368" y="1205579"/>
                  <a:pt x="1039844" y="1203008"/>
                  <a:pt x="1044226" y="1200341"/>
                </a:cubicBezTo>
                <a:close/>
                <a:moveTo>
                  <a:pt x="575882" y="1200245"/>
                </a:moveTo>
                <a:cubicBezTo>
                  <a:pt x="580263" y="1202817"/>
                  <a:pt x="584740" y="1205484"/>
                  <a:pt x="589217" y="1207961"/>
                </a:cubicBezTo>
                <a:lnTo>
                  <a:pt x="591979" y="1218152"/>
                </a:lnTo>
                <a:lnTo>
                  <a:pt x="586740" y="1227296"/>
                </a:lnTo>
                <a:cubicBezTo>
                  <a:pt x="577787" y="1222534"/>
                  <a:pt x="568928" y="1217390"/>
                  <a:pt x="560356" y="1212056"/>
                </a:cubicBezTo>
                <a:lnTo>
                  <a:pt x="565595" y="1203008"/>
                </a:lnTo>
                <a:close/>
                <a:moveTo>
                  <a:pt x="1178910" y="1189387"/>
                </a:moveTo>
                <a:lnTo>
                  <a:pt x="1182529" y="1193102"/>
                </a:lnTo>
                <a:cubicBezTo>
                  <a:pt x="1181672" y="1193959"/>
                  <a:pt x="1180815" y="1194816"/>
                  <a:pt x="1179862" y="1195674"/>
                </a:cubicBezTo>
                <a:lnTo>
                  <a:pt x="1176242" y="1191959"/>
                </a:lnTo>
                <a:cubicBezTo>
                  <a:pt x="1177100" y="1191102"/>
                  <a:pt x="1178052" y="1190244"/>
                  <a:pt x="1178910" y="1189387"/>
                </a:cubicBezTo>
                <a:close/>
                <a:moveTo>
                  <a:pt x="441198" y="1189387"/>
                </a:moveTo>
                <a:cubicBezTo>
                  <a:pt x="442056" y="1190244"/>
                  <a:pt x="442913" y="1191102"/>
                  <a:pt x="443865" y="1191959"/>
                </a:cubicBezTo>
                <a:lnTo>
                  <a:pt x="440246" y="1195674"/>
                </a:lnTo>
                <a:cubicBezTo>
                  <a:pt x="439388" y="1194816"/>
                  <a:pt x="438436" y="1193959"/>
                  <a:pt x="437579" y="1193102"/>
                </a:cubicBezTo>
                <a:close/>
                <a:moveTo>
                  <a:pt x="423006" y="1189197"/>
                </a:moveTo>
                <a:cubicBezTo>
                  <a:pt x="429102" y="1195388"/>
                  <a:pt x="435388" y="1201484"/>
                  <a:pt x="441675" y="1207389"/>
                </a:cubicBezTo>
                <a:lnTo>
                  <a:pt x="422911" y="1227678"/>
                </a:lnTo>
                <a:cubicBezTo>
                  <a:pt x="416243" y="1221391"/>
                  <a:pt x="409671" y="1215105"/>
                  <a:pt x="403289" y="1208533"/>
                </a:cubicBezTo>
                <a:close/>
                <a:moveTo>
                  <a:pt x="150495" y="1187768"/>
                </a:moveTo>
                <a:cubicBezTo>
                  <a:pt x="151448" y="1189292"/>
                  <a:pt x="152305" y="1190816"/>
                  <a:pt x="153162" y="1192340"/>
                </a:cubicBezTo>
                <a:lnTo>
                  <a:pt x="132778" y="1204151"/>
                </a:lnTo>
                <a:lnTo>
                  <a:pt x="130112" y="1199484"/>
                </a:lnTo>
                <a:close/>
                <a:moveTo>
                  <a:pt x="1469422" y="1187673"/>
                </a:moveTo>
                <a:lnTo>
                  <a:pt x="1489806" y="1199484"/>
                </a:lnTo>
                <a:lnTo>
                  <a:pt x="1487138" y="1204151"/>
                </a:lnTo>
                <a:lnTo>
                  <a:pt x="1466755" y="1192435"/>
                </a:lnTo>
                <a:cubicBezTo>
                  <a:pt x="1467707" y="1190816"/>
                  <a:pt x="1468564" y="1189292"/>
                  <a:pt x="1469422" y="1187673"/>
                </a:cubicBezTo>
                <a:close/>
                <a:moveTo>
                  <a:pt x="428149" y="1176338"/>
                </a:moveTo>
                <a:cubicBezTo>
                  <a:pt x="429007" y="1177195"/>
                  <a:pt x="429863" y="1178148"/>
                  <a:pt x="430721" y="1179005"/>
                </a:cubicBezTo>
                <a:lnTo>
                  <a:pt x="427006" y="1182624"/>
                </a:lnTo>
                <a:cubicBezTo>
                  <a:pt x="426149" y="1181767"/>
                  <a:pt x="425292" y="1180815"/>
                  <a:pt x="424434" y="1179957"/>
                </a:cubicBezTo>
                <a:close/>
                <a:moveTo>
                  <a:pt x="1191959" y="1176243"/>
                </a:moveTo>
                <a:lnTo>
                  <a:pt x="1195674" y="1179862"/>
                </a:lnTo>
                <a:cubicBezTo>
                  <a:pt x="1194816" y="1180815"/>
                  <a:pt x="1193959" y="1181672"/>
                  <a:pt x="1193102" y="1182529"/>
                </a:cubicBezTo>
                <a:lnTo>
                  <a:pt x="1189387" y="1178910"/>
                </a:lnTo>
                <a:cubicBezTo>
                  <a:pt x="1190244" y="1178052"/>
                  <a:pt x="1191101" y="1177195"/>
                  <a:pt x="1191959" y="1176243"/>
                </a:cubicBezTo>
                <a:close/>
                <a:moveTo>
                  <a:pt x="400432" y="1164622"/>
                </a:moveTo>
                <a:cubicBezTo>
                  <a:pt x="404146" y="1168909"/>
                  <a:pt x="407956" y="1173195"/>
                  <a:pt x="411766" y="1177386"/>
                </a:cubicBezTo>
                <a:lnTo>
                  <a:pt x="391573" y="1196055"/>
                </a:lnTo>
                <a:cubicBezTo>
                  <a:pt x="387477" y="1191673"/>
                  <a:pt x="383477" y="1187197"/>
                  <a:pt x="379572" y="1182720"/>
                </a:cubicBezTo>
                <a:close/>
                <a:moveTo>
                  <a:pt x="1482280" y="1164527"/>
                </a:moveTo>
                <a:lnTo>
                  <a:pt x="1503045" y="1175576"/>
                </a:lnTo>
                <a:lnTo>
                  <a:pt x="1500473" y="1180338"/>
                </a:lnTo>
                <a:lnTo>
                  <a:pt x="1479709" y="1169289"/>
                </a:lnTo>
                <a:cubicBezTo>
                  <a:pt x="1480566" y="1167670"/>
                  <a:pt x="1481423" y="1166051"/>
                  <a:pt x="1482280" y="1164527"/>
                </a:cubicBezTo>
                <a:close/>
                <a:moveTo>
                  <a:pt x="137732" y="1164527"/>
                </a:moveTo>
                <a:cubicBezTo>
                  <a:pt x="138589" y="1166051"/>
                  <a:pt x="139446" y="1167670"/>
                  <a:pt x="140303" y="1169289"/>
                </a:cubicBezTo>
                <a:lnTo>
                  <a:pt x="119539" y="1180338"/>
                </a:lnTo>
                <a:lnTo>
                  <a:pt x="116967" y="1175576"/>
                </a:lnTo>
                <a:close/>
                <a:moveTo>
                  <a:pt x="1204437" y="1162717"/>
                </a:moveTo>
                <a:lnTo>
                  <a:pt x="1208342" y="1166241"/>
                </a:lnTo>
                <a:cubicBezTo>
                  <a:pt x="1207485" y="1167099"/>
                  <a:pt x="1206722" y="1168051"/>
                  <a:pt x="1205866" y="1169004"/>
                </a:cubicBezTo>
                <a:lnTo>
                  <a:pt x="1201960" y="1165479"/>
                </a:lnTo>
                <a:cubicBezTo>
                  <a:pt x="1202817" y="1164527"/>
                  <a:pt x="1203579" y="1163670"/>
                  <a:pt x="1204437" y="1162717"/>
                </a:cubicBezTo>
                <a:close/>
                <a:moveTo>
                  <a:pt x="415576" y="1162717"/>
                </a:moveTo>
                <a:cubicBezTo>
                  <a:pt x="416433" y="1163670"/>
                  <a:pt x="417195" y="1164527"/>
                  <a:pt x="418053" y="1165479"/>
                </a:cubicBezTo>
                <a:lnTo>
                  <a:pt x="414147" y="1169004"/>
                </a:lnTo>
                <a:cubicBezTo>
                  <a:pt x="413290" y="1168146"/>
                  <a:pt x="412528" y="1167194"/>
                  <a:pt x="411671" y="1166241"/>
                </a:cubicBezTo>
                <a:close/>
                <a:moveTo>
                  <a:pt x="403479" y="1148811"/>
                </a:moveTo>
                <a:cubicBezTo>
                  <a:pt x="404241" y="1149763"/>
                  <a:pt x="405099" y="1150716"/>
                  <a:pt x="405860" y="1151668"/>
                </a:cubicBezTo>
                <a:lnTo>
                  <a:pt x="401860" y="1155002"/>
                </a:lnTo>
                <a:cubicBezTo>
                  <a:pt x="401098" y="1154049"/>
                  <a:pt x="400241" y="1153097"/>
                  <a:pt x="399479" y="1152144"/>
                </a:cubicBezTo>
                <a:close/>
                <a:moveTo>
                  <a:pt x="1216533" y="1148715"/>
                </a:moveTo>
                <a:lnTo>
                  <a:pt x="1220534" y="1152049"/>
                </a:lnTo>
                <a:cubicBezTo>
                  <a:pt x="1219772" y="1153002"/>
                  <a:pt x="1218915" y="1153954"/>
                  <a:pt x="1218153" y="1154907"/>
                </a:cubicBezTo>
                <a:lnTo>
                  <a:pt x="1214152" y="1151573"/>
                </a:lnTo>
                <a:cubicBezTo>
                  <a:pt x="1214914" y="1150620"/>
                  <a:pt x="1215771" y="1149668"/>
                  <a:pt x="1216533" y="1148715"/>
                </a:cubicBezTo>
                <a:close/>
                <a:moveTo>
                  <a:pt x="1494282" y="1140810"/>
                </a:moveTo>
                <a:lnTo>
                  <a:pt x="1515428" y="1151097"/>
                </a:lnTo>
                <a:lnTo>
                  <a:pt x="1513047" y="1155954"/>
                </a:lnTo>
                <a:lnTo>
                  <a:pt x="1491901" y="1145667"/>
                </a:lnTo>
                <a:cubicBezTo>
                  <a:pt x="1492758" y="1144048"/>
                  <a:pt x="1493520" y="1142429"/>
                  <a:pt x="1494282" y="1140810"/>
                </a:cubicBezTo>
                <a:close/>
                <a:moveTo>
                  <a:pt x="125730" y="1140810"/>
                </a:moveTo>
                <a:cubicBezTo>
                  <a:pt x="126588" y="1142429"/>
                  <a:pt x="127349" y="1144048"/>
                  <a:pt x="128111" y="1145667"/>
                </a:cubicBezTo>
                <a:lnTo>
                  <a:pt x="106965" y="1155954"/>
                </a:lnTo>
                <a:lnTo>
                  <a:pt x="104584" y="1151097"/>
                </a:lnTo>
                <a:close/>
                <a:moveTo>
                  <a:pt x="1228154" y="1134333"/>
                </a:moveTo>
                <a:lnTo>
                  <a:pt x="1232249" y="1137571"/>
                </a:lnTo>
                <a:cubicBezTo>
                  <a:pt x="1231488" y="1138619"/>
                  <a:pt x="1230726" y="1139571"/>
                  <a:pt x="1229963" y="1140524"/>
                </a:cubicBezTo>
                <a:lnTo>
                  <a:pt x="1225868" y="1137285"/>
                </a:lnTo>
                <a:cubicBezTo>
                  <a:pt x="1226630" y="1136333"/>
                  <a:pt x="1227392" y="1135285"/>
                  <a:pt x="1228154" y="1134333"/>
                </a:cubicBezTo>
                <a:close/>
                <a:moveTo>
                  <a:pt x="391954" y="1134333"/>
                </a:moveTo>
                <a:cubicBezTo>
                  <a:pt x="392716" y="1135285"/>
                  <a:pt x="393478" y="1136333"/>
                  <a:pt x="394240" y="1137285"/>
                </a:cubicBezTo>
                <a:lnTo>
                  <a:pt x="390144" y="1140524"/>
                </a:lnTo>
                <a:cubicBezTo>
                  <a:pt x="389382" y="1139571"/>
                  <a:pt x="388620" y="1138524"/>
                  <a:pt x="387858" y="1137571"/>
                </a:cubicBezTo>
                <a:close/>
                <a:moveTo>
                  <a:pt x="1239203" y="1119569"/>
                </a:moveTo>
                <a:lnTo>
                  <a:pt x="1243489" y="1122617"/>
                </a:lnTo>
                <a:cubicBezTo>
                  <a:pt x="1242727" y="1123665"/>
                  <a:pt x="1242060" y="1124712"/>
                  <a:pt x="1241298" y="1125665"/>
                </a:cubicBezTo>
                <a:lnTo>
                  <a:pt x="1237012" y="1122617"/>
                </a:lnTo>
                <a:cubicBezTo>
                  <a:pt x="1237774" y="1121569"/>
                  <a:pt x="1238441" y="1120617"/>
                  <a:pt x="1239203" y="1119569"/>
                </a:cubicBezTo>
                <a:close/>
                <a:moveTo>
                  <a:pt x="380809" y="1119569"/>
                </a:moveTo>
                <a:cubicBezTo>
                  <a:pt x="381572" y="1120617"/>
                  <a:pt x="382238" y="1121569"/>
                  <a:pt x="383001" y="1122617"/>
                </a:cubicBezTo>
                <a:lnTo>
                  <a:pt x="378714" y="1125665"/>
                </a:lnTo>
                <a:cubicBezTo>
                  <a:pt x="377952" y="1124617"/>
                  <a:pt x="377285" y="1123665"/>
                  <a:pt x="376524" y="1122617"/>
                </a:cubicBezTo>
                <a:close/>
                <a:moveTo>
                  <a:pt x="1505426" y="1116711"/>
                </a:moveTo>
                <a:lnTo>
                  <a:pt x="1526857" y="1126236"/>
                </a:lnTo>
                <a:lnTo>
                  <a:pt x="1524667" y="1131189"/>
                </a:lnTo>
                <a:lnTo>
                  <a:pt x="1503236" y="1121664"/>
                </a:lnTo>
                <a:cubicBezTo>
                  <a:pt x="1503998" y="1120045"/>
                  <a:pt x="1504664" y="1118331"/>
                  <a:pt x="1505426" y="1116711"/>
                </a:cubicBezTo>
                <a:close/>
                <a:moveTo>
                  <a:pt x="114586" y="1116711"/>
                </a:moveTo>
                <a:cubicBezTo>
                  <a:pt x="115347" y="1118426"/>
                  <a:pt x="116110" y="1120045"/>
                  <a:pt x="116776" y="1121664"/>
                </a:cubicBezTo>
                <a:lnTo>
                  <a:pt x="95345" y="1131189"/>
                </a:lnTo>
                <a:lnTo>
                  <a:pt x="93155" y="1126236"/>
                </a:lnTo>
                <a:close/>
                <a:moveTo>
                  <a:pt x="370237" y="1104519"/>
                </a:moveTo>
                <a:cubicBezTo>
                  <a:pt x="370904" y="1105472"/>
                  <a:pt x="371666" y="1106520"/>
                  <a:pt x="372333" y="1107567"/>
                </a:cubicBezTo>
                <a:lnTo>
                  <a:pt x="367951" y="1110520"/>
                </a:lnTo>
                <a:cubicBezTo>
                  <a:pt x="367284" y="1109472"/>
                  <a:pt x="366522" y="1108520"/>
                  <a:pt x="365856" y="1107472"/>
                </a:cubicBezTo>
                <a:close/>
                <a:moveTo>
                  <a:pt x="1249776" y="1104424"/>
                </a:moveTo>
                <a:lnTo>
                  <a:pt x="1254157" y="1107377"/>
                </a:lnTo>
                <a:cubicBezTo>
                  <a:pt x="1253491" y="1108425"/>
                  <a:pt x="1252728" y="1109377"/>
                  <a:pt x="1252062" y="1110425"/>
                </a:cubicBezTo>
                <a:lnTo>
                  <a:pt x="1247680" y="1107472"/>
                </a:lnTo>
                <a:cubicBezTo>
                  <a:pt x="1248347" y="1106520"/>
                  <a:pt x="1249109" y="1105472"/>
                  <a:pt x="1249776" y="1104424"/>
                </a:cubicBezTo>
                <a:close/>
                <a:moveTo>
                  <a:pt x="1211865" y="1103186"/>
                </a:moveTo>
                <a:lnTo>
                  <a:pt x="1232344" y="1118141"/>
                </a:lnTo>
                <a:cubicBezTo>
                  <a:pt x="1212532" y="1145096"/>
                  <a:pt x="1190339" y="1170147"/>
                  <a:pt x="1165860" y="1192912"/>
                </a:cubicBezTo>
                <a:lnTo>
                  <a:pt x="1148620" y="1174338"/>
                </a:lnTo>
                <a:cubicBezTo>
                  <a:pt x="1171956" y="1152716"/>
                  <a:pt x="1193101" y="1128808"/>
                  <a:pt x="1211865" y="1103186"/>
                </a:cubicBezTo>
                <a:close/>
                <a:moveTo>
                  <a:pt x="104394" y="1092327"/>
                </a:moveTo>
                <a:cubicBezTo>
                  <a:pt x="105061" y="1093947"/>
                  <a:pt x="105728" y="1095661"/>
                  <a:pt x="106394" y="1097376"/>
                </a:cubicBezTo>
                <a:lnTo>
                  <a:pt x="84677" y="1106139"/>
                </a:lnTo>
                <a:lnTo>
                  <a:pt x="82677" y="1101090"/>
                </a:lnTo>
                <a:close/>
                <a:moveTo>
                  <a:pt x="1515713" y="1092232"/>
                </a:moveTo>
                <a:lnTo>
                  <a:pt x="1537431" y="1100995"/>
                </a:lnTo>
                <a:lnTo>
                  <a:pt x="1535430" y="1106043"/>
                </a:lnTo>
                <a:lnTo>
                  <a:pt x="1513713" y="1097280"/>
                </a:lnTo>
                <a:cubicBezTo>
                  <a:pt x="1514380" y="1095661"/>
                  <a:pt x="1515046" y="1093947"/>
                  <a:pt x="1515713" y="1092232"/>
                </a:cubicBezTo>
                <a:close/>
                <a:moveTo>
                  <a:pt x="360236" y="1088994"/>
                </a:moveTo>
                <a:cubicBezTo>
                  <a:pt x="360903" y="1090041"/>
                  <a:pt x="361569" y="1091089"/>
                  <a:pt x="362236" y="1092137"/>
                </a:cubicBezTo>
                <a:lnTo>
                  <a:pt x="357759" y="1094899"/>
                </a:lnTo>
                <a:cubicBezTo>
                  <a:pt x="357092" y="1093851"/>
                  <a:pt x="356425" y="1092804"/>
                  <a:pt x="355759" y="1091756"/>
                </a:cubicBezTo>
                <a:close/>
                <a:moveTo>
                  <a:pt x="1259777" y="1088898"/>
                </a:moveTo>
                <a:lnTo>
                  <a:pt x="1264253" y="1091661"/>
                </a:lnTo>
                <a:cubicBezTo>
                  <a:pt x="1263587" y="1092708"/>
                  <a:pt x="1262920" y="1093756"/>
                  <a:pt x="1262253" y="1094804"/>
                </a:cubicBezTo>
                <a:lnTo>
                  <a:pt x="1257776" y="1092042"/>
                </a:lnTo>
                <a:cubicBezTo>
                  <a:pt x="1258443" y="1090994"/>
                  <a:pt x="1259110" y="1089946"/>
                  <a:pt x="1259777" y="1088898"/>
                </a:cubicBezTo>
                <a:close/>
                <a:moveTo>
                  <a:pt x="1269302" y="1073087"/>
                </a:moveTo>
                <a:lnTo>
                  <a:pt x="1273874" y="1075754"/>
                </a:lnTo>
                <a:cubicBezTo>
                  <a:pt x="1273207" y="1076802"/>
                  <a:pt x="1272635" y="1077945"/>
                  <a:pt x="1271969" y="1078992"/>
                </a:cubicBezTo>
                <a:lnTo>
                  <a:pt x="1267397" y="1076325"/>
                </a:lnTo>
                <a:cubicBezTo>
                  <a:pt x="1268063" y="1075278"/>
                  <a:pt x="1268635" y="1074135"/>
                  <a:pt x="1269302" y="1073087"/>
                </a:cubicBezTo>
                <a:close/>
                <a:moveTo>
                  <a:pt x="350711" y="1073087"/>
                </a:moveTo>
                <a:cubicBezTo>
                  <a:pt x="351378" y="1074230"/>
                  <a:pt x="351949" y="1075278"/>
                  <a:pt x="352616" y="1076325"/>
                </a:cubicBezTo>
                <a:lnTo>
                  <a:pt x="348044" y="1078992"/>
                </a:lnTo>
                <a:cubicBezTo>
                  <a:pt x="347377" y="1077945"/>
                  <a:pt x="346806" y="1076802"/>
                  <a:pt x="346139" y="1075754"/>
                </a:cubicBezTo>
                <a:close/>
                <a:moveTo>
                  <a:pt x="1525238" y="1067467"/>
                </a:moveTo>
                <a:lnTo>
                  <a:pt x="1547241" y="1075468"/>
                </a:lnTo>
                <a:lnTo>
                  <a:pt x="1545336" y="1080516"/>
                </a:lnTo>
                <a:lnTo>
                  <a:pt x="1523333" y="1072515"/>
                </a:lnTo>
                <a:cubicBezTo>
                  <a:pt x="1523905" y="1070896"/>
                  <a:pt x="1524476" y="1069182"/>
                  <a:pt x="1525238" y="1067467"/>
                </a:cubicBezTo>
                <a:close/>
                <a:moveTo>
                  <a:pt x="94964" y="1067467"/>
                </a:moveTo>
                <a:cubicBezTo>
                  <a:pt x="95536" y="1069182"/>
                  <a:pt x="96107" y="1070896"/>
                  <a:pt x="96774" y="1072515"/>
                </a:cubicBezTo>
                <a:lnTo>
                  <a:pt x="74771" y="1080516"/>
                </a:lnTo>
                <a:lnTo>
                  <a:pt x="72962" y="1075468"/>
                </a:lnTo>
                <a:close/>
                <a:moveTo>
                  <a:pt x="332613" y="1066420"/>
                </a:moveTo>
                <a:cubicBezTo>
                  <a:pt x="342805" y="1085374"/>
                  <a:pt x="354140" y="1103662"/>
                  <a:pt x="366427" y="1121093"/>
                </a:cubicBezTo>
                <a:lnTo>
                  <a:pt x="343853" y="1137000"/>
                </a:lnTo>
                <a:cubicBezTo>
                  <a:pt x="330899" y="1118616"/>
                  <a:pt x="319088" y="1099376"/>
                  <a:pt x="308325" y="1079469"/>
                </a:cubicBezTo>
                <a:close/>
                <a:moveTo>
                  <a:pt x="1278255" y="1056894"/>
                </a:moveTo>
                <a:lnTo>
                  <a:pt x="1282827" y="1059371"/>
                </a:lnTo>
                <a:cubicBezTo>
                  <a:pt x="1282256" y="1060514"/>
                  <a:pt x="1281684" y="1061562"/>
                  <a:pt x="1281113" y="1062705"/>
                </a:cubicBezTo>
                <a:lnTo>
                  <a:pt x="1276446" y="1060228"/>
                </a:lnTo>
                <a:cubicBezTo>
                  <a:pt x="1277112" y="1059085"/>
                  <a:pt x="1277684" y="1058037"/>
                  <a:pt x="1278255" y="1056894"/>
                </a:cubicBezTo>
                <a:close/>
                <a:moveTo>
                  <a:pt x="341853" y="1056894"/>
                </a:moveTo>
                <a:cubicBezTo>
                  <a:pt x="342424" y="1058037"/>
                  <a:pt x="342995" y="1059085"/>
                  <a:pt x="343567" y="1060228"/>
                </a:cubicBezTo>
                <a:lnTo>
                  <a:pt x="338900" y="1062705"/>
                </a:lnTo>
                <a:cubicBezTo>
                  <a:pt x="338328" y="1061562"/>
                  <a:pt x="337757" y="1060514"/>
                  <a:pt x="337185" y="1059371"/>
                </a:cubicBezTo>
                <a:close/>
                <a:moveTo>
                  <a:pt x="86392" y="1042416"/>
                </a:moveTo>
                <a:cubicBezTo>
                  <a:pt x="86963" y="1044131"/>
                  <a:pt x="87439" y="1045845"/>
                  <a:pt x="88011" y="1047560"/>
                </a:cubicBezTo>
                <a:lnTo>
                  <a:pt x="65723" y="1054799"/>
                </a:lnTo>
                <a:lnTo>
                  <a:pt x="64103" y="1049655"/>
                </a:lnTo>
                <a:close/>
                <a:moveTo>
                  <a:pt x="1533716" y="1042321"/>
                </a:moveTo>
                <a:lnTo>
                  <a:pt x="1556004" y="1049560"/>
                </a:lnTo>
                <a:lnTo>
                  <a:pt x="1554289" y="1054704"/>
                </a:lnTo>
                <a:lnTo>
                  <a:pt x="1532001" y="1047465"/>
                </a:lnTo>
                <a:cubicBezTo>
                  <a:pt x="1532573" y="1045750"/>
                  <a:pt x="1533144" y="1044036"/>
                  <a:pt x="1533716" y="1042321"/>
                </a:cubicBezTo>
                <a:close/>
                <a:moveTo>
                  <a:pt x="1286542" y="1040416"/>
                </a:moveTo>
                <a:lnTo>
                  <a:pt x="1291304" y="1042702"/>
                </a:lnTo>
                <a:cubicBezTo>
                  <a:pt x="1290828" y="1043845"/>
                  <a:pt x="1290257" y="1044893"/>
                  <a:pt x="1289685" y="1046036"/>
                </a:cubicBezTo>
                <a:lnTo>
                  <a:pt x="1284923" y="1043750"/>
                </a:lnTo>
                <a:cubicBezTo>
                  <a:pt x="1285494" y="1042702"/>
                  <a:pt x="1285971" y="1041559"/>
                  <a:pt x="1286542" y="1040416"/>
                </a:cubicBezTo>
                <a:close/>
                <a:moveTo>
                  <a:pt x="333470" y="1040416"/>
                </a:moveTo>
                <a:cubicBezTo>
                  <a:pt x="333947" y="1041464"/>
                  <a:pt x="334518" y="1042607"/>
                  <a:pt x="335090" y="1043750"/>
                </a:cubicBezTo>
                <a:lnTo>
                  <a:pt x="330327" y="1046036"/>
                </a:lnTo>
                <a:cubicBezTo>
                  <a:pt x="329756" y="1044988"/>
                  <a:pt x="329279" y="1043845"/>
                  <a:pt x="328708" y="1042702"/>
                </a:cubicBezTo>
                <a:close/>
                <a:moveTo>
                  <a:pt x="1294353" y="1023652"/>
                </a:moveTo>
                <a:lnTo>
                  <a:pt x="1299115" y="1025748"/>
                </a:lnTo>
                <a:cubicBezTo>
                  <a:pt x="1298639" y="1026891"/>
                  <a:pt x="1298067" y="1028034"/>
                  <a:pt x="1297591" y="1029177"/>
                </a:cubicBezTo>
                <a:lnTo>
                  <a:pt x="1292828" y="1027081"/>
                </a:lnTo>
                <a:cubicBezTo>
                  <a:pt x="1293305" y="1025938"/>
                  <a:pt x="1293876" y="1024795"/>
                  <a:pt x="1294353" y="1023652"/>
                </a:cubicBezTo>
                <a:close/>
                <a:moveTo>
                  <a:pt x="325660" y="1023652"/>
                </a:moveTo>
                <a:cubicBezTo>
                  <a:pt x="326136" y="1024795"/>
                  <a:pt x="326708" y="1025938"/>
                  <a:pt x="327184" y="1027081"/>
                </a:cubicBezTo>
                <a:lnTo>
                  <a:pt x="322422" y="1029177"/>
                </a:lnTo>
                <a:cubicBezTo>
                  <a:pt x="321945" y="1028034"/>
                  <a:pt x="321374" y="1026891"/>
                  <a:pt x="320897" y="1025748"/>
                </a:cubicBezTo>
                <a:close/>
                <a:moveTo>
                  <a:pt x="1541336" y="1016985"/>
                </a:moveTo>
                <a:lnTo>
                  <a:pt x="1563910" y="1023462"/>
                </a:lnTo>
                <a:lnTo>
                  <a:pt x="1562386" y="1028605"/>
                </a:lnTo>
                <a:lnTo>
                  <a:pt x="1539812" y="1022128"/>
                </a:lnTo>
                <a:cubicBezTo>
                  <a:pt x="1540383" y="1020414"/>
                  <a:pt x="1540859" y="1018699"/>
                  <a:pt x="1541336" y="1016985"/>
                </a:cubicBezTo>
                <a:close/>
                <a:moveTo>
                  <a:pt x="78676" y="1016985"/>
                </a:moveTo>
                <a:cubicBezTo>
                  <a:pt x="79153" y="1018699"/>
                  <a:pt x="79724" y="1020414"/>
                  <a:pt x="80200" y="1022128"/>
                </a:cubicBezTo>
                <a:lnTo>
                  <a:pt x="57626" y="1028605"/>
                </a:lnTo>
                <a:lnTo>
                  <a:pt x="56102" y="1023462"/>
                </a:lnTo>
                <a:close/>
                <a:moveTo>
                  <a:pt x="808006" y="1016604"/>
                </a:moveTo>
                <a:cubicBezTo>
                  <a:pt x="808672" y="1016604"/>
                  <a:pt x="809339" y="1016604"/>
                  <a:pt x="810006" y="1016604"/>
                </a:cubicBezTo>
                <a:cubicBezTo>
                  <a:pt x="810672" y="1016604"/>
                  <a:pt x="811339" y="1016604"/>
                  <a:pt x="811911" y="1016604"/>
                </a:cubicBezTo>
                <a:lnTo>
                  <a:pt x="811911" y="1031082"/>
                </a:lnTo>
                <a:lnTo>
                  <a:pt x="808006" y="1031082"/>
                </a:lnTo>
                <a:close/>
                <a:moveTo>
                  <a:pt x="819912" y="1016318"/>
                </a:moveTo>
                <a:lnTo>
                  <a:pt x="820103" y="1021652"/>
                </a:lnTo>
                <a:cubicBezTo>
                  <a:pt x="819531" y="1021652"/>
                  <a:pt x="818864" y="1021652"/>
                  <a:pt x="818197" y="1021652"/>
                </a:cubicBezTo>
                <a:lnTo>
                  <a:pt x="818007" y="1016414"/>
                </a:lnTo>
                <a:cubicBezTo>
                  <a:pt x="818674" y="1016414"/>
                  <a:pt x="819340" y="1016318"/>
                  <a:pt x="819912" y="1016318"/>
                </a:cubicBezTo>
                <a:close/>
                <a:moveTo>
                  <a:pt x="800100" y="1016318"/>
                </a:moveTo>
                <a:cubicBezTo>
                  <a:pt x="800767" y="1016318"/>
                  <a:pt x="801338" y="1016414"/>
                  <a:pt x="802100" y="1016414"/>
                </a:cubicBezTo>
                <a:lnTo>
                  <a:pt x="801910" y="1021652"/>
                </a:lnTo>
                <a:cubicBezTo>
                  <a:pt x="801243" y="1021652"/>
                  <a:pt x="800576" y="1021652"/>
                  <a:pt x="799909" y="1021652"/>
                </a:cubicBezTo>
                <a:close/>
                <a:moveTo>
                  <a:pt x="829913" y="1015652"/>
                </a:moveTo>
                <a:lnTo>
                  <a:pt x="831151" y="1030034"/>
                </a:lnTo>
                <a:lnTo>
                  <a:pt x="827246" y="1030320"/>
                </a:lnTo>
                <a:lnTo>
                  <a:pt x="826008" y="1015937"/>
                </a:lnTo>
                <a:cubicBezTo>
                  <a:pt x="827341" y="1015842"/>
                  <a:pt x="828675" y="1015747"/>
                  <a:pt x="829913" y="1015652"/>
                </a:cubicBezTo>
                <a:close/>
                <a:moveTo>
                  <a:pt x="790099" y="1015652"/>
                </a:moveTo>
                <a:cubicBezTo>
                  <a:pt x="791432" y="1015747"/>
                  <a:pt x="792671" y="1015842"/>
                  <a:pt x="794004" y="1015937"/>
                </a:cubicBezTo>
                <a:lnTo>
                  <a:pt x="792765" y="1030320"/>
                </a:lnTo>
                <a:lnTo>
                  <a:pt x="788860" y="1030034"/>
                </a:lnTo>
                <a:close/>
                <a:moveTo>
                  <a:pt x="782097" y="1014699"/>
                </a:moveTo>
                <a:cubicBezTo>
                  <a:pt x="782764" y="1014794"/>
                  <a:pt x="783431" y="1014889"/>
                  <a:pt x="784098" y="1015080"/>
                </a:cubicBezTo>
                <a:lnTo>
                  <a:pt x="783431" y="1020224"/>
                </a:lnTo>
                <a:cubicBezTo>
                  <a:pt x="782764" y="1020128"/>
                  <a:pt x="782097" y="1020033"/>
                  <a:pt x="781431" y="1019938"/>
                </a:cubicBezTo>
                <a:close/>
                <a:moveTo>
                  <a:pt x="837914" y="1014604"/>
                </a:moveTo>
                <a:lnTo>
                  <a:pt x="838581" y="1019843"/>
                </a:lnTo>
                <a:cubicBezTo>
                  <a:pt x="837914" y="1019938"/>
                  <a:pt x="837343" y="1020033"/>
                  <a:pt x="836676" y="1020128"/>
                </a:cubicBezTo>
                <a:lnTo>
                  <a:pt x="836009" y="1014985"/>
                </a:lnTo>
                <a:cubicBezTo>
                  <a:pt x="836676" y="1014889"/>
                  <a:pt x="837247" y="1014794"/>
                  <a:pt x="837914" y="1014604"/>
                </a:cubicBezTo>
                <a:close/>
                <a:moveTo>
                  <a:pt x="772287" y="1013175"/>
                </a:moveTo>
                <a:cubicBezTo>
                  <a:pt x="773525" y="1013366"/>
                  <a:pt x="774859" y="1013556"/>
                  <a:pt x="776097" y="1013842"/>
                </a:cubicBezTo>
                <a:lnTo>
                  <a:pt x="773621" y="1028034"/>
                </a:lnTo>
                <a:lnTo>
                  <a:pt x="769810" y="1027367"/>
                </a:lnTo>
                <a:close/>
                <a:moveTo>
                  <a:pt x="847725" y="1013080"/>
                </a:moveTo>
                <a:lnTo>
                  <a:pt x="850201" y="1027272"/>
                </a:lnTo>
                <a:lnTo>
                  <a:pt x="846391" y="1027939"/>
                </a:lnTo>
                <a:lnTo>
                  <a:pt x="843915" y="1013747"/>
                </a:lnTo>
                <a:cubicBezTo>
                  <a:pt x="845248" y="1013556"/>
                  <a:pt x="846486" y="1013366"/>
                  <a:pt x="847725" y="1013080"/>
                </a:cubicBezTo>
                <a:close/>
                <a:moveTo>
                  <a:pt x="855631" y="1011556"/>
                </a:moveTo>
                <a:lnTo>
                  <a:pt x="856774" y="1016699"/>
                </a:lnTo>
                <a:cubicBezTo>
                  <a:pt x="856107" y="1016795"/>
                  <a:pt x="855535" y="1016985"/>
                  <a:pt x="854869" y="1017080"/>
                </a:cubicBezTo>
                <a:lnTo>
                  <a:pt x="853726" y="1011937"/>
                </a:lnTo>
                <a:cubicBezTo>
                  <a:pt x="854392" y="1011746"/>
                  <a:pt x="855059" y="1011651"/>
                  <a:pt x="855631" y="1011556"/>
                </a:cubicBezTo>
                <a:close/>
                <a:moveTo>
                  <a:pt x="764381" y="1011556"/>
                </a:moveTo>
                <a:cubicBezTo>
                  <a:pt x="764952" y="1011651"/>
                  <a:pt x="765619" y="1011746"/>
                  <a:pt x="766286" y="1012032"/>
                </a:cubicBezTo>
                <a:lnTo>
                  <a:pt x="765143" y="1017176"/>
                </a:lnTo>
                <a:cubicBezTo>
                  <a:pt x="764476" y="1016985"/>
                  <a:pt x="763905" y="1016890"/>
                  <a:pt x="763238" y="1016699"/>
                </a:cubicBezTo>
                <a:close/>
                <a:moveTo>
                  <a:pt x="865346" y="1009079"/>
                </a:moveTo>
                <a:lnTo>
                  <a:pt x="869061" y="1022986"/>
                </a:lnTo>
                <a:lnTo>
                  <a:pt x="865346" y="1024033"/>
                </a:lnTo>
                <a:lnTo>
                  <a:pt x="861631" y="1010127"/>
                </a:lnTo>
                <a:cubicBezTo>
                  <a:pt x="862870" y="1009746"/>
                  <a:pt x="864108" y="1009460"/>
                  <a:pt x="865346" y="1009079"/>
                </a:cubicBezTo>
                <a:close/>
                <a:moveTo>
                  <a:pt x="754665" y="1009079"/>
                </a:moveTo>
                <a:cubicBezTo>
                  <a:pt x="755904" y="1009460"/>
                  <a:pt x="757237" y="1009746"/>
                  <a:pt x="758380" y="1010127"/>
                </a:cubicBezTo>
                <a:lnTo>
                  <a:pt x="754665" y="1024033"/>
                </a:lnTo>
                <a:lnTo>
                  <a:pt x="750951" y="1022986"/>
                </a:lnTo>
                <a:close/>
                <a:moveTo>
                  <a:pt x="1314641" y="1007555"/>
                </a:moveTo>
                <a:lnTo>
                  <a:pt x="1340454" y="1017652"/>
                </a:lnTo>
                <a:cubicBezTo>
                  <a:pt x="1322070" y="1064514"/>
                  <a:pt x="1297686" y="1108425"/>
                  <a:pt x="1268159" y="1148335"/>
                </a:cubicBezTo>
                <a:lnTo>
                  <a:pt x="1245966" y="1131952"/>
                </a:lnTo>
                <a:cubicBezTo>
                  <a:pt x="1274065" y="1093947"/>
                  <a:pt x="1297115" y="1052132"/>
                  <a:pt x="1314641" y="1007555"/>
                </a:cubicBezTo>
                <a:close/>
                <a:moveTo>
                  <a:pt x="873062" y="1006793"/>
                </a:moveTo>
                <a:lnTo>
                  <a:pt x="874681" y="1011841"/>
                </a:lnTo>
                <a:cubicBezTo>
                  <a:pt x="874109" y="1012032"/>
                  <a:pt x="873442" y="1012222"/>
                  <a:pt x="872871" y="1012413"/>
                </a:cubicBezTo>
                <a:lnTo>
                  <a:pt x="871252" y="1007365"/>
                </a:lnTo>
                <a:cubicBezTo>
                  <a:pt x="871823" y="1007174"/>
                  <a:pt x="872395" y="1006984"/>
                  <a:pt x="873062" y="1006793"/>
                </a:cubicBezTo>
                <a:close/>
                <a:moveTo>
                  <a:pt x="747045" y="1006793"/>
                </a:moveTo>
                <a:cubicBezTo>
                  <a:pt x="747617" y="1006984"/>
                  <a:pt x="748188" y="1007174"/>
                  <a:pt x="748855" y="1007365"/>
                </a:cubicBezTo>
                <a:lnTo>
                  <a:pt x="747236" y="1012413"/>
                </a:lnTo>
                <a:cubicBezTo>
                  <a:pt x="746665" y="1012222"/>
                  <a:pt x="745998" y="1012032"/>
                  <a:pt x="745426" y="1011841"/>
                </a:cubicBezTo>
                <a:close/>
                <a:moveTo>
                  <a:pt x="318516" y="1006698"/>
                </a:moveTo>
                <a:cubicBezTo>
                  <a:pt x="318992" y="1007841"/>
                  <a:pt x="319469" y="1008984"/>
                  <a:pt x="319945" y="1010127"/>
                </a:cubicBezTo>
                <a:lnTo>
                  <a:pt x="314992" y="1012127"/>
                </a:lnTo>
                <a:cubicBezTo>
                  <a:pt x="314516" y="1010984"/>
                  <a:pt x="314134" y="1009841"/>
                  <a:pt x="313658" y="1008698"/>
                </a:cubicBezTo>
                <a:close/>
                <a:moveTo>
                  <a:pt x="1301496" y="1006602"/>
                </a:moveTo>
                <a:lnTo>
                  <a:pt x="1306354" y="1008603"/>
                </a:lnTo>
                <a:cubicBezTo>
                  <a:pt x="1305878" y="1009746"/>
                  <a:pt x="1305401" y="1010889"/>
                  <a:pt x="1304925" y="1012032"/>
                </a:cubicBezTo>
                <a:lnTo>
                  <a:pt x="1300067" y="1010031"/>
                </a:lnTo>
                <a:cubicBezTo>
                  <a:pt x="1300544" y="1008888"/>
                  <a:pt x="1301020" y="1007745"/>
                  <a:pt x="1301496" y="1006602"/>
                </a:cubicBezTo>
                <a:close/>
                <a:moveTo>
                  <a:pt x="882396" y="1003460"/>
                </a:moveTo>
                <a:lnTo>
                  <a:pt x="887349" y="1016985"/>
                </a:lnTo>
                <a:lnTo>
                  <a:pt x="883730" y="1018318"/>
                </a:lnTo>
                <a:lnTo>
                  <a:pt x="878776" y="1004793"/>
                </a:lnTo>
                <a:cubicBezTo>
                  <a:pt x="880015" y="1004412"/>
                  <a:pt x="881253" y="1003936"/>
                  <a:pt x="882396" y="1003460"/>
                </a:cubicBezTo>
                <a:close/>
                <a:moveTo>
                  <a:pt x="737520" y="1003460"/>
                </a:moveTo>
                <a:cubicBezTo>
                  <a:pt x="738759" y="1003936"/>
                  <a:pt x="739997" y="1004412"/>
                  <a:pt x="741235" y="1004793"/>
                </a:cubicBezTo>
                <a:lnTo>
                  <a:pt x="736282" y="1018318"/>
                </a:lnTo>
                <a:lnTo>
                  <a:pt x="732568" y="1016985"/>
                </a:lnTo>
                <a:close/>
                <a:moveTo>
                  <a:pt x="890016" y="1000602"/>
                </a:moveTo>
                <a:lnTo>
                  <a:pt x="892016" y="1005460"/>
                </a:lnTo>
                <a:cubicBezTo>
                  <a:pt x="891445" y="1005650"/>
                  <a:pt x="890778" y="1005936"/>
                  <a:pt x="890206" y="1006127"/>
                </a:cubicBezTo>
                <a:lnTo>
                  <a:pt x="888206" y="1001269"/>
                </a:lnTo>
                <a:cubicBezTo>
                  <a:pt x="888777" y="1000983"/>
                  <a:pt x="889349" y="1000793"/>
                  <a:pt x="890016" y="1000602"/>
                </a:cubicBezTo>
                <a:close/>
                <a:moveTo>
                  <a:pt x="730091" y="1000507"/>
                </a:moveTo>
                <a:cubicBezTo>
                  <a:pt x="730663" y="1000793"/>
                  <a:pt x="731234" y="1000983"/>
                  <a:pt x="731901" y="1001174"/>
                </a:cubicBezTo>
                <a:lnTo>
                  <a:pt x="729901" y="1006031"/>
                </a:lnTo>
                <a:cubicBezTo>
                  <a:pt x="729329" y="1005841"/>
                  <a:pt x="728662" y="1005650"/>
                  <a:pt x="728091" y="1005364"/>
                </a:cubicBezTo>
                <a:close/>
                <a:moveTo>
                  <a:pt x="899065" y="996506"/>
                </a:moveTo>
                <a:lnTo>
                  <a:pt x="905161" y="1009556"/>
                </a:lnTo>
                <a:lnTo>
                  <a:pt x="901637" y="1011175"/>
                </a:lnTo>
                <a:lnTo>
                  <a:pt x="895540" y="998126"/>
                </a:lnTo>
                <a:cubicBezTo>
                  <a:pt x="896683" y="997554"/>
                  <a:pt x="897922" y="996983"/>
                  <a:pt x="899065" y="996506"/>
                </a:cubicBezTo>
                <a:close/>
                <a:moveTo>
                  <a:pt x="720947" y="996411"/>
                </a:moveTo>
                <a:cubicBezTo>
                  <a:pt x="722090" y="996983"/>
                  <a:pt x="723328" y="997554"/>
                  <a:pt x="724471" y="998030"/>
                </a:cubicBezTo>
                <a:lnTo>
                  <a:pt x="718375" y="1011080"/>
                </a:lnTo>
                <a:lnTo>
                  <a:pt x="714851" y="1009460"/>
                </a:lnTo>
                <a:close/>
                <a:moveTo>
                  <a:pt x="906208" y="992887"/>
                </a:moveTo>
                <a:lnTo>
                  <a:pt x="908590" y="997554"/>
                </a:lnTo>
                <a:cubicBezTo>
                  <a:pt x="908018" y="997840"/>
                  <a:pt x="907447" y="998126"/>
                  <a:pt x="906875" y="998411"/>
                </a:cubicBezTo>
                <a:lnTo>
                  <a:pt x="904494" y="993744"/>
                </a:lnTo>
                <a:cubicBezTo>
                  <a:pt x="905065" y="993458"/>
                  <a:pt x="905637" y="993172"/>
                  <a:pt x="906208" y="992887"/>
                </a:cubicBezTo>
                <a:close/>
                <a:moveTo>
                  <a:pt x="713803" y="992791"/>
                </a:moveTo>
                <a:cubicBezTo>
                  <a:pt x="714375" y="993172"/>
                  <a:pt x="714946" y="993458"/>
                  <a:pt x="715518" y="993649"/>
                </a:cubicBezTo>
                <a:lnTo>
                  <a:pt x="713136" y="998316"/>
                </a:lnTo>
                <a:cubicBezTo>
                  <a:pt x="712565" y="998030"/>
                  <a:pt x="711993" y="997745"/>
                  <a:pt x="711422" y="997459"/>
                </a:cubicBezTo>
                <a:close/>
                <a:moveTo>
                  <a:pt x="71914" y="991362"/>
                </a:moveTo>
                <a:cubicBezTo>
                  <a:pt x="72390" y="993077"/>
                  <a:pt x="72866" y="994791"/>
                  <a:pt x="73247" y="996601"/>
                </a:cubicBezTo>
                <a:lnTo>
                  <a:pt x="50482" y="1002316"/>
                </a:lnTo>
                <a:lnTo>
                  <a:pt x="49149" y="997077"/>
                </a:lnTo>
                <a:close/>
                <a:moveTo>
                  <a:pt x="1548098" y="991267"/>
                </a:moveTo>
                <a:lnTo>
                  <a:pt x="1570863" y="996982"/>
                </a:lnTo>
                <a:lnTo>
                  <a:pt x="1569530" y="1002221"/>
                </a:lnTo>
                <a:lnTo>
                  <a:pt x="1546765" y="996506"/>
                </a:lnTo>
                <a:cubicBezTo>
                  <a:pt x="1547241" y="994791"/>
                  <a:pt x="1547622" y="993077"/>
                  <a:pt x="1548098" y="991267"/>
                </a:cubicBezTo>
                <a:close/>
                <a:moveTo>
                  <a:pt x="1308164" y="989362"/>
                </a:moveTo>
                <a:lnTo>
                  <a:pt x="1313117" y="991077"/>
                </a:lnTo>
                <a:cubicBezTo>
                  <a:pt x="1312640" y="992315"/>
                  <a:pt x="1312164" y="993458"/>
                  <a:pt x="1311783" y="994601"/>
                </a:cubicBezTo>
                <a:lnTo>
                  <a:pt x="1306926" y="992886"/>
                </a:lnTo>
                <a:cubicBezTo>
                  <a:pt x="1307306" y="991743"/>
                  <a:pt x="1307783" y="990505"/>
                  <a:pt x="1308164" y="989362"/>
                </a:cubicBezTo>
                <a:close/>
                <a:moveTo>
                  <a:pt x="311944" y="989362"/>
                </a:moveTo>
                <a:cubicBezTo>
                  <a:pt x="312325" y="990505"/>
                  <a:pt x="312801" y="991743"/>
                  <a:pt x="313182" y="992886"/>
                </a:cubicBezTo>
                <a:lnTo>
                  <a:pt x="308420" y="994696"/>
                </a:lnTo>
                <a:cubicBezTo>
                  <a:pt x="307944" y="993553"/>
                  <a:pt x="307467" y="992315"/>
                  <a:pt x="307086" y="991172"/>
                </a:cubicBezTo>
                <a:close/>
                <a:moveTo>
                  <a:pt x="914876" y="988029"/>
                </a:moveTo>
                <a:lnTo>
                  <a:pt x="922115" y="1000507"/>
                </a:lnTo>
                <a:lnTo>
                  <a:pt x="918781" y="1002412"/>
                </a:lnTo>
                <a:lnTo>
                  <a:pt x="911542" y="989934"/>
                </a:lnTo>
                <a:cubicBezTo>
                  <a:pt x="912685" y="989267"/>
                  <a:pt x="913828" y="988601"/>
                  <a:pt x="914876" y="988029"/>
                </a:cubicBezTo>
                <a:close/>
                <a:moveTo>
                  <a:pt x="705040" y="987934"/>
                </a:moveTo>
                <a:cubicBezTo>
                  <a:pt x="706183" y="988601"/>
                  <a:pt x="707326" y="989267"/>
                  <a:pt x="708374" y="989934"/>
                </a:cubicBezTo>
                <a:lnTo>
                  <a:pt x="701135" y="1002412"/>
                </a:lnTo>
                <a:lnTo>
                  <a:pt x="697801" y="1000412"/>
                </a:lnTo>
                <a:close/>
                <a:moveTo>
                  <a:pt x="921734" y="983743"/>
                </a:moveTo>
                <a:lnTo>
                  <a:pt x="924592" y="988124"/>
                </a:lnTo>
                <a:cubicBezTo>
                  <a:pt x="924020" y="988505"/>
                  <a:pt x="923544" y="988886"/>
                  <a:pt x="922972" y="989172"/>
                </a:cubicBezTo>
                <a:lnTo>
                  <a:pt x="920115" y="984791"/>
                </a:lnTo>
                <a:cubicBezTo>
                  <a:pt x="920687" y="984410"/>
                  <a:pt x="921258" y="984124"/>
                  <a:pt x="921734" y="983743"/>
                </a:cubicBezTo>
                <a:close/>
                <a:moveTo>
                  <a:pt x="698182" y="983743"/>
                </a:moveTo>
                <a:cubicBezTo>
                  <a:pt x="698754" y="984124"/>
                  <a:pt x="699325" y="984410"/>
                  <a:pt x="699897" y="984791"/>
                </a:cubicBezTo>
                <a:lnTo>
                  <a:pt x="697039" y="989172"/>
                </a:lnTo>
                <a:cubicBezTo>
                  <a:pt x="696563" y="988791"/>
                  <a:pt x="695992" y="988505"/>
                  <a:pt x="695420" y="988124"/>
                </a:cubicBezTo>
                <a:close/>
                <a:moveTo>
                  <a:pt x="689991" y="978123"/>
                </a:moveTo>
                <a:cubicBezTo>
                  <a:pt x="691038" y="978885"/>
                  <a:pt x="692087" y="979647"/>
                  <a:pt x="693230" y="980314"/>
                </a:cubicBezTo>
                <a:lnTo>
                  <a:pt x="684943" y="992125"/>
                </a:lnTo>
                <a:lnTo>
                  <a:pt x="681704" y="989934"/>
                </a:lnTo>
                <a:close/>
                <a:moveTo>
                  <a:pt x="930021" y="978028"/>
                </a:moveTo>
                <a:lnTo>
                  <a:pt x="938308" y="989839"/>
                </a:lnTo>
                <a:lnTo>
                  <a:pt x="935164" y="992125"/>
                </a:lnTo>
                <a:lnTo>
                  <a:pt x="926877" y="980314"/>
                </a:lnTo>
                <a:cubicBezTo>
                  <a:pt x="927925" y="979647"/>
                  <a:pt x="928973" y="978885"/>
                  <a:pt x="930021" y="978028"/>
                </a:cubicBezTo>
                <a:close/>
                <a:moveTo>
                  <a:pt x="936593" y="973265"/>
                </a:moveTo>
                <a:lnTo>
                  <a:pt x="939737" y="977456"/>
                </a:lnTo>
                <a:cubicBezTo>
                  <a:pt x="939260" y="977837"/>
                  <a:pt x="938688" y="978314"/>
                  <a:pt x="938212" y="978695"/>
                </a:cubicBezTo>
                <a:lnTo>
                  <a:pt x="934974" y="974504"/>
                </a:lnTo>
                <a:cubicBezTo>
                  <a:pt x="935450" y="974122"/>
                  <a:pt x="936022" y="973741"/>
                  <a:pt x="936593" y="973265"/>
                </a:cubicBezTo>
                <a:close/>
                <a:moveTo>
                  <a:pt x="683609" y="973265"/>
                </a:moveTo>
                <a:cubicBezTo>
                  <a:pt x="684085" y="973741"/>
                  <a:pt x="684657" y="974122"/>
                  <a:pt x="685133" y="974504"/>
                </a:cubicBezTo>
                <a:lnTo>
                  <a:pt x="681895" y="978695"/>
                </a:lnTo>
                <a:cubicBezTo>
                  <a:pt x="681419" y="978314"/>
                  <a:pt x="680847" y="977837"/>
                  <a:pt x="680370" y="977456"/>
                </a:cubicBezTo>
                <a:close/>
                <a:moveTo>
                  <a:pt x="1314069" y="971931"/>
                </a:moveTo>
                <a:lnTo>
                  <a:pt x="1319022" y="973551"/>
                </a:lnTo>
                <a:cubicBezTo>
                  <a:pt x="1318641" y="974694"/>
                  <a:pt x="1318260" y="975932"/>
                  <a:pt x="1317879" y="977075"/>
                </a:cubicBezTo>
                <a:lnTo>
                  <a:pt x="1312926" y="975456"/>
                </a:lnTo>
                <a:cubicBezTo>
                  <a:pt x="1313307" y="974313"/>
                  <a:pt x="1313688" y="973170"/>
                  <a:pt x="1314069" y="971931"/>
                </a:cubicBezTo>
                <a:close/>
                <a:moveTo>
                  <a:pt x="305943" y="971931"/>
                </a:moveTo>
                <a:cubicBezTo>
                  <a:pt x="306324" y="973074"/>
                  <a:pt x="306705" y="974313"/>
                  <a:pt x="307086" y="975456"/>
                </a:cubicBezTo>
                <a:lnTo>
                  <a:pt x="302228" y="977075"/>
                </a:lnTo>
                <a:cubicBezTo>
                  <a:pt x="301847" y="975932"/>
                  <a:pt x="301467" y="974789"/>
                  <a:pt x="301085" y="973551"/>
                </a:cubicBezTo>
                <a:close/>
                <a:moveTo>
                  <a:pt x="944118" y="967074"/>
                </a:moveTo>
                <a:lnTo>
                  <a:pt x="953453" y="978123"/>
                </a:lnTo>
                <a:lnTo>
                  <a:pt x="950500" y="980600"/>
                </a:lnTo>
                <a:lnTo>
                  <a:pt x="941260" y="969551"/>
                </a:lnTo>
                <a:cubicBezTo>
                  <a:pt x="942308" y="968693"/>
                  <a:pt x="943261" y="967836"/>
                  <a:pt x="944118" y="967074"/>
                </a:cubicBezTo>
                <a:close/>
                <a:moveTo>
                  <a:pt x="675799" y="966979"/>
                </a:moveTo>
                <a:cubicBezTo>
                  <a:pt x="676751" y="967836"/>
                  <a:pt x="677799" y="968693"/>
                  <a:pt x="678751" y="969455"/>
                </a:cubicBezTo>
                <a:lnTo>
                  <a:pt x="669512" y="980504"/>
                </a:lnTo>
                <a:lnTo>
                  <a:pt x="666559" y="978028"/>
                </a:lnTo>
                <a:close/>
                <a:moveTo>
                  <a:pt x="1554004" y="965454"/>
                </a:moveTo>
                <a:lnTo>
                  <a:pt x="1576959" y="970312"/>
                </a:lnTo>
                <a:lnTo>
                  <a:pt x="1575816" y="975551"/>
                </a:lnTo>
                <a:lnTo>
                  <a:pt x="1552861" y="970693"/>
                </a:lnTo>
                <a:cubicBezTo>
                  <a:pt x="1553242" y="968979"/>
                  <a:pt x="1553623" y="967169"/>
                  <a:pt x="1554004" y="965454"/>
                </a:cubicBezTo>
                <a:close/>
                <a:moveTo>
                  <a:pt x="66103" y="965454"/>
                </a:moveTo>
                <a:cubicBezTo>
                  <a:pt x="66484" y="967169"/>
                  <a:pt x="66866" y="968979"/>
                  <a:pt x="67246" y="970788"/>
                </a:cubicBezTo>
                <a:lnTo>
                  <a:pt x="44291" y="975646"/>
                </a:lnTo>
                <a:lnTo>
                  <a:pt x="43148" y="970312"/>
                </a:lnTo>
                <a:close/>
                <a:moveTo>
                  <a:pt x="950309" y="961645"/>
                </a:moveTo>
                <a:lnTo>
                  <a:pt x="953833" y="965550"/>
                </a:lnTo>
                <a:cubicBezTo>
                  <a:pt x="953357" y="966026"/>
                  <a:pt x="952881" y="966407"/>
                  <a:pt x="952404" y="966883"/>
                </a:cubicBezTo>
                <a:lnTo>
                  <a:pt x="948785" y="962978"/>
                </a:lnTo>
                <a:cubicBezTo>
                  <a:pt x="949262" y="962597"/>
                  <a:pt x="949738" y="962121"/>
                  <a:pt x="950309" y="961645"/>
                </a:cubicBezTo>
                <a:close/>
                <a:moveTo>
                  <a:pt x="669798" y="961645"/>
                </a:moveTo>
                <a:cubicBezTo>
                  <a:pt x="670274" y="962121"/>
                  <a:pt x="670750" y="962502"/>
                  <a:pt x="671227" y="962978"/>
                </a:cubicBezTo>
                <a:lnTo>
                  <a:pt x="667703" y="966883"/>
                </a:lnTo>
                <a:cubicBezTo>
                  <a:pt x="667226" y="966407"/>
                  <a:pt x="666750" y="966026"/>
                  <a:pt x="666274" y="965550"/>
                </a:cubicBezTo>
                <a:close/>
                <a:moveTo>
                  <a:pt x="957453" y="954691"/>
                </a:moveTo>
                <a:lnTo>
                  <a:pt x="967645" y="964883"/>
                </a:lnTo>
                <a:lnTo>
                  <a:pt x="964882" y="967645"/>
                </a:lnTo>
                <a:lnTo>
                  <a:pt x="954690" y="957454"/>
                </a:lnTo>
                <a:cubicBezTo>
                  <a:pt x="955548" y="956597"/>
                  <a:pt x="956500" y="955644"/>
                  <a:pt x="957453" y="954691"/>
                </a:cubicBezTo>
                <a:close/>
                <a:moveTo>
                  <a:pt x="662654" y="954691"/>
                </a:moveTo>
                <a:cubicBezTo>
                  <a:pt x="663512" y="955644"/>
                  <a:pt x="664464" y="956501"/>
                  <a:pt x="665416" y="957454"/>
                </a:cubicBezTo>
                <a:lnTo>
                  <a:pt x="655225" y="967645"/>
                </a:lnTo>
                <a:lnTo>
                  <a:pt x="652462" y="964883"/>
                </a:lnTo>
                <a:close/>
                <a:moveTo>
                  <a:pt x="1319403" y="954215"/>
                </a:moveTo>
                <a:lnTo>
                  <a:pt x="1324357" y="955644"/>
                </a:lnTo>
                <a:cubicBezTo>
                  <a:pt x="1323975" y="956882"/>
                  <a:pt x="1323690" y="958025"/>
                  <a:pt x="1323308" y="959263"/>
                </a:cubicBezTo>
                <a:lnTo>
                  <a:pt x="1318356" y="957834"/>
                </a:lnTo>
                <a:cubicBezTo>
                  <a:pt x="1318737" y="956596"/>
                  <a:pt x="1319022" y="955453"/>
                  <a:pt x="1319403" y="954215"/>
                </a:cubicBezTo>
                <a:close/>
                <a:moveTo>
                  <a:pt x="300609" y="954215"/>
                </a:moveTo>
                <a:cubicBezTo>
                  <a:pt x="300990" y="955453"/>
                  <a:pt x="301276" y="956596"/>
                  <a:pt x="301657" y="957834"/>
                </a:cubicBezTo>
                <a:lnTo>
                  <a:pt x="296704" y="959263"/>
                </a:lnTo>
                <a:cubicBezTo>
                  <a:pt x="296323" y="958025"/>
                  <a:pt x="295942" y="956882"/>
                  <a:pt x="295657" y="955644"/>
                </a:cubicBezTo>
                <a:close/>
                <a:moveTo>
                  <a:pt x="767334" y="953929"/>
                </a:moveTo>
                <a:cubicBezTo>
                  <a:pt x="794766" y="962025"/>
                  <a:pt x="824388" y="962406"/>
                  <a:pt x="852678" y="953929"/>
                </a:cubicBezTo>
                <a:lnTo>
                  <a:pt x="859917" y="962406"/>
                </a:lnTo>
                <a:cubicBezTo>
                  <a:pt x="826960" y="973265"/>
                  <a:pt x="792004" y="972788"/>
                  <a:pt x="760095" y="962406"/>
                </a:cubicBezTo>
                <a:close/>
                <a:moveTo>
                  <a:pt x="657129" y="948881"/>
                </a:moveTo>
                <a:cubicBezTo>
                  <a:pt x="657606" y="949358"/>
                  <a:pt x="657987" y="949834"/>
                  <a:pt x="658463" y="950310"/>
                </a:cubicBezTo>
                <a:lnTo>
                  <a:pt x="654558" y="953834"/>
                </a:lnTo>
                <a:cubicBezTo>
                  <a:pt x="654081" y="953358"/>
                  <a:pt x="653701" y="952882"/>
                  <a:pt x="653224" y="952406"/>
                </a:cubicBezTo>
                <a:close/>
                <a:moveTo>
                  <a:pt x="962882" y="948786"/>
                </a:moveTo>
                <a:lnTo>
                  <a:pt x="966787" y="952406"/>
                </a:lnTo>
                <a:cubicBezTo>
                  <a:pt x="966311" y="952882"/>
                  <a:pt x="965930" y="953358"/>
                  <a:pt x="965454" y="953834"/>
                </a:cubicBezTo>
                <a:lnTo>
                  <a:pt x="961549" y="950215"/>
                </a:lnTo>
                <a:cubicBezTo>
                  <a:pt x="962025" y="949739"/>
                  <a:pt x="962406" y="949262"/>
                  <a:pt x="962882" y="948786"/>
                </a:cubicBezTo>
                <a:close/>
                <a:moveTo>
                  <a:pt x="969455" y="941356"/>
                </a:moveTo>
                <a:lnTo>
                  <a:pt x="980503" y="950596"/>
                </a:lnTo>
                <a:lnTo>
                  <a:pt x="978027" y="953549"/>
                </a:lnTo>
                <a:lnTo>
                  <a:pt x="966978" y="944309"/>
                </a:lnTo>
                <a:cubicBezTo>
                  <a:pt x="967740" y="943357"/>
                  <a:pt x="968597" y="942309"/>
                  <a:pt x="969455" y="941356"/>
                </a:cubicBezTo>
                <a:close/>
                <a:moveTo>
                  <a:pt x="650557" y="941261"/>
                </a:moveTo>
                <a:cubicBezTo>
                  <a:pt x="651415" y="942309"/>
                  <a:pt x="652272" y="943262"/>
                  <a:pt x="653034" y="944214"/>
                </a:cubicBezTo>
                <a:lnTo>
                  <a:pt x="641985" y="953453"/>
                </a:lnTo>
                <a:lnTo>
                  <a:pt x="639508" y="950501"/>
                </a:lnTo>
                <a:close/>
                <a:moveTo>
                  <a:pt x="1558957" y="939356"/>
                </a:moveTo>
                <a:lnTo>
                  <a:pt x="1582103" y="943452"/>
                </a:lnTo>
                <a:lnTo>
                  <a:pt x="1581150" y="948786"/>
                </a:lnTo>
                <a:lnTo>
                  <a:pt x="1558004" y="944690"/>
                </a:lnTo>
                <a:cubicBezTo>
                  <a:pt x="1558290" y="942975"/>
                  <a:pt x="1558576" y="941166"/>
                  <a:pt x="1558957" y="939356"/>
                </a:cubicBezTo>
                <a:close/>
                <a:moveTo>
                  <a:pt x="61150" y="939356"/>
                </a:moveTo>
                <a:cubicBezTo>
                  <a:pt x="61436" y="941166"/>
                  <a:pt x="61722" y="942975"/>
                  <a:pt x="62103" y="944690"/>
                </a:cubicBezTo>
                <a:lnTo>
                  <a:pt x="38957" y="948786"/>
                </a:lnTo>
                <a:lnTo>
                  <a:pt x="38005" y="943452"/>
                </a:lnTo>
                <a:close/>
                <a:moveTo>
                  <a:pt x="1324166" y="936308"/>
                </a:moveTo>
                <a:lnTo>
                  <a:pt x="1329024" y="937546"/>
                </a:lnTo>
                <a:cubicBezTo>
                  <a:pt x="1328738" y="938784"/>
                  <a:pt x="1328452" y="939927"/>
                  <a:pt x="1328166" y="941166"/>
                </a:cubicBezTo>
                <a:lnTo>
                  <a:pt x="1323213" y="939927"/>
                </a:lnTo>
                <a:cubicBezTo>
                  <a:pt x="1323594" y="938689"/>
                  <a:pt x="1323880" y="937546"/>
                  <a:pt x="1324166" y="936308"/>
                </a:cubicBezTo>
                <a:close/>
                <a:moveTo>
                  <a:pt x="295942" y="936308"/>
                </a:moveTo>
                <a:cubicBezTo>
                  <a:pt x="296228" y="937546"/>
                  <a:pt x="296513" y="938689"/>
                  <a:pt x="296799" y="939927"/>
                </a:cubicBezTo>
                <a:lnTo>
                  <a:pt x="291846" y="941166"/>
                </a:lnTo>
                <a:cubicBezTo>
                  <a:pt x="291560" y="939927"/>
                  <a:pt x="291275" y="938784"/>
                  <a:pt x="290989" y="937546"/>
                </a:cubicBezTo>
                <a:close/>
                <a:moveTo>
                  <a:pt x="974407" y="934975"/>
                </a:moveTo>
                <a:lnTo>
                  <a:pt x="978598" y="938213"/>
                </a:lnTo>
                <a:cubicBezTo>
                  <a:pt x="978217" y="938785"/>
                  <a:pt x="977837" y="939261"/>
                  <a:pt x="977455" y="939737"/>
                </a:cubicBezTo>
                <a:lnTo>
                  <a:pt x="973264" y="936499"/>
                </a:lnTo>
                <a:cubicBezTo>
                  <a:pt x="973646" y="936022"/>
                  <a:pt x="974026" y="935451"/>
                  <a:pt x="974407" y="934975"/>
                </a:cubicBezTo>
                <a:close/>
                <a:moveTo>
                  <a:pt x="645605" y="934975"/>
                </a:moveTo>
                <a:cubicBezTo>
                  <a:pt x="645985" y="935451"/>
                  <a:pt x="646461" y="936022"/>
                  <a:pt x="646843" y="936499"/>
                </a:cubicBezTo>
                <a:lnTo>
                  <a:pt x="642652" y="939737"/>
                </a:lnTo>
                <a:cubicBezTo>
                  <a:pt x="642270" y="939261"/>
                  <a:pt x="641794" y="938689"/>
                  <a:pt x="641414" y="938213"/>
                </a:cubicBezTo>
                <a:close/>
                <a:moveTo>
                  <a:pt x="1478852" y="933927"/>
                </a:moveTo>
                <a:cubicBezTo>
                  <a:pt x="1475804" y="950691"/>
                  <a:pt x="1471994" y="967359"/>
                  <a:pt x="1467612" y="983933"/>
                </a:cubicBezTo>
                <a:lnTo>
                  <a:pt x="1448276" y="987552"/>
                </a:lnTo>
                <a:cubicBezTo>
                  <a:pt x="1418654" y="1093947"/>
                  <a:pt x="1362551" y="1193102"/>
                  <a:pt x="1282923" y="1274160"/>
                </a:cubicBezTo>
                <a:lnTo>
                  <a:pt x="1289495" y="1292733"/>
                </a:lnTo>
                <a:cubicBezTo>
                  <a:pt x="1277493" y="1304640"/>
                  <a:pt x="1264920" y="1316260"/>
                  <a:pt x="1251871" y="1327404"/>
                </a:cubicBezTo>
                <a:lnTo>
                  <a:pt x="1240060" y="1293972"/>
                </a:lnTo>
                <a:cubicBezTo>
                  <a:pt x="1334167" y="1210723"/>
                  <a:pt x="1401985" y="1101757"/>
                  <a:pt x="1435227" y="977551"/>
                </a:cubicBezTo>
                <a:cubicBezTo>
                  <a:pt x="1438561" y="965264"/>
                  <a:pt x="1441419" y="952977"/>
                  <a:pt x="1443800" y="940404"/>
                </a:cubicBezTo>
                <a:close/>
                <a:moveTo>
                  <a:pt x="140780" y="933927"/>
                </a:moveTo>
                <a:lnTo>
                  <a:pt x="175641" y="940404"/>
                </a:lnTo>
                <a:cubicBezTo>
                  <a:pt x="189548" y="1007460"/>
                  <a:pt x="214217" y="1072611"/>
                  <a:pt x="249460" y="1133666"/>
                </a:cubicBezTo>
                <a:cubicBezTo>
                  <a:pt x="284703" y="1194721"/>
                  <a:pt x="328803" y="1248633"/>
                  <a:pt x="379667" y="1294162"/>
                </a:cubicBezTo>
                <a:lnTo>
                  <a:pt x="367856" y="1327500"/>
                </a:lnTo>
                <a:cubicBezTo>
                  <a:pt x="354997" y="1316451"/>
                  <a:pt x="342424" y="1304830"/>
                  <a:pt x="330232" y="1292733"/>
                </a:cubicBezTo>
                <a:lnTo>
                  <a:pt x="336804" y="1274255"/>
                </a:lnTo>
                <a:cubicBezTo>
                  <a:pt x="298609" y="1235203"/>
                  <a:pt x="264605" y="1190816"/>
                  <a:pt x="236030" y="1141286"/>
                </a:cubicBezTo>
                <a:cubicBezTo>
                  <a:pt x="207455" y="1091851"/>
                  <a:pt x="186024" y="1040226"/>
                  <a:pt x="171355" y="987552"/>
                </a:cubicBezTo>
                <a:lnTo>
                  <a:pt x="152019" y="983933"/>
                </a:lnTo>
                <a:cubicBezTo>
                  <a:pt x="147638" y="967264"/>
                  <a:pt x="143923" y="950691"/>
                  <a:pt x="140780" y="933927"/>
                </a:cubicBezTo>
                <a:close/>
                <a:moveTo>
                  <a:pt x="980313" y="926879"/>
                </a:moveTo>
                <a:lnTo>
                  <a:pt x="992124" y="935165"/>
                </a:lnTo>
                <a:lnTo>
                  <a:pt x="989838" y="938404"/>
                </a:lnTo>
                <a:lnTo>
                  <a:pt x="978027" y="930117"/>
                </a:lnTo>
                <a:cubicBezTo>
                  <a:pt x="978789" y="929069"/>
                  <a:pt x="979551" y="928022"/>
                  <a:pt x="980313" y="926879"/>
                </a:cubicBezTo>
                <a:close/>
                <a:moveTo>
                  <a:pt x="639699" y="926879"/>
                </a:moveTo>
                <a:cubicBezTo>
                  <a:pt x="640461" y="928022"/>
                  <a:pt x="641223" y="929069"/>
                  <a:pt x="641985" y="930022"/>
                </a:cubicBezTo>
                <a:lnTo>
                  <a:pt x="630174" y="938308"/>
                </a:lnTo>
                <a:lnTo>
                  <a:pt x="627888" y="935165"/>
                </a:lnTo>
                <a:close/>
                <a:moveTo>
                  <a:pt x="984790" y="920211"/>
                </a:moveTo>
                <a:lnTo>
                  <a:pt x="989171" y="923068"/>
                </a:lnTo>
                <a:cubicBezTo>
                  <a:pt x="988790" y="923640"/>
                  <a:pt x="988409" y="924116"/>
                  <a:pt x="988123" y="924688"/>
                </a:cubicBezTo>
                <a:lnTo>
                  <a:pt x="983742" y="921830"/>
                </a:lnTo>
                <a:cubicBezTo>
                  <a:pt x="984123" y="921354"/>
                  <a:pt x="984409" y="920783"/>
                  <a:pt x="984790" y="920211"/>
                </a:cubicBezTo>
                <a:close/>
                <a:moveTo>
                  <a:pt x="635317" y="920211"/>
                </a:moveTo>
                <a:cubicBezTo>
                  <a:pt x="635698" y="920783"/>
                  <a:pt x="635984" y="921259"/>
                  <a:pt x="636365" y="921830"/>
                </a:cubicBezTo>
                <a:lnTo>
                  <a:pt x="631984" y="924688"/>
                </a:lnTo>
                <a:cubicBezTo>
                  <a:pt x="631602" y="924116"/>
                  <a:pt x="631222" y="923545"/>
                  <a:pt x="630936" y="922973"/>
                </a:cubicBezTo>
                <a:close/>
                <a:moveTo>
                  <a:pt x="291846" y="918401"/>
                </a:moveTo>
                <a:cubicBezTo>
                  <a:pt x="292132" y="919544"/>
                  <a:pt x="292322" y="920782"/>
                  <a:pt x="292608" y="922020"/>
                </a:cubicBezTo>
                <a:lnTo>
                  <a:pt x="287655" y="923068"/>
                </a:lnTo>
                <a:cubicBezTo>
                  <a:pt x="287369" y="921925"/>
                  <a:pt x="287179" y="920687"/>
                  <a:pt x="286893" y="919449"/>
                </a:cubicBezTo>
                <a:close/>
                <a:moveTo>
                  <a:pt x="1328262" y="918306"/>
                </a:moveTo>
                <a:lnTo>
                  <a:pt x="1333215" y="919353"/>
                </a:lnTo>
                <a:cubicBezTo>
                  <a:pt x="1332929" y="920592"/>
                  <a:pt x="1332738" y="921735"/>
                  <a:pt x="1332453" y="922973"/>
                </a:cubicBezTo>
                <a:lnTo>
                  <a:pt x="1327499" y="921925"/>
                </a:lnTo>
                <a:cubicBezTo>
                  <a:pt x="1327785" y="920782"/>
                  <a:pt x="1327976" y="919544"/>
                  <a:pt x="1328262" y="918306"/>
                </a:cubicBezTo>
                <a:close/>
                <a:moveTo>
                  <a:pt x="1562957" y="913162"/>
                </a:moveTo>
                <a:lnTo>
                  <a:pt x="1586294" y="916401"/>
                </a:lnTo>
                <a:lnTo>
                  <a:pt x="1585532" y="921735"/>
                </a:lnTo>
                <a:lnTo>
                  <a:pt x="1562195" y="918496"/>
                </a:lnTo>
                <a:cubicBezTo>
                  <a:pt x="1562386" y="916686"/>
                  <a:pt x="1562671" y="914972"/>
                  <a:pt x="1562957" y="913162"/>
                </a:cubicBezTo>
                <a:close/>
                <a:moveTo>
                  <a:pt x="57150" y="913162"/>
                </a:moveTo>
                <a:cubicBezTo>
                  <a:pt x="57341" y="914972"/>
                  <a:pt x="57626" y="916686"/>
                  <a:pt x="57912" y="918496"/>
                </a:cubicBezTo>
                <a:lnTo>
                  <a:pt x="34576" y="921735"/>
                </a:lnTo>
                <a:lnTo>
                  <a:pt x="33814" y="916401"/>
                </a:lnTo>
                <a:close/>
                <a:moveTo>
                  <a:pt x="989838" y="911734"/>
                </a:moveTo>
                <a:lnTo>
                  <a:pt x="1002315" y="918973"/>
                </a:lnTo>
                <a:lnTo>
                  <a:pt x="1000411" y="922306"/>
                </a:lnTo>
                <a:lnTo>
                  <a:pt x="987933" y="915068"/>
                </a:lnTo>
                <a:cubicBezTo>
                  <a:pt x="988600" y="913925"/>
                  <a:pt x="989171" y="912781"/>
                  <a:pt x="989838" y="911734"/>
                </a:cubicBezTo>
                <a:close/>
                <a:moveTo>
                  <a:pt x="630174" y="911639"/>
                </a:moveTo>
                <a:cubicBezTo>
                  <a:pt x="630840" y="912781"/>
                  <a:pt x="631507" y="913925"/>
                  <a:pt x="632079" y="915068"/>
                </a:cubicBezTo>
                <a:lnTo>
                  <a:pt x="619601" y="922306"/>
                </a:lnTo>
                <a:lnTo>
                  <a:pt x="617696" y="918878"/>
                </a:lnTo>
                <a:close/>
                <a:moveTo>
                  <a:pt x="993648" y="904590"/>
                </a:moveTo>
                <a:lnTo>
                  <a:pt x="998315" y="906971"/>
                </a:lnTo>
                <a:cubicBezTo>
                  <a:pt x="998030" y="907543"/>
                  <a:pt x="997744" y="908114"/>
                  <a:pt x="997458" y="908781"/>
                </a:cubicBezTo>
                <a:lnTo>
                  <a:pt x="992790" y="906305"/>
                </a:lnTo>
                <a:cubicBezTo>
                  <a:pt x="993076" y="905733"/>
                  <a:pt x="993362" y="905162"/>
                  <a:pt x="993648" y="904590"/>
                </a:cubicBezTo>
                <a:close/>
                <a:moveTo>
                  <a:pt x="626268" y="904590"/>
                </a:moveTo>
                <a:cubicBezTo>
                  <a:pt x="626650" y="905162"/>
                  <a:pt x="626935" y="905733"/>
                  <a:pt x="627221" y="906305"/>
                </a:cubicBezTo>
                <a:lnTo>
                  <a:pt x="622554" y="908686"/>
                </a:lnTo>
                <a:cubicBezTo>
                  <a:pt x="622268" y="908114"/>
                  <a:pt x="621982" y="907543"/>
                  <a:pt x="621601" y="906971"/>
                </a:cubicBezTo>
                <a:close/>
                <a:moveTo>
                  <a:pt x="1331690" y="900208"/>
                </a:moveTo>
                <a:lnTo>
                  <a:pt x="1336644" y="901161"/>
                </a:lnTo>
                <a:cubicBezTo>
                  <a:pt x="1336453" y="902304"/>
                  <a:pt x="1336167" y="903542"/>
                  <a:pt x="1335977" y="904780"/>
                </a:cubicBezTo>
                <a:lnTo>
                  <a:pt x="1331024" y="903923"/>
                </a:lnTo>
                <a:cubicBezTo>
                  <a:pt x="1331310" y="902685"/>
                  <a:pt x="1331500" y="901446"/>
                  <a:pt x="1331690" y="900208"/>
                </a:cubicBezTo>
                <a:close/>
                <a:moveTo>
                  <a:pt x="288322" y="900113"/>
                </a:moveTo>
                <a:cubicBezTo>
                  <a:pt x="288608" y="901351"/>
                  <a:pt x="288798" y="902589"/>
                  <a:pt x="288989" y="903828"/>
                </a:cubicBezTo>
                <a:lnTo>
                  <a:pt x="284036" y="904590"/>
                </a:lnTo>
                <a:cubicBezTo>
                  <a:pt x="283750" y="903447"/>
                  <a:pt x="283560" y="902208"/>
                  <a:pt x="283369" y="900970"/>
                </a:cubicBezTo>
                <a:close/>
                <a:moveTo>
                  <a:pt x="998030" y="895637"/>
                </a:moveTo>
                <a:lnTo>
                  <a:pt x="1011079" y="901733"/>
                </a:lnTo>
                <a:lnTo>
                  <a:pt x="1009459" y="905257"/>
                </a:lnTo>
                <a:lnTo>
                  <a:pt x="996410" y="899161"/>
                </a:lnTo>
                <a:cubicBezTo>
                  <a:pt x="996981" y="898018"/>
                  <a:pt x="997458" y="896780"/>
                  <a:pt x="998030" y="895637"/>
                </a:cubicBezTo>
                <a:close/>
                <a:moveTo>
                  <a:pt x="621982" y="895541"/>
                </a:moveTo>
                <a:cubicBezTo>
                  <a:pt x="622554" y="896780"/>
                  <a:pt x="623125" y="897922"/>
                  <a:pt x="623602" y="899066"/>
                </a:cubicBezTo>
                <a:lnTo>
                  <a:pt x="610553" y="905162"/>
                </a:lnTo>
                <a:lnTo>
                  <a:pt x="608933" y="901637"/>
                </a:lnTo>
                <a:close/>
                <a:moveTo>
                  <a:pt x="1001268" y="888207"/>
                </a:moveTo>
                <a:lnTo>
                  <a:pt x="1006126" y="890207"/>
                </a:lnTo>
                <a:cubicBezTo>
                  <a:pt x="1005840" y="890874"/>
                  <a:pt x="1005649" y="891445"/>
                  <a:pt x="1005363" y="892017"/>
                </a:cubicBezTo>
                <a:lnTo>
                  <a:pt x="1000506" y="890017"/>
                </a:lnTo>
                <a:cubicBezTo>
                  <a:pt x="1000792" y="889445"/>
                  <a:pt x="1000982" y="888779"/>
                  <a:pt x="1001268" y="888207"/>
                </a:cubicBezTo>
                <a:close/>
                <a:moveTo>
                  <a:pt x="618744" y="888207"/>
                </a:moveTo>
                <a:cubicBezTo>
                  <a:pt x="619029" y="888779"/>
                  <a:pt x="619220" y="889445"/>
                  <a:pt x="619506" y="890017"/>
                </a:cubicBezTo>
                <a:lnTo>
                  <a:pt x="614648" y="892017"/>
                </a:lnTo>
                <a:cubicBezTo>
                  <a:pt x="614458" y="891445"/>
                  <a:pt x="614172" y="890779"/>
                  <a:pt x="613886" y="890207"/>
                </a:cubicBezTo>
                <a:close/>
                <a:moveTo>
                  <a:pt x="1301401" y="887445"/>
                </a:moveTo>
                <a:lnTo>
                  <a:pt x="1326451" y="891446"/>
                </a:lnTo>
                <a:cubicBezTo>
                  <a:pt x="1320451" y="930117"/>
                  <a:pt x="1310163" y="967455"/>
                  <a:pt x="1296067" y="1002888"/>
                </a:cubicBezTo>
                <a:lnTo>
                  <a:pt x="1272445" y="993458"/>
                </a:lnTo>
                <a:cubicBezTo>
                  <a:pt x="1285779" y="959740"/>
                  <a:pt x="1295686" y="924307"/>
                  <a:pt x="1301401" y="887445"/>
                </a:cubicBezTo>
                <a:close/>
                <a:moveTo>
                  <a:pt x="1566006" y="886873"/>
                </a:moveTo>
                <a:lnTo>
                  <a:pt x="1589437" y="889350"/>
                </a:lnTo>
                <a:lnTo>
                  <a:pt x="1588865" y="894684"/>
                </a:lnTo>
                <a:lnTo>
                  <a:pt x="1565434" y="892207"/>
                </a:lnTo>
                <a:cubicBezTo>
                  <a:pt x="1565624" y="890397"/>
                  <a:pt x="1565815" y="888588"/>
                  <a:pt x="1566006" y="886873"/>
                </a:cubicBezTo>
                <a:close/>
                <a:moveTo>
                  <a:pt x="54006" y="886873"/>
                </a:moveTo>
                <a:cubicBezTo>
                  <a:pt x="54197" y="888588"/>
                  <a:pt x="54388" y="890397"/>
                  <a:pt x="54578" y="892207"/>
                </a:cubicBezTo>
                <a:lnTo>
                  <a:pt x="31147" y="894684"/>
                </a:lnTo>
                <a:lnTo>
                  <a:pt x="30575" y="889350"/>
                </a:lnTo>
                <a:close/>
                <a:moveTo>
                  <a:pt x="1334548" y="881920"/>
                </a:moveTo>
                <a:lnTo>
                  <a:pt x="1339501" y="882587"/>
                </a:lnTo>
                <a:cubicBezTo>
                  <a:pt x="1339406" y="883825"/>
                  <a:pt x="1339216" y="885063"/>
                  <a:pt x="1339025" y="886302"/>
                </a:cubicBezTo>
                <a:lnTo>
                  <a:pt x="1334072" y="885635"/>
                </a:lnTo>
                <a:cubicBezTo>
                  <a:pt x="1334262" y="884397"/>
                  <a:pt x="1334358" y="883158"/>
                  <a:pt x="1334548" y="881920"/>
                </a:cubicBezTo>
                <a:close/>
                <a:moveTo>
                  <a:pt x="285559" y="881920"/>
                </a:moveTo>
                <a:cubicBezTo>
                  <a:pt x="285655" y="883158"/>
                  <a:pt x="285845" y="884397"/>
                  <a:pt x="286036" y="885635"/>
                </a:cubicBezTo>
                <a:lnTo>
                  <a:pt x="281083" y="886302"/>
                </a:lnTo>
                <a:cubicBezTo>
                  <a:pt x="280988" y="885063"/>
                  <a:pt x="280797" y="883825"/>
                  <a:pt x="280607" y="882587"/>
                </a:cubicBezTo>
                <a:close/>
                <a:moveTo>
                  <a:pt x="317563" y="880492"/>
                </a:moveTo>
                <a:cubicBezTo>
                  <a:pt x="320325" y="899351"/>
                  <a:pt x="323945" y="918020"/>
                  <a:pt x="328708" y="936213"/>
                </a:cubicBezTo>
                <a:lnTo>
                  <a:pt x="304228" y="942595"/>
                </a:lnTo>
                <a:cubicBezTo>
                  <a:pt x="299275" y="923545"/>
                  <a:pt x="295275" y="904019"/>
                  <a:pt x="292513" y="884111"/>
                </a:cubicBezTo>
                <a:close/>
                <a:moveTo>
                  <a:pt x="1004792" y="878872"/>
                </a:moveTo>
                <a:lnTo>
                  <a:pt x="1018318" y="883826"/>
                </a:lnTo>
                <a:lnTo>
                  <a:pt x="1016984" y="887540"/>
                </a:lnTo>
                <a:lnTo>
                  <a:pt x="1003459" y="882587"/>
                </a:lnTo>
                <a:cubicBezTo>
                  <a:pt x="1003935" y="881349"/>
                  <a:pt x="1004316" y="880111"/>
                  <a:pt x="1004792" y="878872"/>
                </a:cubicBezTo>
                <a:close/>
                <a:moveTo>
                  <a:pt x="615315" y="878872"/>
                </a:moveTo>
                <a:cubicBezTo>
                  <a:pt x="615696" y="880111"/>
                  <a:pt x="616172" y="881349"/>
                  <a:pt x="616648" y="882492"/>
                </a:cubicBezTo>
                <a:lnTo>
                  <a:pt x="603123" y="887445"/>
                </a:lnTo>
                <a:lnTo>
                  <a:pt x="601789" y="883730"/>
                </a:lnTo>
                <a:close/>
                <a:moveTo>
                  <a:pt x="341281" y="875919"/>
                </a:moveTo>
                <a:lnTo>
                  <a:pt x="359760" y="876776"/>
                </a:lnTo>
                <a:cubicBezTo>
                  <a:pt x="362236" y="893731"/>
                  <a:pt x="365570" y="910304"/>
                  <a:pt x="369856" y="926592"/>
                </a:cubicBezTo>
                <a:lnTo>
                  <a:pt x="362712" y="932688"/>
                </a:lnTo>
                <a:cubicBezTo>
                  <a:pt x="384048" y="1010603"/>
                  <a:pt x="425196" y="1080326"/>
                  <a:pt x="480346" y="1136142"/>
                </a:cubicBezTo>
                <a:lnTo>
                  <a:pt x="489204" y="1132999"/>
                </a:lnTo>
                <a:cubicBezTo>
                  <a:pt x="501206" y="1144905"/>
                  <a:pt x="513969" y="1156145"/>
                  <a:pt x="527209" y="1166622"/>
                </a:cubicBezTo>
                <a:lnTo>
                  <a:pt x="518637" y="1183196"/>
                </a:lnTo>
                <a:cubicBezTo>
                  <a:pt x="424244" y="1109282"/>
                  <a:pt x="358521" y="1000316"/>
                  <a:pt x="341281" y="875919"/>
                </a:cubicBezTo>
                <a:close/>
                <a:moveTo>
                  <a:pt x="1278636" y="875729"/>
                </a:moveTo>
                <a:cubicBezTo>
                  <a:pt x="1261396" y="1000220"/>
                  <a:pt x="1195674" y="1109186"/>
                  <a:pt x="1101281" y="1183005"/>
                </a:cubicBezTo>
                <a:lnTo>
                  <a:pt x="1092803" y="1166527"/>
                </a:lnTo>
                <a:cubicBezTo>
                  <a:pt x="1106138" y="1156049"/>
                  <a:pt x="1118807" y="1144810"/>
                  <a:pt x="1130808" y="1132904"/>
                </a:cubicBezTo>
                <a:lnTo>
                  <a:pt x="1139571" y="1136047"/>
                </a:lnTo>
                <a:cubicBezTo>
                  <a:pt x="1194816" y="1080230"/>
                  <a:pt x="1235869" y="1010507"/>
                  <a:pt x="1257205" y="932593"/>
                </a:cubicBezTo>
                <a:lnTo>
                  <a:pt x="1250156" y="926497"/>
                </a:lnTo>
                <a:cubicBezTo>
                  <a:pt x="1254443" y="910209"/>
                  <a:pt x="1257776" y="893636"/>
                  <a:pt x="1260253" y="876681"/>
                </a:cubicBezTo>
                <a:close/>
                <a:moveTo>
                  <a:pt x="1007364" y="871253"/>
                </a:moveTo>
                <a:lnTo>
                  <a:pt x="1012412" y="872872"/>
                </a:lnTo>
                <a:cubicBezTo>
                  <a:pt x="1012222" y="873443"/>
                  <a:pt x="1011936" y="874110"/>
                  <a:pt x="1011840" y="874681"/>
                </a:cubicBezTo>
                <a:lnTo>
                  <a:pt x="1006792" y="873062"/>
                </a:lnTo>
                <a:cubicBezTo>
                  <a:pt x="1006983" y="872491"/>
                  <a:pt x="1007173" y="871824"/>
                  <a:pt x="1007364" y="871253"/>
                </a:cubicBezTo>
                <a:close/>
                <a:moveTo>
                  <a:pt x="612743" y="871157"/>
                </a:moveTo>
                <a:cubicBezTo>
                  <a:pt x="612934" y="871824"/>
                  <a:pt x="613124" y="872395"/>
                  <a:pt x="613315" y="873062"/>
                </a:cubicBezTo>
                <a:lnTo>
                  <a:pt x="608266" y="874681"/>
                </a:lnTo>
                <a:cubicBezTo>
                  <a:pt x="608076" y="874110"/>
                  <a:pt x="607885" y="873443"/>
                  <a:pt x="607695" y="872777"/>
                </a:cubicBezTo>
                <a:close/>
                <a:moveTo>
                  <a:pt x="1336739" y="863537"/>
                </a:moveTo>
                <a:lnTo>
                  <a:pt x="1341692" y="864013"/>
                </a:lnTo>
                <a:cubicBezTo>
                  <a:pt x="1341597" y="865251"/>
                  <a:pt x="1341406" y="866490"/>
                  <a:pt x="1341311" y="867728"/>
                </a:cubicBezTo>
                <a:lnTo>
                  <a:pt x="1336358" y="867252"/>
                </a:lnTo>
                <a:cubicBezTo>
                  <a:pt x="1336453" y="866013"/>
                  <a:pt x="1336644" y="864775"/>
                  <a:pt x="1336739" y="863537"/>
                </a:cubicBezTo>
                <a:close/>
                <a:moveTo>
                  <a:pt x="283369" y="863537"/>
                </a:moveTo>
                <a:cubicBezTo>
                  <a:pt x="283464" y="864775"/>
                  <a:pt x="283655" y="866013"/>
                  <a:pt x="283750" y="867252"/>
                </a:cubicBezTo>
                <a:lnTo>
                  <a:pt x="278797" y="867728"/>
                </a:lnTo>
                <a:cubicBezTo>
                  <a:pt x="278702" y="866490"/>
                  <a:pt x="278511" y="865251"/>
                  <a:pt x="278416" y="864013"/>
                </a:cubicBezTo>
                <a:close/>
                <a:moveTo>
                  <a:pt x="1009936" y="861728"/>
                </a:moveTo>
                <a:lnTo>
                  <a:pt x="1023842" y="865442"/>
                </a:lnTo>
                <a:lnTo>
                  <a:pt x="1022890" y="869157"/>
                </a:lnTo>
                <a:lnTo>
                  <a:pt x="1008983" y="865442"/>
                </a:lnTo>
                <a:cubicBezTo>
                  <a:pt x="1009364" y="864109"/>
                  <a:pt x="1009745" y="862870"/>
                  <a:pt x="1009936" y="861728"/>
                </a:cubicBezTo>
                <a:close/>
                <a:moveTo>
                  <a:pt x="609981" y="861632"/>
                </a:moveTo>
                <a:cubicBezTo>
                  <a:pt x="610362" y="862870"/>
                  <a:pt x="610647" y="864109"/>
                  <a:pt x="611029" y="865347"/>
                </a:cubicBezTo>
                <a:lnTo>
                  <a:pt x="597122" y="869062"/>
                </a:lnTo>
                <a:lnTo>
                  <a:pt x="596074" y="865347"/>
                </a:lnTo>
                <a:close/>
                <a:moveTo>
                  <a:pt x="1568196" y="860393"/>
                </a:moveTo>
                <a:lnTo>
                  <a:pt x="1591723" y="862013"/>
                </a:lnTo>
                <a:lnTo>
                  <a:pt x="1591342" y="867442"/>
                </a:lnTo>
                <a:lnTo>
                  <a:pt x="1567815" y="865823"/>
                </a:lnTo>
                <a:cubicBezTo>
                  <a:pt x="1568005" y="864013"/>
                  <a:pt x="1568101" y="862203"/>
                  <a:pt x="1568196" y="860393"/>
                </a:cubicBezTo>
                <a:close/>
                <a:moveTo>
                  <a:pt x="51816" y="860393"/>
                </a:moveTo>
                <a:cubicBezTo>
                  <a:pt x="52007" y="862203"/>
                  <a:pt x="52102" y="864013"/>
                  <a:pt x="52197" y="865823"/>
                </a:cubicBezTo>
                <a:lnTo>
                  <a:pt x="28670" y="867442"/>
                </a:lnTo>
                <a:lnTo>
                  <a:pt x="28289" y="862013"/>
                </a:lnTo>
                <a:close/>
                <a:moveTo>
                  <a:pt x="1011840" y="853822"/>
                </a:moveTo>
                <a:lnTo>
                  <a:pt x="1016984" y="854965"/>
                </a:lnTo>
                <a:cubicBezTo>
                  <a:pt x="1016889" y="855631"/>
                  <a:pt x="1016698" y="856203"/>
                  <a:pt x="1016603" y="856870"/>
                </a:cubicBezTo>
                <a:lnTo>
                  <a:pt x="1011460" y="855727"/>
                </a:lnTo>
                <a:cubicBezTo>
                  <a:pt x="1011555" y="855060"/>
                  <a:pt x="1011650" y="854489"/>
                  <a:pt x="1011840" y="853822"/>
                </a:cubicBezTo>
                <a:close/>
                <a:moveTo>
                  <a:pt x="608266" y="853822"/>
                </a:moveTo>
                <a:cubicBezTo>
                  <a:pt x="608361" y="854489"/>
                  <a:pt x="608457" y="855060"/>
                  <a:pt x="608647" y="855727"/>
                </a:cubicBezTo>
                <a:lnTo>
                  <a:pt x="603504" y="856870"/>
                </a:lnTo>
                <a:cubicBezTo>
                  <a:pt x="603314" y="856203"/>
                  <a:pt x="603123" y="855631"/>
                  <a:pt x="603123" y="854965"/>
                </a:cubicBezTo>
                <a:close/>
                <a:moveTo>
                  <a:pt x="1338263" y="845154"/>
                </a:moveTo>
                <a:lnTo>
                  <a:pt x="1343121" y="845535"/>
                </a:lnTo>
                <a:cubicBezTo>
                  <a:pt x="1343025" y="846773"/>
                  <a:pt x="1343025" y="848011"/>
                  <a:pt x="1342930" y="849249"/>
                </a:cubicBezTo>
                <a:lnTo>
                  <a:pt x="1337977" y="848868"/>
                </a:lnTo>
                <a:cubicBezTo>
                  <a:pt x="1338072" y="847630"/>
                  <a:pt x="1338167" y="846392"/>
                  <a:pt x="1338263" y="845154"/>
                </a:cubicBezTo>
                <a:close/>
                <a:moveTo>
                  <a:pt x="281750" y="845154"/>
                </a:moveTo>
                <a:cubicBezTo>
                  <a:pt x="281845" y="846392"/>
                  <a:pt x="281940" y="847630"/>
                  <a:pt x="282035" y="848868"/>
                </a:cubicBezTo>
                <a:lnTo>
                  <a:pt x="276987" y="849249"/>
                </a:lnTo>
                <a:cubicBezTo>
                  <a:pt x="276892" y="848011"/>
                  <a:pt x="276892" y="846773"/>
                  <a:pt x="276797" y="845535"/>
                </a:cubicBezTo>
                <a:close/>
                <a:moveTo>
                  <a:pt x="1013745" y="844011"/>
                </a:moveTo>
                <a:lnTo>
                  <a:pt x="1027938" y="846487"/>
                </a:lnTo>
                <a:lnTo>
                  <a:pt x="1027271" y="850297"/>
                </a:lnTo>
                <a:lnTo>
                  <a:pt x="1013079" y="847821"/>
                </a:lnTo>
                <a:cubicBezTo>
                  <a:pt x="1013269" y="846583"/>
                  <a:pt x="1013555" y="845345"/>
                  <a:pt x="1013745" y="844011"/>
                </a:cubicBezTo>
                <a:close/>
                <a:moveTo>
                  <a:pt x="606266" y="844011"/>
                </a:moveTo>
                <a:cubicBezTo>
                  <a:pt x="606552" y="845249"/>
                  <a:pt x="606742" y="846583"/>
                  <a:pt x="606933" y="847821"/>
                </a:cubicBezTo>
                <a:lnTo>
                  <a:pt x="592740" y="850297"/>
                </a:lnTo>
                <a:lnTo>
                  <a:pt x="592074" y="846487"/>
                </a:lnTo>
                <a:close/>
                <a:moveTo>
                  <a:pt x="966883" y="843058"/>
                </a:moveTo>
                <a:cubicBezTo>
                  <a:pt x="959929" y="875824"/>
                  <a:pt x="942879" y="906399"/>
                  <a:pt x="916972" y="929545"/>
                </a:cubicBezTo>
                <a:lnTo>
                  <a:pt x="913257" y="918972"/>
                </a:lnTo>
                <a:cubicBezTo>
                  <a:pt x="934783" y="898684"/>
                  <a:pt x="949262" y="872776"/>
                  <a:pt x="955929" y="845058"/>
                </a:cubicBezTo>
                <a:close/>
                <a:moveTo>
                  <a:pt x="653129" y="842963"/>
                </a:moveTo>
                <a:lnTo>
                  <a:pt x="664083" y="844963"/>
                </a:lnTo>
                <a:cubicBezTo>
                  <a:pt x="667417" y="858679"/>
                  <a:pt x="672655" y="872204"/>
                  <a:pt x="680085" y="885063"/>
                </a:cubicBezTo>
                <a:cubicBezTo>
                  <a:pt x="687514" y="897922"/>
                  <a:pt x="696468" y="909257"/>
                  <a:pt x="706755" y="918972"/>
                </a:cubicBezTo>
                <a:lnTo>
                  <a:pt x="703040" y="929545"/>
                </a:lnTo>
                <a:cubicBezTo>
                  <a:pt x="690658" y="918496"/>
                  <a:pt x="679894" y="905351"/>
                  <a:pt x="671227" y="890207"/>
                </a:cubicBezTo>
                <a:cubicBezTo>
                  <a:pt x="662463" y="875157"/>
                  <a:pt x="656558" y="859155"/>
                  <a:pt x="653129" y="842963"/>
                </a:cubicBezTo>
                <a:close/>
                <a:moveTo>
                  <a:pt x="1014984" y="836105"/>
                </a:moveTo>
                <a:lnTo>
                  <a:pt x="1020128" y="836772"/>
                </a:lnTo>
                <a:cubicBezTo>
                  <a:pt x="1020032" y="837439"/>
                  <a:pt x="1019937" y="838010"/>
                  <a:pt x="1019937" y="838677"/>
                </a:cubicBezTo>
                <a:lnTo>
                  <a:pt x="1014698" y="838010"/>
                </a:lnTo>
                <a:cubicBezTo>
                  <a:pt x="1014794" y="837439"/>
                  <a:pt x="1014888" y="836772"/>
                  <a:pt x="1014984" y="836105"/>
                </a:cubicBezTo>
                <a:close/>
                <a:moveTo>
                  <a:pt x="605123" y="836105"/>
                </a:moveTo>
                <a:cubicBezTo>
                  <a:pt x="605219" y="836772"/>
                  <a:pt x="605313" y="837343"/>
                  <a:pt x="605409" y="838010"/>
                </a:cubicBezTo>
                <a:lnTo>
                  <a:pt x="600170" y="838677"/>
                </a:lnTo>
                <a:cubicBezTo>
                  <a:pt x="600075" y="838010"/>
                  <a:pt x="600075" y="837343"/>
                  <a:pt x="599884" y="836772"/>
                </a:cubicBezTo>
                <a:close/>
                <a:moveTo>
                  <a:pt x="1569530" y="833914"/>
                </a:moveTo>
                <a:lnTo>
                  <a:pt x="1593152" y="834771"/>
                </a:lnTo>
                <a:lnTo>
                  <a:pt x="1592961" y="840201"/>
                </a:lnTo>
                <a:lnTo>
                  <a:pt x="1569339" y="839343"/>
                </a:lnTo>
                <a:cubicBezTo>
                  <a:pt x="1569339" y="837534"/>
                  <a:pt x="1569434" y="835724"/>
                  <a:pt x="1569530" y="833914"/>
                </a:cubicBezTo>
                <a:close/>
                <a:moveTo>
                  <a:pt x="50578" y="833914"/>
                </a:moveTo>
                <a:cubicBezTo>
                  <a:pt x="50673" y="835724"/>
                  <a:pt x="50673" y="837534"/>
                  <a:pt x="50768" y="839343"/>
                </a:cubicBezTo>
                <a:lnTo>
                  <a:pt x="27146" y="840201"/>
                </a:lnTo>
                <a:lnTo>
                  <a:pt x="26956" y="834771"/>
                </a:lnTo>
                <a:close/>
                <a:moveTo>
                  <a:pt x="1339120" y="826675"/>
                </a:moveTo>
                <a:lnTo>
                  <a:pt x="1344073" y="826866"/>
                </a:lnTo>
                <a:cubicBezTo>
                  <a:pt x="1344073" y="828104"/>
                  <a:pt x="1344073" y="829342"/>
                  <a:pt x="1343978" y="830580"/>
                </a:cubicBezTo>
                <a:lnTo>
                  <a:pt x="1339025" y="830390"/>
                </a:lnTo>
                <a:cubicBezTo>
                  <a:pt x="1339025" y="829152"/>
                  <a:pt x="1339120" y="827913"/>
                  <a:pt x="1339120" y="826675"/>
                </a:cubicBezTo>
                <a:close/>
                <a:moveTo>
                  <a:pt x="280988" y="826675"/>
                </a:moveTo>
                <a:cubicBezTo>
                  <a:pt x="280988" y="827913"/>
                  <a:pt x="281083" y="829152"/>
                  <a:pt x="281083" y="830390"/>
                </a:cubicBezTo>
                <a:lnTo>
                  <a:pt x="276130" y="830580"/>
                </a:lnTo>
                <a:cubicBezTo>
                  <a:pt x="276130" y="829342"/>
                  <a:pt x="276034" y="828104"/>
                  <a:pt x="276034" y="826866"/>
                </a:cubicBezTo>
                <a:close/>
                <a:moveTo>
                  <a:pt x="1015937" y="826104"/>
                </a:moveTo>
                <a:lnTo>
                  <a:pt x="1030319" y="827342"/>
                </a:lnTo>
                <a:lnTo>
                  <a:pt x="1029938" y="831247"/>
                </a:lnTo>
                <a:lnTo>
                  <a:pt x="1015555" y="830009"/>
                </a:lnTo>
                <a:cubicBezTo>
                  <a:pt x="1015746" y="828676"/>
                  <a:pt x="1015841" y="827437"/>
                  <a:pt x="1015937" y="826104"/>
                </a:cubicBezTo>
                <a:close/>
                <a:moveTo>
                  <a:pt x="604170" y="826104"/>
                </a:moveTo>
                <a:cubicBezTo>
                  <a:pt x="604266" y="827437"/>
                  <a:pt x="604361" y="828676"/>
                  <a:pt x="604552" y="830009"/>
                </a:cubicBezTo>
                <a:lnTo>
                  <a:pt x="590169" y="831247"/>
                </a:lnTo>
                <a:lnTo>
                  <a:pt x="589788" y="827342"/>
                </a:lnTo>
                <a:close/>
                <a:moveTo>
                  <a:pt x="603599" y="818198"/>
                </a:moveTo>
                <a:cubicBezTo>
                  <a:pt x="603694" y="818770"/>
                  <a:pt x="603694" y="819437"/>
                  <a:pt x="603694" y="820103"/>
                </a:cubicBezTo>
                <a:lnTo>
                  <a:pt x="598456" y="820294"/>
                </a:lnTo>
                <a:cubicBezTo>
                  <a:pt x="598456" y="819627"/>
                  <a:pt x="598456" y="818960"/>
                  <a:pt x="598360" y="818389"/>
                </a:cubicBezTo>
                <a:close/>
                <a:moveTo>
                  <a:pt x="1016413" y="818103"/>
                </a:moveTo>
                <a:lnTo>
                  <a:pt x="1021651" y="818293"/>
                </a:lnTo>
                <a:cubicBezTo>
                  <a:pt x="1021651" y="818960"/>
                  <a:pt x="1021651" y="819627"/>
                  <a:pt x="1021651" y="820294"/>
                </a:cubicBezTo>
                <a:lnTo>
                  <a:pt x="1016317" y="820103"/>
                </a:lnTo>
                <a:cubicBezTo>
                  <a:pt x="1016413" y="819437"/>
                  <a:pt x="1016413" y="818770"/>
                  <a:pt x="1016413" y="818103"/>
                </a:cubicBezTo>
                <a:close/>
                <a:moveTo>
                  <a:pt x="275749" y="808292"/>
                </a:moveTo>
                <a:lnTo>
                  <a:pt x="280702" y="808292"/>
                </a:lnTo>
                <a:cubicBezTo>
                  <a:pt x="280702" y="808863"/>
                  <a:pt x="280702" y="809435"/>
                  <a:pt x="280702" y="810102"/>
                </a:cubicBezTo>
                <a:cubicBezTo>
                  <a:pt x="280702" y="810673"/>
                  <a:pt x="280702" y="811340"/>
                  <a:pt x="280702" y="812007"/>
                </a:cubicBezTo>
                <a:lnTo>
                  <a:pt x="275749" y="812007"/>
                </a:lnTo>
                <a:cubicBezTo>
                  <a:pt x="275749" y="811340"/>
                  <a:pt x="275749" y="810768"/>
                  <a:pt x="275749" y="810102"/>
                </a:cubicBezTo>
                <a:cubicBezTo>
                  <a:pt x="275749" y="809530"/>
                  <a:pt x="275749" y="808863"/>
                  <a:pt x="275749" y="808292"/>
                </a:cubicBezTo>
                <a:close/>
                <a:moveTo>
                  <a:pt x="1339406" y="808197"/>
                </a:moveTo>
                <a:lnTo>
                  <a:pt x="1344359" y="808197"/>
                </a:lnTo>
                <a:cubicBezTo>
                  <a:pt x="1344359" y="808863"/>
                  <a:pt x="1344359" y="809435"/>
                  <a:pt x="1344359" y="810102"/>
                </a:cubicBezTo>
                <a:cubicBezTo>
                  <a:pt x="1344359" y="810768"/>
                  <a:pt x="1344359" y="811340"/>
                  <a:pt x="1344359" y="812007"/>
                </a:cubicBezTo>
                <a:lnTo>
                  <a:pt x="1339406" y="812007"/>
                </a:lnTo>
                <a:cubicBezTo>
                  <a:pt x="1339406" y="811340"/>
                  <a:pt x="1339406" y="810768"/>
                  <a:pt x="1339406" y="810102"/>
                </a:cubicBezTo>
                <a:cubicBezTo>
                  <a:pt x="1339406" y="809435"/>
                  <a:pt x="1339406" y="808863"/>
                  <a:pt x="1339406" y="808197"/>
                </a:cubicBezTo>
                <a:close/>
                <a:moveTo>
                  <a:pt x="1016508" y="808197"/>
                </a:moveTo>
                <a:lnTo>
                  <a:pt x="1030986" y="808197"/>
                </a:lnTo>
                <a:lnTo>
                  <a:pt x="1030986" y="812102"/>
                </a:lnTo>
                <a:lnTo>
                  <a:pt x="1016508" y="812102"/>
                </a:lnTo>
                <a:cubicBezTo>
                  <a:pt x="1016508" y="811435"/>
                  <a:pt x="1016508" y="810769"/>
                  <a:pt x="1016508" y="810102"/>
                </a:cubicBezTo>
                <a:close/>
                <a:moveTo>
                  <a:pt x="589026" y="808102"/>
                </a:moveTo>
                <a:lnTo>
                  <a:pt x="603504" y="808102"/>
                </a:lnTo>
                <a:cubicBezTo>
                  <a:pt x="603504" y="808768"/>
                  <a:pt x="603504" y="809435"/>
                  <a:pt x="603504" y="810102"/>
                </a:cubicBezTo>
                <a:cubicBezTo>
                  <a:pt x="603504" y="810769"/>
                  <a:pt x="603504" y="811340"/>
                  <a:pt x="603504" y="812007"/>
                </a:cubicBezTo>
                <a:lnTo>
                  <a:pt x="589026" y="812007"/>
                </a:lnTo>
                <a:close/>
                <a:moveTo>
                  <a:pt x="26575" y="807435"/>
                </a:moveTo>
                <a:lnTo>
                  <a:pt x="50197" y="807435"/>
                </a:lnTo>
                <a:cubicBezTo>
                  <a:pt x="50197" y="808292"/>
                  <a:pt x="50197" y="809244"/>
                  <a:pt x="50197" y="810102"/>
                </a:cubicBezTo>
                <a:cubicBezTo>
                  <a:pt x="50197" y="810959"/>
                  <a:pt x="50197" y="811911"/>
                  <a:pt x="50197" y="812864"/>
                </a:cubicBezTo>
                <a:lnTo>
                  <a:pt x="26575" y="812864"/>
                </a:lnTo>
                <a:close/>
                <a:moveTo>
                  <a:pt x="1569815" y="807339"/>
                </a:moveTo>
                <a:lnTo>
                  <a:pt x="1593438" y="807339"/>
                </a:lnTo>
                <a:lnTo>
                  <a:pt x="1593438" y="812768"/>
                </a:lnTo>
                <a:lnTo>
                  <a:pt x="1569815" y="812768"/>
                </a:lnTo>
                <a:cubicBezTo>
                  <a:pt x="1569815" y="811816"/>
                  <a:pt x="1569815" y="810864"/>
                  <a:pt x="1569815" y="810006"/>
                </a:cubicBezTo>
                <a:cubicBezTo>
                  <a:pt x="1569815" y="809149"/>
                  <a:pt x="1569815" y="808197"/>
                  <a:pt x="1569815" y="807339"/>
                </a:cubicBezTo>
                <a:close/>
                <a:moveTo>
                  <a:pt x="1021556" y="799910"/>
                </a:moveTo>
                <a:cubicBezTo>
                  <a:pt x="1021651" y="800482"/>
                  <a:pt x="1021651" y="801149"/>
                  <a:pt x="1021556" y="801910"/>
                </a:cubicBezTo>
                <a:lnTo>
                  <a:pt x="1016317" y="802101"/>
                </a:lnTo>
                <a:cubicBezTo>
                  <a:pt x="1016222" y="801434"/>
                  <a:pt x="1016222" y="800768"/>
                  <a:pt x="1016222" y="800101"/>
                </a:cubicBezTo>
                <a:close/>
                <a:moveTo>
                  <a:pt x="598551" y="799910"/>
                </a:moveTo>
                <a:lnTo>
                  <a:pt x="603790" y="800101"/>
                </a:lnTo>
                <a:cubicBezTo>
                  <a:pt x="603694" y="800672"/>
                  <a:pt x="603694" y="801339"/>
                  <a:pt x="603694" y="802006"/>
                </a:cubicBezTo>
                <a:lnTo>
                  <a:pt x="598456" y="801815"/>
                </a:lnTo>
                <a:cubicBezTo>
                  <a:pt x="598456" y="801149"/>
                  <a:pt x="598456" y="800482"/>
                  <a:pt x="598551" y="799910"/>
                </a:cubicBezTo>
                <a:close/>
                <a:moveTo>
                  <a:pt x="1272541" y="794861"/>
                </a:moveTo>
                <a:lnTo>
                  <a:pt x="1282922" y="794861"/>
                </a:lnTo>
                <a:cubicBezTo>
                  <a:pt x="1283113" y="799910"/>
                  <a:pt x="1283208" y="804958"/>
                  <a:pt x="1283208" y="810101"/>
                </a:cubicBezTo>
                <a:cubicBezTo>
                  <a:pt x="1283208" y="815245"/>
                  <a:pt x="1283113" y="820293"/>
                  <a:pt x="1282922" y="825341"/>
                </a:cubicBezTo>
                <a:lnTo>
                  <a:pt x="1272541" y="825341"/>
                </a:lnTo>
                <a:lnTo>
                  <a:pt x="1265015" y="817817"/>
                </a:lnTo>
                <a:cubicBezTo>
                  <a:pt x="1265015" y="815245"/>
                  <a:pt x="1265111" y="812673"/>
                  <a:pt x="1265111" y="810101"/>
                </a:cubicBezTo>
                <a:cubicBezTo>
                  <a:pt x="1265111" y="807530"/>
                  <a:pt x="1265015" y="804958"/>
                  <a:pt x="1265015" y="802386"/>
                </a:cubicBezTo>
                <a:close/>
                <a:moveTo>
                  <a:pt x="337090" y="794766"/>
                </a:moveTo>
                <a:lnTo>
                  <a:pt x="347472" y="794766"/>
                </a:lnTo>
                <a:lnTo>
                  <a:pt x="354997" y="802291"/>
                </a:lnTo>
                <a:cubicBezTo>
                  <a:pt x="354997" y="804863"/>
                  <a:pt x="354902" y="807434"/>
                  <a:pt x="354902" y="810006"/>
                </a:cubicBezTo>
                <a:cubicBezTo>
                  <a:pt x="354902" y="812578"/>
                  <a:pt x="354997" y="815149"/>
                  <a:pt x="354997" y="817721"/>
                </a:cubicBezTo>
                <a:lnTo>
                  <a:pt x="347472" y="825246"/>
                </a:lnTo>
                <a:lnTo>
                  <a:pt x="337090" y="825246"/>
                </a:lnTo>
                <a:cubicBezTo>
                  <a:pt x="336899" y="820198"/>
                  <a:pt x="336804" y="815149"/>
                  <a:pt x="336804" y="810006"/>
                </a:cubicBezTo>
                <a:cubicBezTo>
                  <a:pt x="336804" y="804863"/>
                  <a:pt x="336899" y="799814"/>
                  <a:pt x="337090" y="794766"/>
                </a:cubicBezTo>
                <a:close/>
                <a:moveTo>
                  <a:pt x="1343883" y="789528"/>
                </a:moveTo>
                <a:cubicBezTo>
                  <a:pt x="1343978" y="790766"/>
                  <a:pt x="1344073" y="792099"/>
                  <a:pt x="1343978" y="793242"/>
                </a:cubicBezTo>
                <a:lnTo>
                  <a:pt x="1339025" y="793433"/>
                </a:lnTo>
                <a:cubicBezTo>
                  <a:pt x="1339025" y="792195"/>
                  <a:pt x="1338930" y="790956"/>
                  <a:pt x="1338930" y="789718"/>
                </a:cubicBezTo>
                <a:close/>
                <a:moveTo>
                  <a:pt x="276034" y="789528"/>
                </a:moveTo>
                <a:lnTo>
                  <a:pt x="280988" y="789718"/>
                </a:lnTo>
                <a:cubicBezTo>
                  <a:pt x="280988" y="790956"/>
                  <a:pt x="280892" y="792195"/>
                  <a:pt x="280892" y="793433"/>
                </a:cubicBezTo>
                <a:lnTo>
                  <a:pt x="275940" y="793242"/>
                </a:lnTo>
                <a:cubicBezTo>
                  <a:pt x="275940" y="792004"/>
                  <a:pt x="276034" y="790766"/>
                  <a:pt x="276034" y="789528"/>
                </a:cubicBezTo>
                <a:close/>
                <a:moveTo>
                  <a:pt x="1029938" y="788861"/>
                </a:moveTo>
                <a:lnTo>
                  <a:pt x="1030319" y="792766"/>
                </a:lnTo>
                <a:lnTo>
                  <a:pt x="1015937" y="794005"/>
                </a:lnTo>
                <a:cubicBezTo>
                  <a:pt x="1015841" y="792766"/>
                  <a:pt x="1015746" y="791433"/>
                  <a:pt x="1015555" y="790099"/>
                </a:cubicBezTo>
                <a:close/>
                <a:moveTo>
                  <a:pt x="590074" y="788861"/>
                </a:moveTo>
                <a:lnTo>
                  <a:pt x="604456" y="790099"/>
                </a:lnTo>
                <a:cubicBezTo>
                  <a:pt x="604361" y="791433"/>
                  <a:pt x="604266" y="792671"/>
                  <a:pt x="604075" y="794005"/>
                </a:cubicBezTo>
                <a:lnTo>
                  <a:pt x="589693" y="792766"/>
                </a:lnTo>
                <a:close/>
                <a:moveTo>
                  <a:pt x="1019842" y="781432"/>
                </a:moveTo>
                <a:cubicBezTo>
                  <a:pt x="1019937" y="782099"/>
                  <a:pt x="1020032" y="782765"/>
                  <a:pt x="1020032" y="783337"/>
                </a:cubicBezTo>
                <a:lnTo>
                  <a:pt x="1014888" y="784003"/>
                </a:lnTo>
                <a:cubicBezTo>
                  <a:pt x="1014794" y="783432"/>
                  <a:pt x="1014698" y="782765"/>
                  <a:pt x="1014603" y="782099"/>
                </a:cubicBezTo>
                <a:close/>
                <a:moveTo>
                  <a:pt x="600265" y="781432"/>
                </a:moveTo>
                <a:lnTo>
                  <a:pt x="605504" y="782099"/>
                </a:lnTo>
                <a:cubicBezTo>
                  <a:pt x="605409" y="782670"/>
                  <a:pt x="605313" y="783337"/>
                  <a:pt x="605219" y="784003"/>
                </a:cubicBezTo>
                <a:lnTo>
                  <a:pt x="599979" y="783337"/>
                </a:lnTo>
                <a:cubicBezTo>
                  <a:pt x="600075" y="782765"/>
                  <a:pt x="600075" y="782099"/>
                  <a:pt x="600265" y="781432"/>
                </a:cubicBezTo>
                <a:close/>
                <a:moveTo>
                  <a:pt x="1592866" y="780003"/>
                </a:moveTo>
                <a:lnTo>
                  <a:pt x="1593056" y="785432"/>
                </a:lnTo>
                <a:lnTo>
                  <a:pt x="1569434" y="786289"/>
                </a:lnTo>
                <a:cubicBezTo>
                  <a:pt x="1569434" y="784479"/>
                  <a:pt x="1569339" y="782670"/>
                  <a:pt x="1569339" y="780860"/>
                </a:cubicBezTo>
                <a:close/>
                <a:moveTo>
                  <a:pt x="27146" y="780003"/>
                </a:moveTo>
                <a:lnTo>
                  <a:pt x="50768" y="780860"/>
                </a:lnTo>
                <a:cubicBezTo>
                  <a:pt x="50673" y="782670"/>
                  <a:pt x="50673" y="784479"/>
                  <a:pt x="50578" y="786289"/>
                </a:cubicBezTo>
                <a:lnTo>
                  <a:pt x="26956" y="785432"/>
                </a:lnTo>
                <a:close/>
                <a:moveTo>
                  <a:pt x="288512" y="774479"/>
                </a:moveTo>
                <a:lnTo>
                  <a:pt x="313849" y="776193"/>
                </a:lnTo>
                <a:cubicBezTo>
                  <a:pt x="313086" y="787433"/>
                  <a:pt x="312610" y="798672"/>
                  <a:pt x="312610" y="810102"/>
                </a:cubicBezTo>
                <a:cubicBezTo>
                  <a:pt x="312610" y="816579"/>
                  <a:pt x="312801" y="822961"/>
                  <a:pt x="313086" y="829343"/>
                </a:cubicBezTo>
                <a:lnTo>
                  <a:pt x="287750" y="830295"/>
                </a:lnTo>
                <a:cubicBezTo>
                  <a:pt x="287464" y="823532"/>
                  <a:pt x="287274" y="816865"/>
                  <a:pt x="287274" y="810102"/>
                </a:cubicBezTo>
                <a:cubicBezTo>
                  <a:pt x="287274" y="798101"/>
                  <a:pt x="287750" y="786289"/>
                  <a:pt x="288512" y="774479"/>
                </a:cubicBezTo>
                <a:close/>
                <a:moveTo>
                  <a:pt x="1343025" y="770954"/>
                </a:moveTo>
                <a:cubicBezTo>
                  <a:pt x="1343121" y="772192"/>
                  <a:pt x="1343121" y="773430"/>
                  <a:pt x="1343216" y="774668"/>
                </a:cubicBezTo>
                <a:lnTo>
                  <a:pt x="1338263" y="775049"/>
                </a:lnTo>
                <a:cubicBezTo>
                  <a:pt x="1338167" y="773811"/>
                  <a:pt x="1338072" y="772573"/>
                  <a:pt x="1337977" y="771335"/>
                </a:cubicBezTo>
                <a:close/>
                <a:moveTo>
                  <a:pt x="277178" y="770954"/>
                </a:moveTo>
                <a:lnTo>
                  <a:pt x="282131" y="771335"/>
                </a:lnTo>
                <a:cubicBezTo>
                  <a:pt x="282035" y="772573"/>
                  <a:pt x="281940" y="773811"/>
                  <a:pt x="281845" y="775049"/>
                </a:cubicBezTo>
                <a:lnTo>
                  <a:pt x="276987" y="774668"/>
                </a:lnTo>
                <a:cubicBezTo>
                  <a:pt x="276987" y="773430"/>
                  <a:pt x="277083" y="772192"/>
                  <a:pt x="277178" y="770954"/>
                </a:cubicBezTo>
                <a:close/>
                <a:moveTo>
                  <a:pt x="1027271" y="769811"/>
                </a:moveTo>
                <a:lnTo>
                  <a:pt x="1027938" y="773621"/>
                </a:lnTo>
                <a:lnTo>
                  <a:pt x="1013745" y="776098"/>
                </a:lnTo>
                <a:cubicBezTo>
                  <a:pt x="1013555" y="774860"/>
                  <a:pt x="1013365" y="773526"/>
                  <a:pt x="1013079" y="772288"/>
                </a:cubicBezTo>
                <a:close/>
                <a:moveTo>
                  <a:pt x="592740" y="769811"/>
                </a:moveTo>
                <a:lnTo>
                  <a:pt x="606933" y="772288"/>
                </a:lnTo>
                <a:cubicBezTo>
                  <a:pt x="606742" y="773526"/>
                  <a:pt x="606552" y="774860"/>
                  <a:pt x="606266" y="776098"/>
                </a:cubicBezTo>
                <a:lnTo>
                  <a:pt x="592074" y="773621"/>
                </a:lnTo>
                <a:close/>
                <a:moveTo>
                  <a:pt x="1016603" y="763239"/>
                </a:moveTo>
                <a:cubicBezTo>
                  <a:pt x="1016698" y="763906"/>
                  <a:pt x="1016889" y="764572"/>
                  <a:pt x="1016984" y="765144"/>
                </a:cubicBezTo>
                <a:lnTo>
                  <a:pt x="1011840" y="766287"/>
                </a:lnTo>
                <a:cubicBezTo>
                  <a:pt x="1011746" y="765620"/>
                  <a:pt x="1011650" y="765049"/>
                  <a:pt x="1011460" y="764382"/>
                </a:cubicBezTo>
                <a:close/>
                <a:moveTo>
                  <a:pt x="603409" y="763239"/>
                </a:moveTo>
                <a:lnTo>
                  <a:pt x="608552" y="764382"/>
                </a:lnTo>
                <a:cubicBezTo>
                  <a:pt x="608457" y="765049"/>
                  <a:pt x="608361" y="765620"/>
                  <a:pt x="608171" y="766287"/>
                </a:cubicBezTo>
                <a:lnTo>
                  <a:pt x="603027" y="765144"/>
                </a:lnTo>
                <a:cubicBezTo>
                  <a:pt x="603218" y="764477"/>
                  <a:pt x="603314" y="763906"/>
                  <a:pt x="603409" y="763239"/>
                </a:cubicBezTo>
                <a:close/>
                <a:moveTo>
                  <a:pt x="810006" y="761143"/>
                </a:moveTo>
                <a:cubicBezTo>
                  <a:pt x="782955" y="761143"/>
                  <a:pt x="761048" y="783050"/>
                  <a:pt x="761048" y="810101"/>
                </a:cubicBezTo>
                <a:cubicBezTo>
                  <a:pt x="761048" y="837152"/>
                  <a:pt x="782955" y="859060"/>
                  <a:pt x="810006" y="859060"/>
                </a:cubicBezTo>
                <a:cubicBezTo>
                  <a:pt x="837057" y="859060"/>
                  <a:pt x="859060" y="837152"/>
                  <a:pt x="858964" y="810101"/>
                </a:cubicBezTo>
                <a:cubicBezTo>
                  <a:pt x="858964" y="783050"/>
                  <a:pt x="837057" y="761143"/>
                  <a:pt x="810006" y="761143"/>
                </a:cubicBezTo>
                <a:close/>
                <a:moveTo>
                  <a:pt x="1591342" y="752761"/>
                </a:moveTo>
                <a:lnTo>
                  <a:pt x="1591723" y="758190"/>
                </a:lnTo>
                <a:lnTo>
                  <a:pt x="1568196" y="759810"/>
                </a:lnTo>
                <a:cubicBezTo>
                  <a:pt x="1568101" y="758000"/>
                  <a:pt x="1568005" y="756190"/>
                  <a:pt x="1567815" y="754380"/>
                </a:cubicBezTo>
                <a:close/>
                <a:moveTo>
                  <a:pt x="28670" y="752761"/>
                </a:moveTo>
                <a:lnTo>
                  <a:pt x="52197" y="754380"/>
                </a:lnTo>
                <a:cubicBezTo>
                  <a:pt x="52102" y="756190"/>
                  <a:pt x="52007" y="758000"/>
                  <a:pt x="51816" y="759810"/>
                </a:cubicBezTo>
                <a:lnTo>
                  <a:pt x="28289" y="758190"/>
                </a:lnTo>
                <a:close/>
                <a:moveTo>
                  <a:pt x="1341311" y="752380"/>
                </a:moveTo>
                <a:cubicBezTo>
                  <a:pt x="1341406" y="753618"/>
                  <a:pt x="1341597" y="754857"/>
                  <a:pt x="1341692" y="756095"/>
                </a:cubicBezTo>
                <a:lnTo>
                  <a:pt x="1336739" y="756571"/>
                </a:lnTo>
                <a:cubicBezTo>
                  <a:pt x="1336644" y="755333"/>
                  <a:pt x="1336453" y="754095"/>
                  <a:pt x="1336358" y="752856"/>
                </a:cubicBezTo>
                <a:close/>
                <a:moveTo>
                  <a:pt x="278797" y="752380"/>
                </a:moveTo>
                <a:lnTo>
                  <a:pt x="283750" y="752856"/>
                </a:lnTo>
                <a:cubicBezTo>
                  <a:pt x="283655" y="754095"/>
                  <a:pt x="283464" y="755333"/>
                  <a:pt x="283369" y="756571"/>
                </a:cubicBezTo>
                <a:lnTo>
                  <a:pt x="278416" y="756095"/>
                </a:lnTo>
                <a:cubicBezTo>
                  <a:pt x="278511" y="754857"/>
                  <a:pt x="278702" y="753618"/>
                  <a:pt x="278797" y="752380"/>
                </a:cubicBezTo>
                <a:close/>
                <a:moveTo>
                  <a:pt x="1022985" y="751047"/>
                </a:moveTo>
                <a:lnTo>
                  <a:pt x="1023937" y="754762"/>
                </a:lnTo>
                <a:lnTo>
                  <a:pt x="1010031" y="758476"/>
                </a:lnTo>
                <a:cubicBezTo>
                  <a:pt x="1009745" y="757238"/>
                  <a:pt x="1009364" y="756000"/>
                  <a:pt x="1009078" y="754762"/>
                </a:cubicBezTo>
                <a:close/>
                <a:moveTo>
                  <a:pt x="597122" y="750952"/>
                </a:moveTo>
                <a:lnTo>
                  <a:pt x="611029" y="754666"/>
                </a:lnTo>
                <a:cubicBezTo>
                  <a:pt x="610647" y="756000"/>
                  <a:pt x="610362" y="757238"/>
                  <a:pt x="609981" y="758381"/>
                </a:cubicBezTo>
                <a:lnTo>
                  <a:pt x="596074" y="754666"/>
                </a:lnTo>
                <a:close/>
                <a:moveTo>
                  <a:pt x="810006" y="746379"/>
                </a:moveTo>
                <a:cubicBezTo>
                  <a:pt x="845248" y="746379"/>
                  <a:pt x="873728" y="774859"/>
                  <a:pt x="873728" y="810101"/>
                </a:cubicBezTo>
                <a:cubicBezTo>
                  <a:pt x="873728" y="845344"/>
                  <a:pt x="845153" y="873823"/>
                  <a:pt x="810006" y="873823"/>
                </a:cubicBezTo>
                <a:cubicBezTo>
                  <a:pt x="774859" y="873823"/>
                  <a:pt x="746284" y="845248"/>
                  <a:pt x="746284" y="810101"/>
                </a:cubicBezTo>
                <a:cubicBezTo>
                  <a:pt x="746284" y="774859"/>
                  <a:pt x="774859" y="746379"/>
                  <a:pt x="810006" y="746379"/>
                </a:cubicBezTo>
                <a:close/>
                <a:moveTo>
                  <a:pt x="1011746" y="745427"/>
                </a:moveTo>
                <a:cubicBezTo>
                  <a:pt x="1011936" y="746094"/>
                  <a:pt x="1012222" y="746666"/>
                  <a:pt x="1012317" y="747237"/>
                </a:cubicBezTo>
                <a:lnTo>
                  <a:pt x="1007269" y="748856"/>
                </a:lnTo>
                <a:cubicBezTo>
                  <a:pt x="1007078" y="748285"/>
                  <a:pt x="1006888" y="747618"/>
                  <a:pt x="1006697" y="747047"/>
                </a:cubicBezTo>
                <a:close/>
                <a:moveTo>
                  <a:pt x="608266" y="745427"/>
                </a:moveTo>
                <a:lnTo>
                  <a:pt x="613315" y="747047"/>
                </a:lnTo>
                <a:cubicBezTo>
                  <a:pt x="613124" y="747618"/>
                  <a:pt x="612934" y="748189"/>
                  <a:pt x="612743" y="748856"/>
                </a:cubicBezTo>
                <a:lnTo>
                  <a:pt x="607695" y="747237"/>
                </a:lnTo>
                <a:cubicBezTo>
                  <a:pt x="607885" y="746666"/>
                  <a:pt x="608076" y="746094"/>
                  <a:pt x="608266" y="745427"/>
                </a:cubicBezTo>
                <a:close/>
                <a:moveTo>
                  <a:pt x="810006" y="743045"/>
                </a:moveTo>
                <a:cubicBezTo>
                  <a:pt x="773049" y="743045"/>
                  <a:pt x="743045" y="773049"/>
                  <a:pt x="743045" y="810006"/>
                </a:cubicBezTo>
                <a:cubicBezTo>
                  <a:pt x="743045" y="846963"/>
                  <a:pt x="773049" y="876967"/>
                  <a:pt x="810006" y="876967"/>
                </a:cubicBezTo>
                <a:cubicBezTo>
                  <a:pt x="846963" y="876967"/>
                  <a:pt x="876967" y="847059"/>
                  <a:pt x="876967" y="810006"/>
                </a:cubicBezTo>
                <a:cubicBezTo>
                  <a:pt x="876967" y="773049"/>
                  <a:pt x="846963" y="743045"/>
                  <a:pt x="810006" y="743045"/>
                </a:cubicBezTo>
                <a:close/>
                <a:moveTo>
                  <a:pt x="1339025" y="733902"/>
                </a:moveTo>
                <a:cubicBezTo>
                  <a:pt x="1339216" y="735140"/>
                  <a:pt x="1339310" y="736378"/>
                  <a:pt x="1339501" y="737616"/>
                </a:cubicBezTo>
                <a:lnTo>
                  <a:pt x="1334548" y="738283"/>
                </a:lnTo>
                <a:cubicBezTo>
                  <a:pt x="1334358" y="737045"/>
                  <a:pt x="1334167" y="735807"/>
                  <a:pt x="1333976" y="734568"/>
                </a:cubicBezTo>
                <a:close/>
                <a:moveTo>
                  <a:pt x="281083" y="733902"/>
                </a:moveTo>
                <a:lnTo>
                  <a:pt x="286036" y="734568"/>
                </a:lnTo>
                <a:cubicBezTo>
                  <a:pt x="285941" y="735807"/>
                  <a:pt x="285750" y="737045"/>
                  <a:pt x="285559" y="738283"/>
                </a:cubicBezTo>
                <a:lnTo>
                  <a:pt x="280607" y="737616"/>
                </a:lnTo>
                <a:cubicBezTo>
                  <a:pt x="280702" y="736378"/>
                  <a:pt x="280892" y="735140"/>
                  <a:pt x="281083" y="733902"/>
                </a:cubicBezTo>
                <a:close/>
                <a:moveTo>
                  <a:pt x="603123" y="732664"/>
                </a:moveTo>
                <a:lnTo>
                  <a:pt x="616648" y="737617"/>
                </a:lnTo>
                <a:cubicBezTo>
                  <a:pt x="616172" y="738760"/>
                  <a:pt x="615696" y="739998"/>
                  <a:pt x="615315" y="741331"/>
                </a:cubicBezTo>
                <a:lnTo>
                  <a:pt x="601789" y="736378"/>
                </a:lnTo>
                <a:close/>
                <a:moveTo>
                  <a:pt x="1016984" y="732568"/>
                </a:moveTo>
                <a:lnTo>
                  <a:pt x="1018318" y="736283"/>
                </a:lnTo>
                <a:lnTo>
                  <a:pt x="1004792" y="741236"/>
                </a:lnTo>
                <a:cubicBezTo>
                  <a:pt x="1004316" y="739998"/>
                  <a:pt x="1003935" y="738855"/>
                  <a:pt x="1003459" y="737522"/>
                </a:cubicBezTo>
                <a:close/>
                <a:moveTo>
                  <a:pt x="1005363" y="728092"/>
                </a:moveTo>
                <a:cubicBezTo>
                  <a:pt x="1005649" y="728663"/>
                  <a:pt x="1005840" y="729330"/>
                  <a:pt x="1006126" y="729901"/>
                </a:cubicBezTo>
                <a:lnTo>
                  <a:pt x="1001268" y="731902"/>
                </a:lnTo>
                <a:cubicBezTo>
                  <a:pt x="1000982" y="731235"/>
                  <a:pt x="1000792" y="730664"/>
                  <a:pt x="1000506" y="730092"/>
                </a:cubicBezTo>
                <a:close/>
                <a:moveTo>
                  <a:pt x="614744" y="728092"/>
                </a:moveTo>
                <a:lnTo>
                  <a:pt x="619601" y="730092"/>
                </a:lnTo>
                <a:cubicBezTo>
                  <a:pt x="619315" y="730664"/>
                  <a:pt x="619125" y="731330"/>
                  <a:pt x="618839" y="731902"/>
                </a:cubicBezTo>
                <a:lnTo>
                  <a:pt x="613981" y="729901"/>
                </a:lnTo>
                <a:cubicBezTo>
                  <a:pt x="614172" y="729330"/>
                  <a:pt x="614458" y="728663"/>
                  <a:pt x="614744" y="728092"/>
                </a:cubicBezTo>
                <a:close/>
                <a:moveTo>
                  <a:pt x="1588865" y="725520"/>
                </a:moveTo>
                <a:lnTo>
                  <a:pt x="1589437" y="730854"/>
                </a:lnTo>
                <a:lnTo>
                  <a:pt x="1566006" y="733330"/>
                </a:lnTo>
                <a:cubicBezTo>
                  <a:pt x="1565815" y="731520"/>
                  <a:pt x="1565624" y="729711"/>
                  <a:pt x="1565434" y="727996"/>
                </a:cubicBezTo>
                <a:close/>
                <a:moveTo>
                  <a:pt x="31147" y="725520"/>
                </a:moveTo>
                <a:lnTo>
                  <a:pt x="54578" y="727996"/>
                </a:lnTo>
                <a:cubicBezTo>
                  <a:pt x="54388" y="729711"/>
                  <a:pt x="54197" y="731520"/>
                  <a:pt x="54006" y="733330"/>
                </a:cubicBezTo>
                <a:lnTo>
                  <a:pt x="30575" y="730854"/>
                </a:lnTo>
                <a:close/>
                <a:moveTo>
                  <a:pt x="810006" y="723043"/>
                </a:moveTo>
                <a:cubicBezTo>
                  <a:pt x="858107" y="723043"/>
                  <a:pt x="896969" y="762000"/>
                  <a:pt x="896969" y="810006"/>
                </a:cubicBezTo>
                <a:cubicBezTo>
                  <a:pt x="896969" y="858012"/>
                  <a:pt x="858012" y="896970"/>
                  <a:pt x="810006" y="896970"/>
                </a:cubicBezTo>
                <a:cubicBezTo>
                  <a:pt x="762000" y="896970"/>
                  <a:pt x="723043" y="858012"/>
                  <a:pt x="723043" y="810006"/>
                </a:cubicBezTo>
                <a:cubicBezTo>
                  <a:pt x="723043" y="762000"/>
                  <a:pt x="762000" y="723043"/>
                  <a:pt x="810006" y="723043"/>
                </a:cubicBezTo>
                <a:close/>
                <a:moveTo>
                  <a:pt x="1335977" y="715423"/>
                </a:moveTo>
                <a:cubicBezTo>
                  <a:pt x="1336263" y="716661"/>
                  <a:pt x="1336453" y="717899"/>
                  <a:pt x="1336644" y="719138"/>
                </a:cubicBezTo>
                <a:lnTo>
                  <a:pt x="1331690" y="719995"/>
                </a:lnTo>
                <a:cubicBezTo>
                  <a:pt x="1331405" y="718757"/>
                  <a:pt x="1331214" y="717518"/>
                  <a:pt x="1331024" y="716280"/>
                </a:cubicBezTo>
                <a:close/>
                <a:moveTo>
                  <a:pt x="284036" y="715423"/>
                </a:moveTo>
                <a:lnTo>
                  <a:pt x="288989" y="716280"/>
                </a:lnTo>
                <a:cubicBezTo>
                  <a:pt x="288703" y="717518"/>
                  <a:pt x="288513" y="718757"/>
                  <a:pt x="288322" y="719995"/>
                </a:cubicBezTo>
                <a:lnTo>
                  <a:pt x="283369" y="719138"/>
                </a:lnTo>
                <a:cubicBezTo>
                  <a:pt x="283560" y="717899"/>
                  <a:pt x="283845" y="716661"/>
                  <a:pt x="284036" y="715423"/>
                </a:cubicBezTo>
                <a:close/>
                <a:moveTo>
                  <a:pt x="1009459" y="714947"/>
                </a:moveTo>
                <a:lnTo>
                  <a:pt x="1011079" y="718472"/>
                </a:lnTo>
                <a:lnTo>
                  <a:pt x="998030" y="724568"/>
                </a:lnTo>
                <a:cubicBezTo>
                  <a:pt x="997458" y="723424"/>
                  <a:pt x="996981" y="722186"/>
                  <a:pt x="996410" y="721043"/>
                </a:cubicBezTo>
                <a:close/>
                <a:moveTo>
                  <a:pt x="610647" y="714947"/>
                </a:moveTo>
                <a:lnTo>
                  <a:pt x="623697" y="721043"/>
                </a:lnTo>
                <a:cubicBezTo>
                  <a:pt x="623125" y="722186"/>
                  <a:pt x="622554" y="723329"/>
                  <a:pt x="622077" y="724568"/>
                </a:cubicBezTo>
                <a:lnTo>
                  <a:pt x="609028" y="718472"/>
                </a:lnTo>
                <a:close/>
                <a:moveTo>
                  <a:pt x="997458" y="711423"/>
                </a:moveTo>
                <a:cubicBezTo>
                  <a:pt x="997744" y="711995"/>
                  <a:pt x="998030" y="712566"/>
                  <a:pt x="998315" y="713137"/>
                </a:cubicBezTo>
                <a:lnTo>
                  <a:pt x="993648" y="715519"/>
                </a:lnTo>
                <a:cubicBezTo>
                  <a:pt x="993362" y="714947"/>
                  <a:pt x="993076" y="714376"/>
                  <a:pt x="992790" y="713804"/>
                </a:cubicBezTo>
                <a:close/>
                <a:moveTo>
                  <a:pt x="622649" y="711328"/>
                </a:moveTo>
                <a:lnTo>
                  <a:pt x="627316" y="713804"/>
                </a:lnTo>
                <a:cubicBezTo>
                  <a:pt x="626935" y="714376"/>
                  <a:pt x="626650" y="714947"/>
                  <a:pt x="626364" y="715519"/>
                </a:cubicBezTo>
                <a:lnTo>
                  <a:pt x="621697" y="713137"/>
                </a:lnTo>
                <a:cubicBezTo>
                  <a:pt x="621982" y="712566"/>
                  <a:pt x="622268" y="711995"/>
                  <a:pt x="622649" y="711328"/>
                </a:cubicBezTo>
                <a:close/>
                <a:moveTo>
                  <a:pt x="1585532" y="698468"/>
                </a:moveTo>
                <a:lnTo>
                  <a:pt x="1586294" y="703803"/>
                </a:lnTo>
                <a:lnTo>
                  <a:pt x="1562957" y="707041"/>
                </a:lnTo>
                <a:cubicBezTo>
                  <a:pt x="1562671" y="705231"/>
                  <a:pt x="1562386" y="703422"/>
                  <a:pt x="1562195" y="701707"/>
                </a:cubicBezTo>
                <a:close/>
                <a:moveTo>
                  <a:pt x="34576" y="698373"/>
                </a:moveTo>
                <a:lnTo>
                  <a:pt x="57912" y="701612"/>
                </a:lnTo>
                <a:cubicBezTo>
                  <a:pt x="57626" y="703422"/>
                  <a:pt x="57341" y="705231"/>
                  <a:pt x="57150" y="706946"/>
                </a:cubicBezTo>
                <a:lnTo>
                  <a:pt x="33814" y="703707"/>
                </a:lnTo>
                <a:close/>
                <a:moveTo>
                  <a:pt x="1000411" y="697897"/>
                </a:moveTo>
                <a:lnTo>
                  <a:pt x="1002315" y="701231"/>
                </a:lnTo>
                <a:lnTo>
                  <a:pt x="989838" y="708470"/>
                </a:lnTo>
                <a:cubicBezTo>
                  <a:pt x="989171" y="707327"/>
                  <a:pt x="988600" y="706280"/>
                  <a:pt x="987933" y="705137"/>
                </a:cubicBezTo>
                <a:close/>
                <a:moveTo>
                  <a:pt x="619696" y="697897"/>
                </a:moveTo>
                <a:lnTo>
                  <a:pt x="632174" y="705137"/>
                </a:lnTo>
                <a:cubicBezTo>
                  <a:pt x="631507" y="706184"/>
                  <a:pt x="630840" y="707327"/>
                  <a:pt x="630269" y="708566"/>
                </a:cubicBezTo>
                <a:lnTo>
                  <a:pt x="617791" y="701326"/>
                </a:lnTo>
                <a:close/>
                <a:moveTo>
                  <a:pt x="1332453" y="697135"/>
                </a:moveTo>
                <a:cubicBezTo>
                  <a:pt x="1332738" y="698278"/>
                  <a:pt x="1332929" y="699516"/>
                  <a:pt x="1333215" y="700755"/>
                </a:cubicBezTo>
                <a:lnTo>
                  <a:pt x="1328262" y="701802"/>
                </a:lnTo>
                <a:cubicBezTo>
                  <a:pt x="1328071" y="700564"/>
                  <a:pt x="1327785" y="699421"/>
                  <a:pt x="1327499" y="698183"/>
                </a:cubicBezTo>
                <a:close/>
                <a:moveTo>
                  <a:pt x="287560" y="697135"/>
                </a:moveTo>
                <a:lnTo>
                  <a:pt x="292513" y="698183"/>
                </a:lnTo>
                <a:cubicBezTo>
                  <a:pt x="292227" y="699326"/>
                  <a:pt x="292037" y="700564"/>
                  <a:pt x="291751" y="701802"/>
                </a:cubicBezTo>
                <a:lnTo>
                  <a:pt x="286798" y="700755"/>
                </a:lnTo>
                <a:cubicBezTo>
                  <a:pt x="287084" y="699516"/>
                  <a:pt x="287274" y="698373"/>
                  <a:pt x="287560" y="697135"/>
                </a:cubicBezTo>
                <a:close/>
                <a:moveTo>
                  <a:pt x="988123" y="695516"/>
                </a:moveTo>
                <a:cubicBezTo>
                  <a:pt x="988409" y="695993"/>
                  <a:pt x="988790" y="696564"/>
                  <a:pt x="989266" y="697040"/>
                </a:cubicBezTo>
                <a:lnTo>
                  <a:pt x="984790" y="699898"/>
                </a:lnTo>
                <a:cubicBezTo>
                  <a:pt x="984409" y="699422"/>
                  <a:pt x="984123" y="698850"/>
                  <a:pt x="983742" y="698278"/>
                </a:cubicBezTo>
                <a:close/>
                <a:moveTo>
                  <a:pt x="632079" y="695421"/>
                </a:moveTo>
                <a:lnTo>
                  <a:pt x="636460" y="698278"/>
                </a:lnTo>
                <a:cubicBezTo>
                  <a:pt x="636080" y="698755"/>
                  <a:pt x="635793" y="699326"/>
                  <a:pt x="635413" y="699898"/>
                </a:cubicBezTo>
                <a:lnTo>
                  <a:pt x="630936" y="697040"/>
                </a:lnTo>
                <a:cubicBezTo>
                  <a:pt x="631222" y="696564"/>
                  <a:pt x="631602" y="695993"/>
                  <a:pt x="632079" y="695421"/>
                </a:cubicBezTo>
                <a:close/>
                <a:moveTo>
                  <a:pt x="917067" y="690563"/>
                </a:moveTo>
                <a:cubicBezTo>
                  <a:pt x="929354" y="701612"/>
                  <a:pt x="940213" y="714756"/>
                  <a:pt x="948880" y="729901"/>
                </a:cubicBezTo>
                <a:cubicBezTo>
                  <a:pt x="957644" y="744950"/>
                  <a:pt x="963549" y="760952"/>
                  <a:pt x="966978" y="777145"/>
                </a:cubicBezTo>
                <a:lnTo>
                  <a:pt x="956024" y="775145"/>
                </a:lnTo>
                <a:cubicBezTo>
                  <a:pt x="952690" y="761333"/>
                  <a:pt x="947452" y="747903"/>
                  <a:pt x="940022" y="735044"/>
                </a:cubicBezTo>
                <a:cubicBezTo>
                  <a:pt x="932593" y="722186"/>
                  <a:pt x="923639" y="710851"/>
                  <a:pt x="913352" y="701135"/>
                </a:cubicBezTo>
                <a:close/>
                <a:moveTo>
                  <a:pt x="703040" y="690563"/>
                </a:moveTo>
                <a:lnTo>
                  <a:pt x="706755" y="701135"/>
                </a:lnTo>
                <a:cubicBezTo>
                  <a:pt x="685324" y="721424"/>
                  <a:pt x="670750" y="747332"/>
                  <a:pt x="664083" y="775049"/>
                </a:cubicBezTo>
                <a:lnTo>
                  <a:pt x="653129" y="777050"/>
                </a:lnTo>
                <a:cubicBezTo>
                  <a:pt x="660082" y="744284"/>
                  <a:pt x="677132" y="713708"/>
                  <a:pt x="703040" y="690563"/>
                </a:cubicBezTo>
                <a:close/>
                <a:moveTo>
                  <a:pt x="989933" y="681705"/>
                </a:moveTo>
                <a:lnTo>
                  <a:pt x="992124" y="684943"/>
                </a:lnTo>
                <a:lnTo>
                  <a:pt x="980313" y="693230"/>
                </a:lnTo>
                <a:cubicBezTo>
                  <a:pt x="979551" y="692183"/>
                  <a:pt x="978789" y="691039"/>
                  <a:pt x="978122" y="689992"/>
                </a:cubicBezTo>
                <a:close/>
                <a:moveTo>
                  <a:pt x="630174" y="681705"/>
                </a:moveTo>
                <a:lnTo>
                  <a:pt x="641985" y="689992"/>
                </a:lnTo>
                <a:cubicBezTo>
                  <a:pt x="641223" y="691039"/>
                  <a:pt x="640461" y="692183"/>
                  <a:pt x="639699" y="693135"/>
                </a:cubicBezTo>
                <a:lnTo>
                  <a:pt x="627888" y="684848"/>
                </a:lnTo>
                <a:close/>
                <a:moveTo>
                  <a:pt x="977455" y="680372"/>
                </a:moveTo>
                <a:cubicBezTo>
                  <a:pt x="977837" y="680943"/>
                  <a:pt x="978217" y="681419"/>
                  <a:pt x="978694" y="681895"/>
                </a:cubicBezTo>
                <a:lnTo>
                  <a:pt x="974502" y="685134"/>
                </a:lnTo>
                <a:cubicBezTo>
                  <a:pt x="974026" y="684658"/>
                  <a:pt x="973646" y="684086"/>
                  <a:pt x="973264" y="683610"/>
                </a:cubicBezTo>
                <a:close/>
                <a:moveTo>
                  <a:pt x="642652" y="680372"/>
                </a:moveTo>
                <a:lnTo>
                  <a:pt x="646843" y="683610"/>
                </a:lnTo>
                <a:cubicBezTo>
                  <a:pt x="646366" y="684086"/>
                  <a:pt x="645985" y="684658"/>
                  <a:pt x="645605" y="685134"/>
                </a:cubicBezTo>
                <a:lnTo>
                  <a:pt x="641414" y="681895"/>
                </a:lnTo>
                <a:cubicBezTo>
                  <a:pt x="641794" y="681419"/>
                  <a:pt x="642270" y="680848"/>
                  <a:pt x="642652" y="680372"/>
                </a:cubicBezTo>
                <a:close/>
                <a:moveTo>
                  <a:pt x="1328262" y="678942"/>
                </a:moveTo>
                <a:cubicBezTo>
                  <a:pt x="1328547" y="680181"/>
                  <a:pt x="1328833" y="681324"/>
                  <a:pt x="1329119" y="682562"/>
                </a:cubicBezTo>
                <a:lnTo>
                  <a:pt x="1324166" y="683800"/>
                </a:lnTo>
                <a:cubicBezTo>
                  <a:pt x="1323880" y="682562"/>
                  <a:pt x="1323594" y="681419"/>
                  <a:pt x="1323308" y="680181"/>
                </a:cubicBezTo>
                <a:close/>
                <a:moveTo>
                  <a:pt x="291846" y="678942"/>
                </a:moveTo>
                <a:lnTo>
                  <a:pt x="296799" y="680181"/>
                </a:lnTo>
                <a:cubicBezTo>
                  <a:pt x="296418" y="681419"/>
                  <a:pt x="296133" y="682562"/>
                  <a:pt x="295847" y="683800"/>
                </a:cubicBezTo>
                <a:lnTo>
                  <a:pt x="290989" y="682562"/>
                </a:lnTo>
                <a:cubicBezTo>
                  <a:pt x="291275" y="681324"/>
                  <a:pt x="291560" y="680181"/>
                  <a:pt x="291846" y="678942"/>
                </a:cubicBezTo>
                <a:close/>
                <a:moveTo>
                  <a:pt x="1581055" y="671322"/>
                </a:moveTo>
                <a:lnTo>
                  <a:pt x="1582007" y="676656"/>
                </a:lnTo>
                <a:lnTo>
                  <a:pt x="1558862" y="680752"/>
                </a:lnTo>
                <a:cubicBezTo>
                  <a:pt x="1558576" y="679038"/>
                  <a:pt x="1558290" y="677228"/>
                  <a:pt x="1557909" y="675418"/>
                </a:cubicBezTo>
                <a:close/>
                <a:moveTo>
                  <a:pt x="38957" y="671322"/>
                </a:moveTo>
                <a:lnTo>
                  <a:pt x="62103" y="675418"/>
                </a:lnTo>
                <a:cubicBezTo>
                  <a:pt x="61722" y="677228"/>
                  <a:pt x="61436" y="679038"/>
                  <a:pt x="61150" y="680752"/>
                </a:cubicBezTo>
                <a:lnTo>
                  <a:pt x="38005" y="676656"/>
                </a:lnTo>
                <a:close/>
                <a:moveTo>
                  <a:pt x="978027" y="666655"/>
                </a:moveTo>
                <a:lnTo>
                  <a:pt x="980503" y="669608"/>
                </a:lnTo>
                <a:lnTo>
                  <a:pt x="969455" y="678847"/>
                </a:lnTo>
                <a:cubicBezTo>
                  <a:pt x="968692" y="677800"/>
                  <a:pt x="967835" y="676847"/>
                  <a:pt x="966978" y="675990"/>
                </a:cubicBezTo>
                <a:close/>
                <a:moveTo>
                  <a:pt x="642080" y="666465"/>
                </a:moveTo>
                <a:lnTo>
                  <a:pt x="653129" y="675799"/>
                </a:lnTo>
                <a:cubicBezTo>
                  <a:pt x="652272" y="676847"/>
                  <a:pt x="651415" y="677800"/>
                  <a:pt x="650652" y="678657"/>
                </a:cubicBezTo>
                <a:lnTo>
                  <a:pt x="639604" y="669418"/>
                </a:lnTo>
                <a:close/>
                <a:moveTo>
                  <a:pt x="965549" y="666274"/>
                </a:moveTo>
                <a:cubicBezTo>
                  <a:pt x="966025" y="666751"/>
                  <a:pt x="966406" y="667227"/>
                  <a:pt x="966883" y="667703"/>
                </a:cubicBezTo>
                <a:lnTo>
                  <a:pt x="962978" y="671323"/>
                </a:lnTo>
                <a:cubicBezTo>
                  <a:pt x="962501" y="670847"/>
                  <a:pt x="962025" y="670370"/>
                  <a:pt x="961644" y="669894"/>
                </a:cubicBezTo>
                <a:close/>
                <a:moveTo>
                  <a:pt x="654558" y="666274"/>
                </a:moveTo>
                <a:lnTo>
                  <a:pt x="658463" y="669894"/>
                </a:lnTo>
                <a:cubicBezTo>
                  <a:pt x="657987" y="670370"/>
                  <a:pt x="657511" y="670847"/>
                  <a:pt x="657129" y="671323"/>
                </a:cubicBezTo>
                <a:lnTo>
                  <a:pt x="653224" y="667703"/>
                </a:lnTo>
                <a:cubicBezTo>
                  <a:pt x="653605" y="667227"/>
                  <a:pt x="654081" y="666751"/>
                  <a:pt x="654558" y="666274"/>
                </a:cubicBezTo>
                <a:close/>
                <a:moveTo>
                  <a:pt x="1312545" y="665798"/>
                </a:moveTo>
                <a:cubicBezTo>
                  <a:pt x="1325689" y="711614"/>
                  <a:pt x="1332738" y="760001"/>
                  <a:pt x="1332738" y="810102"/>
                </a:cubicBezTo>
                <a:cubicBezTo>
                  <a:pt x="1332738" y="821342"/>
                  <a:pt x="1332357" y="832581"/>
                  <a:pt x="1331690" y="843630"/>
                </a:cubicBezTo>
                <a:lnTo>
                  <a:pt x="1306354" y="842011"/>
                </a:lnTo>
                <a:cubicBezTo>
                  <a:pt x="1307021" y="831438"/>
                  <a:pt x="1307497" y="820865"/>
                  <a:pt x="1307497" y="810102"/>
                </a:cubicBezTo>
                <a:cubicBezTo>
                  <a:pt x="1307497" y="762382"/>
                  <a:pt x="1300638" y="716376"/>
                  <a:pt x="1288065" y="672847"/>
                </a:cubicBezTo>
                <a:close/>
                <a:moveTo>
                  <a:pt x="1323404" y="660940"/>
                </a:moveTo>
                <a:cubicBezTo>
                  <a:pt x="1323784" y="662178"/>
                  <a:pt x="1324166" y="663321"/>
                  <a:pt x="1324451" y="664560"/>
                </a:cubicBezTo>
                <a:lnTo>
                  <a:pt x="1319499" y="665988"/>
                </a:lnTo>
                <a:cubicBezTo>
                  <a:pt x="1319117" y="664750"/>
                  <a:pt x="1318832" y="663607"/>
                  <a:pt x="1318451" y="662369"/>
                </a:cubicBezTo>
                <a:close/>
                <a:moveTo>
                  <a:pt x="296704" y="660940"/>
                </a:moveTo>
                <a:lnTo>
                  <a:pt x="301657" y="662369"/>
                </a:lnTo>
                <a:cubicBezTo>
                  <a:pt x="301276" y="663607"/>
                  <a:pt x="300990" y="664750"/>
                  <a:pt x="300609" y="665988"/>
                </a:cubicBezTo>
                <a:lnTo>
                  <a:pt x="295657" y="664560"/>
                </a:lnTo>
                <a:cubicBezTo>
                  <a:pt x="296037" y="663321"/>
                  <a:pt x="296323" y="662178"/>
                  <a:pt x="296704" y="660940"/>
                </a:cubicBezTo>
                <a:close/>
                <a:moveTo>
                  <a:pt x="952404" y="653225"/>
                </a:moveTo>
                <a:cubicBezTo>
                  <a:pt x="952881" y="653701"/>
                  <a:pt x="953357" y="654082"/>
                  <a:pt x="953833" y="654559"/>
                </a:cubicBezTo>
                <a:lnTo>
                  <a:pt x="950214" y="658464"/>
                </a:lnTo>
                <a:cubicBezTo>
                  <a:pt x="949738" y="657988"/>
                  <a:pt x="949262" y="657512"/>
                  <a:pt x="948785" y="657130"/>
                </a:cubicBezTo>
                <a:close/>
                <a:moveTo>
                  <a:pt x="667607" y="653225"/>
                </a:moveTo>
                <a:lnTo>
                  <a:pt x="671227" y="657130"/>
                </a:lnTo>
                <a:cubicBezTo>
                  <a:pt x="670750" y="657607"/>
                  <a:pt x="670274" y="657988"/>
                  <a:pt x="669798" y="658464"/>
                </a:cubicBezTo>
                <a:lnTo>
                  <a:pt x="666274" y="654559"/>
                </a:lnTo>
                <a:cubicBezTo>
                  <a:pt x="666654" y="654178"/>
                  <a:pt x="667131" y="653606"/>
                  <a:pt x="667607" y="653225"/>
                </a:cubicBezTo>
                <a:close/>
                <a:moveTo>
                  <a:pt x="964882" y="652463"/>
                </a:moveTo>
                <a:lnTo>
                  <a:pt x="967645" y="655226"/>
                </a:lnTo>
                <a:lnTo>
                  <a:pt x="957453" y="665417"/>
                </a:lnTo>
                <a:cubicBezTo>
                  <a:pt x="956500" y="664560"/>
                  <a:pt x="955548" y="663608"/>
                  <a:pt x="954690" y="662655"/>
                </a:cubicBezTo>
                <a:close/>
                <a:moveTo>
                  <a:pt x="655225" y="652463"/>
                </a:moveTo>
                <a:lnTo>
                  <a:pt x="665416" y="662655"/>
                </a:lnTo>
                <a:cubicBezTo>
                  <a:pt x="664464" y="663608"/>
                  <a:pt x="663512" y="664465"/>
                  <a:pt x="662654" y="665417"/>
                </a:cubicBezTo>
                <a:lnTo>
                  <a:pt x="652462" y="655226"/>
                </a:lnTo>
                <a:close/>
                <a:moveTo>
                  <a:pt x="810435" y="649736"/>
                </a:moveTo>
                <a:cubicBezTo>
                  <a:pt x="827294" y="649796"/>
                  <a:pt x="844010" y="652510"/>
                  <a:pt x="859917" y="657701"/>
                </a:cubicBezTo>
                <a:lnTo>
                  <a:pt x="852678" y="666179"/>
                </a:lnTo>
                <a:cubicBezTo>
                  <a:pt x="825341" y="658082"/>
                  <a:pt x="795623" y="657797"/>
                  <a:pt x="767334" y="666179"/>
                </a:cubicBezTo>
                <a:lnTo>
                  <a:pt x="760095" y="657701"/>
                </a:lnTo>
                <a:cubicBezTo>
                  <a:pt x="776573" y="652272"/>
                  <a:pt x="793575" y="649677"/>
                  <a:pt x="810435" y="649736"/>
                </a:cubicBezTo>
                <a:close/>
                <a:moveTo>
                  <a:pt x="1575816" y="644652"/>
                </a:moveTo>
                <a:lnTo>
                  <a:pt x="1576959" y="649891"/>
                </a:lnTo>
                <a:lnTo>
                  <a:pt x="1554004" y="654749"/>
                </a:lnTo>
                <a:cubicBezTo>
                  <a:pt x="1553623" y="652939"/>
                  <a:pt x="1553242" y="651225"/>
                  <a:pt x="1552861" y="649510"/>
                </a:cubicBezTo>
                <a:close/>
                <a:moveTo>
                  <a:pt x="44291" y="644557"/>
                </a:moveTo>
                <a:lnTo>
                  <a:pt x="67246" y="649415"/>
                </a:lnTo>
                <a:cubicBezTo>
                  <a:pt x="66866" y="651225"/>
                  <a:pt x="66484" y="652939"/>
                  <a:pt x="66103" y="654654"/>
                </a:cubicBezTo>
                <a:lnTo>
                  <a:pt x="43148" y="649796"/>
                </a:lnTo>
                <a:close/>
                <a:moveTo>
                  <a:pt x="1317784" y="643128"/>
                </a:moveTo>
                <a:cubicBezTo>
                  <a:pt x="1318165" y="644271"/>
                  <a:pt x="1318546" y="645414"/>
                  <a:pt x="1318927" y="646653"/>
                </a:cubicBezTo>
                <a:lnTo>
                  <a:pt x="1314069" y="648272"/>
                </a:lnTo>
                <a:cubicBezTo>
                  <a:pt x="1313688" y="647129"/>
                  <a:pt x="1313307" y="645891"/>
                  <a:pt x="1312926" y="644747"/>
                </a:cubicBezTo>
                <a:close/>
                <a:moveTo>
                  <a:pt x="302133" y="643128"/>
                </a:moveTo>
                <a:lnTo>
                  <a:pt x="307086" y="644747"/>
                </a:lnTo>
                <a:cubicBezTo>
                  <a:pt x="306705" y="645891"/>
                  <a:pt x="306324" y="647034"/>
                  <a:pt x="305943" y="648272"/>
                </a:cubicBezTo>
                <a:lnTo>
                  <a:pt x="300990" y="646653"/>
                </a:lnTo>
                <a:cubicBezTo>
                  <a:pt x="301371" y="645510"/>
                  <a:pt x="301752" y="644271"/>
                  <a:pt x="302133" y="643128"/>
                </a:cubicBezTo>
                <a:close/>
                <a:moveTo>
                  <a:pt x="938212" y="641414"/>
                </a:moveTo>
                <a:cubicBezTo>
                  <a:pt x="938688" y="641795"/>
                  <a:pt x="939260" y="642272"/>
                  <a:pt x="939737" y="642653"/>
                </a:cubicBezTo>
                <a:lnTo>
                  <a:pt x="936498" y="646843"/>
                </a:lnTo>
                <a:cubicBezTo>
                  <a:pt x="936022" y="646367"/>
                  <a:pt x="935546" y="645986"/>
                  <a:pt x="934974" y="645605"/>
                </a:cubicBezTo>
                <a:close/>
                <a:moveTo>
                  <a:pt x="681895" y="641414"/>
                </a:moveTo>
                <a:lnTo>
                  <a:pt x="685133" y="645605"/>
                </a:lnTo>
                <a:cubicBezTo>
                  <a:pt x="684561" y="645986"/>
                  <a:pt x="684085" y="646462"/>
                  <a:pt x="683514" y="646843"/>
                </a:cubicBezTo>
                <a:lnTo>
                  <a:pt x="680370" y="642653"/>
                </a:lnTo>
                <a:cubicBezTo>
                  <a:pt x="680847" y="642176"/>
                  <a:pt x="681323" y="641795"/>
                  <a:pt x="681895" y="641414"/>
                </a:cubicBezTo>
                <a:close/>
                <a:moveTo>
                  <a:pt x="810006" y="641128"/>
                </a:moveTo>
                <a:cubicBezTo>
                  <a:pt x="716661" y="641128"/>
                  <a:pt x="641032" y="716756"/>
                  <a:pt x="641032" y="810101"/>
                </a:cubicBezTo>
                <a:cubicBezTo>
                  <a:pt x="641032" y="903446"/>
                  <a:pt x="716661" y="979075"/>
                  <a:pt x="810006" y="979075"/>
                </a:cubicBezTo>
                <a:cubicBezTo>
                  <a:pt x="903351" y="979075"/>
                  <a:pt x="978980" y="903351"/>
                  <a:pt x="978980" y="810101"/>
                </a:cubicBezTo>
                <a:cubicBezTo>
                  <a:pt x="978980" y="716756"/>
                  <a:pt x="903351" y="641128"/>
                  <a:pt x="810006" y="641128"/>
                </a:cubicBezTo>
                <a:close/>
                <a:moveTo>
                  <a:pt x="950500" y="639605"/>
                </a:moveTo>
                <a:lnTo>
                  <a:pt x="953453" y="642081"/>
                </a:lnTo>
                <a:lnTo>
                  <a:pt x="944118" y="653130"/>
                </a:lnTo>
                <a:cubicBezTo>
                  <a:pt x="943261" y="652273"/>
                  <a:pt x="942308" y="651416"/>
                  <a:pt x="941260" y="650653"/>
                </a:cubicBezTo>
                <a:close/>
                <a:moveTo>
                  <a:pt x="669417" y="639509"/>
                </a:moveTo>
                <a:lnTo>
                  <a:pt x="678751" y="650558"/>
                </a:lnTo>
                <a:cubicBezTo>
                  <a:pt x="677799" y="651416"/>
                  <a:pt x="676751" y="652273"/>
                  <a:pt x="675703" y="653035"/>
                </a:cubicBezTo>
                <a:lnTo>
                  <a:pt x="666464" y="641986"/>
                </a:lnTo>
                <a:close/>
                <a:moveTo>
                  <a:pt x="810006" y="632555"/>
                </a:moveTo>
                <a:cubicBezTo>
                  <a:pt x="908018" y="632555"/>
                  <a:pt x="987552" y="711994"/>
                  <a:pt x="987552" y="810101"/>
                </a:cubicBezTo>
                <a:cubicBezTo>
                  <a:pt x="987552" y="908209"/>
                  <a:pt x="908018" y="987647"/>
                  <a:pt x="810006" y="987647"/>
                </a:cubicBezTo>
                <a:cubicBezTo>
                  <a:pt x="711898" y="987647"/>
                  <a:pt x="632460" y="908113"/>
                  <a:pt x="632460" y="810101"/>
                </a:cubicBezTo>
                <a:cubicBezTo>
                  <a:pt x="632460" y="711994"/>
                  <a:pt x="711994" y="632555"/>
                  <a:pt x="810006" y="632555"/>
                </a:cubicBezTo>
                <a:close/>
                <a:moveTo>
                  <a:pt x="923068" y="630937"/>
                </a:moveTo>
                <a:cubicBezTo>
                  <a:pt x="923544" y="631222"/>
                  <a:pt x="924115" y="631603"/>
                  <a:pt x="924687" y="631985"/>
                </a:cubicBezTo>
                <a:lnTo>
                  <a:pt x="921830" y="636461"/>
                </a:lnTo>
                <a:cubicBezTo>
                  <a:pt x="921258" y="636080"/>
                  <a:pt x="920687" y="635699"/>
                  <a:pt x="920210" y="635414"/>
                </a:cubicBezTo>
                <a:close/>
                <a:moveTo>
                  <a:pt x="697039" y="630937"/>
                </a:moveTo>
                <a:lnTo>
                  <a:pt x="699897" y="635318"/>
                </a:lnTo>
                <a:cubicBezTo>
                  <a:pt x="699325" y="635699"/>
                  <a:pt x="698754" y="636080"/>
                  <a:pt x="698182" y="636366"/>
                </a:cubicBezTo>
                <a:lnTo>
                  <a:pt x="695420" y="631985"/>
                </a:lnTo>
                <a:cubicBezTo>
                  <a:pt x="695896" y="631603"/>
                  <a:pt x="696468" y="631222"/>
                  <a:pt x="697039" y="630937"/>
                </a:cubicBezTo>
                <a:close/>
                <a:moveTo>
                  <a:pt x="935164" y="628079"/>
                </a:moveTo>
                <a:lnTo>
                  <a:pt x="938403" y="630270"/>
                </a:lnTo>
                <a:lnTo>
                  <a:pt x="930116" y="642081"/>
                </a:lnTo>
                <a:cubicBezTo>
                  <a:pt x="929069" y="641224"/>
                  <a:pt x="927925" y="640557"/>
                  <a:pt x="926877" y="639890"/>
                </a:cubicBezTo>
                <a:close/>
                <a:moveTo>
                  <a:pt x="684943" y="627984"/>
                </a:moveTo>
                <a:lnTo>
                  <a:pt x="693230" y="639795"/>
                </a:lnTo>
                <a:cubicBezTo>
                  <a:pt x="692087" y="640557"/>
                  <a:pt x="691038" y="641224"/>
                  <a:pt x="689991" y="642081"/>
                </a:cubicBezTo>
                <a:lnTo>
                  <a:pt x="681704" y="630270"/>
                </a:lnTo>
                <a:close/>
                <a:moveTo>
                  <a:pt x="1311688" y="625412"/>
                </a:moveTo>
                <a:cubicBezTo>
                  <a:pt x="1312164" y="626555"/>
                  <a:pt x="1312640" y="627793"/>
                  <a:pt x="1313022" y="628936"/>
                </a:cubicBezTo>
                <a:lnTo>
                  <a:pt x="1308069" y="630746"/>
                </a:lnTo>
                <a:cubicBezTo>
                  <a:pt x="1307688" y="629603"/>
                  <a:pt x="1307211" y="628365"/>
                  <a:pt x="1306830" y="627222"/>
                </a:cubicBezTo>
                <a:close/>
                <a:moveTo>
                  <a:pt x="308324" y="625412"/>
                </a:moveTo>
                <a:lnTo>
                  <a:pt x="313182" y="627222"/>
                </a:lnTo>
                <a:cubicBezTo>
                  <a:pt x="312801" y="628365"/>
                  <a:pt x="312325" y="629603"/>
                  <a:pt x="311944" y="630746"/>
                </a:cubicBezTo>
                <a:lnTo>
                  <a:pt x="306991" y="628936"/>
                </a:lnTo>
                <a:cubicBezTo>
                  <a:pt x="307467" y="627698"/>
                  <a:pt x="307944" y="626555"/>
                  <a:pt x="308324" y="625412"/>
                </a:cubicBezTo>
                <a:close/>
                <a:moveTo>
                  <a:pt x="906971" y="621793"/>
                </a:moveTo>
                <a:cubicBezTo>
                  <a:pt x="907542" y="622078"/>
                  <a:pt x="908114" y="622364"/>
                  <a:pt x="908685" y="622650"/>
                </a:cubicBezTo>
                <a:lnTo>
                  <a:pt x="906304" y="627317"/>
                </a:lnTo>
                <a:cubicBezTo>
                  <a:pt x="905732" y="627031"/>
                  <a:pt x="905161" y="626746"/>
                  <a:pt x="904589" y="626460"/>
                </a:cubicBezTo>
                <a:close/>
                <a:moveTo>
                  <a:pt x="713136" y="621697"/>
                </a:moveTo>
                <a:lnTo>
                  <a:pt x="715518" y="626365"/>
                </a:lnTo>
                <a:cubicBezTo>
                  <a:pt x="714946" y="626746"/>
                  <a:pt x="714375" y="627031"/>
                  <a:pt x="713899" y="627222"/>
                </a:cubicBezTo>
                <a:lnTo>
                  <a:pt x="711422" y="622555"/>
                </a:lnTo>
                <a:cubicBezTo>
                  <a:pt x="711993" y="622269"/>
                  <a:pt x="712565" y="621983"/>
                  <a:pt x="713136" y="621697"/>
                </a:cubicBezTo>
                <a:close/>
                <a:moveTo>
                  <a:pt x="1569530" y="617887"/>
                </a:moveTo>
                <a:lnTo>
                  <a:pt x="1570863" y="623126"/>
                </a:lnTo>
                <a:lnTo>
                  <a:pt x="1548098" y="628841"/>
                </a:lnTo>
                <a:cubicBezTo>
                  <a:pt x="1547717" y="627126"/>
                  <a:pt x="1547241" y="625317"/>
                  <a:pt x="1546765" y="623602"/>
                </a:cubicBezTo>
                <a:close/>
                <a:moveTo>
                  <a:pt x="50482" y="617887"/>
                </a:moveTo>
                <a:lnTo>
                  <a:pt x="73247" y="623602"/>
                </a:lnTo>
                <a:cubicBezTo>
                  <a:pt x="72771" y="625317"/>
                  <a:pt x="72390" y="627126"/>
                  <a:pt x="71914" y="628841"/>
                </a:cubicBezTo>
                <a:lnTo>
                  <a:pt x="49149" y="623126"/>
                </a:lnTo>
                <a:close/>
                <a:moveTo>
                  <a:pt x="918877" y="617792"/>
                </a:moveTo>
                <a:lnTo>
                  <a:pt x="922210" y="619697"/>
                </a:lnTo>
                <a:lnTo>
                  <a:pt x="914971" y="632175"/>
                </a:lnTo>
                <a:cubicBezTo>
                  <a:pt x="913828" y="631508"/>
                  <a:pt x="912781" y="630937"/>
                  <a:pt x="911638" y="630270"/>
                </a:cubicBezTo>
                <a:close/>
                <a:moveTo>
                  <a:pt x="701230" y="617792"/>
                </a:moveTo>
                <a:lnTo>
                  <a:pt x="708469" y="630270"/>
                </a:lnTo>
                <a:cubicBezTo>
                  <a:pt x="707326" y="630841"/>
                  <a:pt x="706183" y="631508"/>
                  <a:pt x="705136" y="632270"/>
                </a:cubicBezTo>
                <a:lnTo>
                  <a:pt x="697897" y="619793"/>
                </a:lnTo>
                <a:close/>
                <a:moveTo>
                  <a:pt x="890206" y="614078"/>
                </a:moveTo>
                <a:cubicBezTo>
                  <a:pt x="890778" y="614268"/>
                  <a:pt x="891445" y="614458"/>
                  <a:pt x="892016" y="614744"/>
                </a:cubicBezTo>
                <a:lnTo>
                  <a:pt x="890016" y="619602"/>
                </a:lnTo>
                <a:cubicBezTo>
                  <a:pt x="889444" y="619412"/>
                  <a:pt x="888777" y="619126"/>
                  <a:pt x="888206" y="618935"/>
                </a:cubicBezTo>
                <a:close/>
                <a:moveTo>
                  <a:pt x="729901" y="613982"/>
                </a:moveTo>
                <a:lnTo>
                  <a:pt x="731901" y="618840"/>
                </a:lnTo>
                <a:cubicBezTo>
                  <a:pt x="731330" y="619126"/>
                  <a:pt x="730663" y="619316"/>
                  <a:pt x="730091" y="619602"/>
                </a:cubicBezTo>
                <a:lnTo>
                  <a:pt x="728091" y="614744"/>
                </a:lnTo>
                <a:cubicBezTo>
                  <a:pt x="728662" y="614458"/>
                  <a:pt x="729329" y="614268"/>
                  <a:pt x="729901" y="613982"/>
                </a:cubicBezTo>
                <a:close/>
                <a:moveTo>
                  <a:pt x="901637" y="609029"/>
                </a:moveTo>
                <a:lnTo>
                  <a:pt x="905161" y="610649"/>
                </a:lnTo>
                <a:lnTo>
                  <a:pt x="899065" y="623698"/>
                </a:lnTo>
                <a:cubicBezTo>
                  <a:pt x="897922" y="623126"/>
                  <a:pt x="896779" y="622650"/>
                  <a:pt x="895540" y="622078"/>
                </a:cubicBezTo>
                <a:close/>
                <a:moveTo>
                  <a:pt x="718375" y="609029"/>
                </a:moveTo>
                <a:lnTo>
                  <a:pt x="724471" y="622078"/>
                </a:lnTo>
                <a:cubicBezTo>
                  <a:pt x="723328" y="622555"/>
                  <a:pt x="722185" y="623126"/>
                  <a:pt x="720947" y="623698"/>
                </a:cubicBezTo>
                <a:lnTo>
                  <a:pt x="714851" y="610649"/>
                </a:lnTo>
                <a:close/>
                <a:moveTo>
                  <a:pt x="315087" y="608172"/>
                </a:moveTo>
                <a:lnTo>
                  <a:pt x="319945" y="610077"/>
                </a:lnTo>
                <a:cubicBezTo>
                  <a:pt x="319469" y="611220"/>
                  <a:pt x="318992" y="612363"/>
                  <a:pt x="318516" y="613506"/>
                </a:cubicBezTo>
                <a:lnTo>
                  <a:pt x="313658" y="611601"/>
                </a:lnTo>
                <a:cubicBezTo>
                  <a:pt x="314134" y="610458"/>
                  <a:pt x="314611" y="609315"/>
                  <a:pt x="315087" y="608172"/>
                </a:cubicBezTo>
                <a:close/>
                <a:moveTo>
                  <a:pt x="1305116" y="608076"/>
                </a:moveTo>
                <a:cubicBezTo>
                  <a:pt x="1305592" y="609219"/>
                  <a:pt x="1305973" y="610362"/>
                  <a:pt x="1306449" y="611505"/>
                </a:cubicBezTo>
                <a:lnTo>
                  <a:pt x="1301592" y="613506"/>
                </a:lnTo>
                <a:cubicBezTo>
                  <a:pt x="1301116" y="612363"/>
                  <a:pt x="1300639" y="611220"/>
                  <a:pt x="1300163" y="610077"/>
                </a:cubicBezTo>
                <a:close/>
                <a:moveTo>
                  <a:pt x="872871" y="607791"/>
                </a:moveTo>
                <a:cubicBezTo>
                  <a:pt x="873442" y="607981"/>
                  <a:pt x="874014" y="608172"/>
                  <a:pt x="874681" y="608363"/>
                </a:cubicBezTo>
                <a:lnTo>
                  <a:pt x="873062" y="613411"/>
                </a:lnTo>
                <a:cubicBezTo>
                  <a:pt x="872490" y="613220"/>
                  <a:pt x="871823" y="612935"/>
                  <a:pt x="871252" y="612839"/>
                </a:cubicBezTo>
                <a:close/>
                <a:moveTo>
                  <a:pt x="747236" y="607696"/>
                </a:moveTo>
                <a:lnTo>
                  <a:pt x="748855" y="612744"/>
                </a:lnTo>
                <a:cubicBezTo>
                  <a:pt x="748188" y="612935"/>
                  <a:pt x="747617" y="613125"/>
                  <a:pt x="747045" y="613316"/>
                </a:cubicBezTo>
                <a:lnTo>
                  <a:pt x="745426" y="608267"/>
                </a:lnTo>
                <a:cubicBezTo>
                  <a:pt x="745998" y="608077"/>
                  <a:pt x="746665" y="607886"/>
                  <a:pt x="747236" y="607696"/>
                </a:cubicBezTo>
                <a:close/>
                <a:moveTo>
                  <a:pt x="854964" y="603028"/>
                </a:moveTo>
                <a:cubicBezTo>
                  <a:pt x="855631" y="603219"/>
                  <a:pt x="856202" y="603410"/>
                  <a:pt x="856869" y="603505"/>
                </a:cubicBezTo>
                <a:lnTo>
                  <a:pt x="855726" y="608648"/>
                </a:lnTo>
                <a:cubicBezTo>
                  <a:pt x="855059" y="608458"/>
                  <a:pt x="854392" y="608363"/>
                  <a:pt x="853821" y="608172"/>
                </a:cubicBezTo>
                <a:close/>
                <a:moveTo>
                  <a:pt x="765143" y="603028"/>
                </a:moveTo>
                <a:lnTo>
                  <a:pt x="766286" y="608172"/>
                </a:lnTo>
                <a:cubicBezTo>
                  <a:pt x="765715" y="608363"/>
                  <a:pt x="765048" y="608458"/>
                  <a:pt x="764381" y="608553"/>
                </a:cubicBezTo>
                <a:lnTo>
                  <a:pt x="763238" y="603410"/>
                </a:lnTo>
                <a:cubicBezTo>
                  <a:pt x="763905" y="603314"/>
                  <a:pt x="764476" y="603124"/>
                  <a:pt x="765143" y="603028"/>
                </a:cubicBezTo>
                <a:close/>
                <a:moveTo>
                  <a:pt x="883825" y="601790"/>
                </a:moveTo>
                <a:lnTo>
                  <a:pt x="887444" y="603124"/>
                </a:lnTo>
                <a:lnTo>
                  <a:pt x="882491" y="616649"/>
                </a:lnTo>
                <a:cubicBezTo>
                  <a:pt x="881253" y="616173"/>
                  <a:pt x="880110" y="615792"/>
                  <a:pt x="878872" y="615316"/>
                </a:cubicBezTo>
                <a:close/>
                <a:moveTo>
                  <a:pt x="736282" y="601790"/>
                </a:moveTo>
                <a:lnTo>
                  <a:pt x="741235" y="615316"/>
                </a:lnTo>
                <a:cubicBezTo>
                  <a:pt x="739997" y="615792"/>
                  <a:pt x="738759" y="616173"/>
                  <a:pt x="737616" y="616649"/>
                </a:cubicBezTo>
                <a:lnTo>
                  <a:pt x="732663" y="603124"/>
                </a:lnTo>
                <a:close/>
                <a:moveTo>
                  <a:pt x="783336" y="599980"/>
                </a:moveTo>
                <a:lnTo>
                  <a:pt x="784098" y="605124"/>
                </a:lnTo>
                <a:cubicBezTo>
                  <a:pt x="783431" y="605219"/>
                  <a:pt x="782764" y="605315"/>
                  <a:pt x="782097" y="605505"/>
                </a:cubicBezTo>
                <a:lnTo>
                  <a:pt x="781431" y="600266"/>
                </a:lnTo>
                <a:cubicBezTo>
                  <a:pt x="782097" y="600171"/>
                  <a:pt x="782669" y="600076"/>
                  <a:pt x="783336" y="599980"/>
                </a:cubicBezTo>
                <a:close/>
                <a:moveTo>
                  <a:pt x="836771" y="599885"/>
                </a:moveTo>
                <a:cubicBezTo>
                  <a:pt x="837343" y="599980"/>
                  <a:pt x="838009" y="600076"/>
                  <a:pt x="838676" y="600171"/>
                </a:cubicBezTo>
                <a:lnTo>
                  <a:pt x="838009" y="605410"/>
                </a:lnTo>
                <a:cubicBezTo>
                  <a:pt x="837343" y="605315"/>
                  <a:pt x="836676" y="605219"/>
                  <a:pt x="836105" y="605029"/>
                </a:cubicBezTo>
                <a:close/>
                <a:moveTo>
                  <a:pt x="818293" y="598456"/>
                </a:moveTo>
                <a:cubicBezTo>
                  <a:pt x="818864" y="598456"/>
                  <a:pt x="819531" y="598456"/>
                  <a:pt x="820197" y="598456"/>
                </a:cubicBezTo>
                <a:lnTo>
                  <a:pt x="820007" y="603791"/>
                </a:lnTo>
                <a:cubicBezTo>
                  <a:pt x="819340" y="603791"/>
                  <a:pt x="818674" y="603791"/>
                  <a:pt x="818102" y="603695"/>
                </a:cubicBezTo>
                <a:close/>
                <a:moveTo>
                  <a:pt x="799909" y="598456"/>
                </a:moveTo>
                <a:cubicBezTo>
                  <a:pt x="800481" y="598456"/>
                  <a:pt x="801147" y="598456"/>
                  <a:pt x="801814" y="598456"/>
                </a:cubicBezTo>
                <a:lnTo>
                  <a:pt x="802005" y="603695"/>
                </a:lnTo>
                <a:cubicBezTo>
                  <a:pt x="801338" y="603791"/>
                  <a:pt x="800671" y="603791"/>
                  <a:pt x="800100" y="603791"/>
                </a:cubicBezTo>
                <a:close/>
                <a:moveTo>
                  <a:pt x="865346" y="596170"/>
                </a:moveTo>
                <a:lnTo>
                  <a:pt x="869061" y="597123"/>
                </a:lnTo>
                <a:lnTo>
                  <a:pt x="865346" y="611030"/>
                </a:lnTo>
                <a:cubicBezTo>
                  <a:pt x="864108" y="610744"/>
                  <a:pt x="862870" y="610363"/>
                  <a:pt x="861631" y="610077"/>
                </a:cubicBezTo>
                <a:close/>
                <a:moveTo>
                  <a:pt x="754761" y="596170"/>
                </a:moveTo>
                <a:lnTo>
                  <a:pt x="758476" y="610077"/>
                </a:lnTo>
                <a:cubicBezTo>
                  <a:pt x="757237" y="610363"/>
                  <a:pt x="755999" y="610744"/>
                  <a:pt x="754761" y="611030"/>
                </a:cubicBezTo>
                <a:lnTo>
                  <a:pt x="751046" y="597123"/>
                </a:lnTo>
                <a:close/>
                <a:moveTo>
                  <a:pt x="846486" y="592170"/>
                </a:moveTo>
                <a:lnTo>
                  <a:pt x="850297" y="592837"/>
                </a:lnTo>
                <a:lnTo>
                  <a:pt x="847820" y="607029"/>
                </a:lnTo>
                <a:cubicBezTo>
                  <a:pt x="846582" y="606743"/>
                  <a:pt x="845248" y="606553"/>
                  <a:pt x="844010" y="606362"/>
                </a:cubicBezTo>
                <a:close/>
                <a:moveTo>
                  <a:pt x="773621" y="592170"/>
                </a:moveTo>
                <a:lnTo>
                  <a:pt x="776097" y="606362"/>
                </a:lnTo>
                <a:cubicBezTo>
                  <a:pt x="774859" y="606553"/>
                  <a:pt x="773525" y="606743"/>
                  <a:pt x="772287" y="607029"/>
                </a:cubicBezTo>
                <a:lnTo>
                  <a:pt x="769810" y="592837"/>
                </a:lnTo>
                <a:close/>
                <a:moveTo>
                  <a:pt x="1562386" y="591598"/>
                </a:moveTo>
                <a:lnTo>
                  <a:pt x="1563910" y="596742"/>
                </a:lnTo>
                <a:lnTo>
                  <a:pt x="1541336" y="603219"/>
                </a:lnTo>
                <a:cubicBezTo>
                  <a:pt x="1540859" y="601409"/>
                  <a:pt x="1540383" y="599694"/>
                  <a:pt x="1539812" y="598075"/>
                </a:cubicBezTo>
                <a:close/>
                <a:moveTo>
                  <a:pt x="57626" y="591503"/>
                </a:moveTo>
                <a:lnTo>
                  <a:pt x="80200" y="597980"/>
                </a:lnTo>
                <a:cubicBezTo>
                  <a:pt x="79724" y="599694"/>
                  <a:pt x="79153" y="601409"/>
                  <a:pt x="78676" y="603123"/>
                </a:cubicBezTo>
                <a:lnTo>
                  <a:pt x="56102" y="596646"/>
                </a:lnTo>
                <a:close/>
                <a:moveTo>
                  <a:pt x="1297591" y="590931"/>
                </a:moveTo>
                <a:cubicBezTo>
                  <a:pt x="1298067" y="592074"/>
                  <a:pt x="1298639" y="593217"/>
                  <a:pt x="1299115" y="594360"/>
                </a:cubicBezTo>
                <a:lnTo>
                  <a:pt x="1294353" y="596551"/>
                </a:lnTo>
                <a:cubicBezTo>
                  <a:pt x="1293876" y="595408"/>
                  <a:pt x="1293305" y="594265"/>
                  <a:pt x="1292828" y="593122"/>
                </a:cubicBezTo>
                <a:close/>
                <a:moveTo>
                  <a:pt x="322422" y="590931"/>
                </a:moveTo>
                <a:lnTo>
                  <a:pt x="327184" y="593027"/>
                </a:lnTo>
                <a:cubicBezTo>
                  <a:pt x="326708" y="594170"/>
                  <a:pt x="326136" y="595313"/>
                  <a:pt x="325660" y="596456"/>
                </a:cubicBezTo>
                <a:lnTo>
                  <a:pt x="320897" y="594360"/>
                </a:lnTo>
                <a:cubicBezTo>
                  <a:pt x="321374" y="593217"/>
                  <a:pt x="321945" y="592074"/>
                  <a:pt x="322422" y="590931"/>
                </a:cubicBezTo>
                <a:close/>
                <a:moveTo>
                  <a:pt x="284607" y="590360"/>
                </a:moveTo>
                <a:lnTo>
                  <a:pt x="310039" y="601028"/>
                </a:lnTo>
                <a:cubicBezTo>
                  <a:pt x="283084" y="665322"/>
                  <a:pt x="268225" y="735997"/>
                  <a:pt x="268129" y="810102"/>
                </a:cubicBezTo>
                <a:cubicBezTo>
                  <a:pt x="268129" y="885064"/>
                  <a:pt x="283465" y="956596"/>
                  <a:pt x="310992" y="1021557"/>
                </a:cubicBezTo>
                <a:lnTo>
                  <a:pt x="285655" y="1032320"/>
                </a:lnTo>
                <a:cubicBezTo>
                  <a:pt x="256604" y="964026"/>
                  <a:pt x="240602" y="888969"/>
                  <a:pt x="240602" y="810102"/>
                </a:cubicBezTo>
                <a:cubicBezTo>
                  <a:pt x="240602" y="732187"/>
                  <a:pt x="256318" y="657987"/>
                  <a:pt x="284607" y="590360"/>
                </a:cubicBezTo>
                <a:close/>
                <a:moveTo>
                  <a:pt x="1335406" y="590265"/>
                </a:moveTo>
                <a:cubicBezTo>
                  <a:pt x="1363790" y="657892"/>
                  <a:pt x="1379411" y="732187"/>
                  <a:pt x="1379411" y="810007"/>
                </a:cubicBezTo>
                <a:cubicBezTo>
                  <a:pt x="1379411" y="864775"/>
                  <a:pt x="1371696" y="917830"/>
                  <a:pt x="1357218" y="967931"/>
                </a:cubicBezTo>
                <a:lnTo>
                  <a:pt x="1330643" y="960311"/>
                </a:lnTo>
                <a:cubicBezTo>
                  <a:pt x="1344359" y="912591"/>
                  <a:pt x="1351884" y="862299"/>
                  <a:pt x="1351884" y="810102"/>
                </a:cubicBezTo>
                <a:cubicBezTo>
                  <a:pt x="1351884" y="735902"/>
                  <a:pt x="1336929" y="665322"/>
                  <a:pt x="1309974" y="600933"/>
                </a:cubicBezTo>
                <a:close/>
                <a:moveTo>
                  <a:pt x="827341" y="589884"/>
                </a:moveTo>
                <a:lnTo>
                  <a:pt x="831247" y="590170"/>
                </a:lnTo>
                <a:lnTo>
                  <a:pt x="830008" y="604552"/>
                </a:lnTo>
                <a:cubicBezTo>
                  <a:pt x="828675" y="604362"/>
                  <a:pt x="827341" y="604267"/>
                  <a:pt x="826103" y="604267"/>
                </a:cubicBezTo>
                <a:close/>
                <a:moveTo>
                  <a:pt x="792765" y="589789"/>
                </a:moveTo>
                <a:lnTo>
                  <a:pt x="794004" y="604171"/>
                </a:lnTo>
                <a:cubicBezTo>
                  <a:pt x="792671" y="604267"/>
                  <a:pt x="791432" y="604362"/>
                  <a:pt x="790099" y="604552"/>
                </a:cubicBezTo>
                <a:lnTo>
                  <a:pt x="788860" y="590170"/>
                </a:lnTo>
                <a:close/>
                <a:moveTo>
                  <a:pt x="808101" y="589122"/>
                </a:moveTo>
                <a:lnTo>
                  <a:pt x="812006" y="589122"/>
                </a:lnTo>
                <a:lnTo>
                  <a:pt x="812006" y="603600"/>
                </a:lnTo>
                <a:cubicBezTo>
                  <a:pt x="811339" y="603600"/>
                  <a:pt x="810672" y="603600"/>
                  <a:pt x="810006" y="603600"/>
                </a:cubicBezTo>
                <a:cubicBezTo>
                  <a:pt x="809339" y="603600"/>
                  <a:pt x="808768" y="603600"/>
                  <a:pt x="808101" y="603600"/>
                </a:cubicBezTo>
                <a:close/>
                <a:moveTo>
                  <a:pt x="810006" y="579216"/>
                </a:moveTo>
                <a:cubicBezTo>
                  <a:pt x="682561" y="579216"/>
                  <a:pt x="579215" y="682562"/>
                  <a:pt x="579215" y="810007"/>
                </a:cubicBezTo>
                <a:cubicBezTo>
                  <a:pt x="579215" y="937451"/>
                  <a:pt x="682561" y="1040797"/>
                  <a:pt x="810006" y="1040797"/>
                </a:cubicBezTo>
                <a:cubicBezTo>
                  <a:pt x="937450" y="1040797"/>
                  <a:pt x="1040796" y="937546"/>
                  <a:pt x="1040796" y="810007"/>
                </a:cubicBezTo>
                <a:cubicBezTo>
                  <a:pt x="1040796" y="682562"/>
                  <a:pt x="937450" y="579216"/>
                  <a:pt x="810006" y="579216"/>
                </a:cubicBezTo>
                <a:close/>
                <a:moveTo>
                  <a:pt x="1289685" y="574072"/>
                </a:moveTo>
                <a:cubicBezTo>
                  <a:pt x="1290257" y="575120"/>
                  <a:pt x="1290733" y="576263"/>
                  <a:pt x="1291304" y="577406"/>
                </a:cubicBezTo>
                <a:lnTo>
                  <a:pt x="1286542" y="579692"/>
                </a:lnTo>
                <a:cubicBezTo>
                  <a:pt x="1286066" y="578644"/>
                  <a:pt x="1285494" y="577501"/>
                  <a:pt x="1284923" y="576358"/>
                </a:cubicBezTo>
                <a:close/>
                <a:moveTo>
                  <a:pt x="330327" y="574072"/>
                </a:moveTo>
                <a:lnTo>
                  <a:pt x="335090" y="576358"/>
                </a:lnTo>
                <a:cubicBezTo>
                  <a:pt x="334613" y="577406"/>
                  <a:pt x="334042" y="578549"/>
                  <a:pt x="333470" y="579692"/>
                </a:cubicBezTo>
                <a:lnTo>
                  <a:pt x="328708" y="577406"/>
                </a:lnTo>
                <a:cubicBezTo>
                  <a:pt x="329279" y="576263"/>
                  <a:pt x="329756" y="575215"/>
                  <a:pt x="330327" y="574072"/>
                </a:cubicBezTo>
                <a:close/>
                <a:moveTo>
                  <a:pt x="1554385" y="565404"/>
                </a:moveTo>
                <a:lnTo>
                  <a:pt x="1556004" y="570548"/>
                </a:lnTo>
                <a:lnTo>
                  <a:pt x="1533716" y="577787"/>
                </a:lnTo>
                <a:cubicBezTo>
                  <a:pt x="1533144" y="576072"/>
                  <a:pt x="1532573" y="574358"/>
                  <a:pt x="1532097" y="572643"/>
                </a:cubicBezTo>
                <a:close/>
                <a:moveTo>
                  <a:pt x="65723" y="565404"/>
                </a:moveTo>
                <a:lnTo>
                  <a:pt x="88011" y="572643"/>
                </a:lnTo>
                <a:cubicBezTo>
                  <a:pt x="87439" y="574358"/>
                  <a:pt x="86868" y="576072"/>
                  <a:pt x="86296" y="577787"/>
                </a:cubicBezTo>
                <a:lnTo>
                  <a:pt x="64008" y="570548"/>
                </a:lnTo>
                <a:close/>
                <a:moveTo>
                  <a:pt x="1281208" y="557403"/>
                </a:moveTo>
                <a:cubicBezTo>
                  <a:pt x="1281779" y="558546"/>
                  <a:pt x="1282351" y="559594"/>
                  <a:pt x="1282922" y="560737"/>
                </a:cubicBezTo>
                <a:lnTo>
                  <a:pt x="1278255" y="563214"/>
                </a:lnTo>
                <a:cubicBezTo>
                  <a:pt x="1277684" y="562166"/>
                  <a:pt x="1277017" y="561023"/>
                  <a:pt x="1276446" y="559975"/>
                </a:cubicBezTo>
                <a:close/>
                <a:moveTo>
                  <a:pt x="338995" y="557403"/>
                </a:moveTo>
                <a:lnTo>
                  <a:pt x="343662" y="559880"/>
                </a:lnTo>
                <a:cubicBezTo>
                  <a:pt x="342995" y="561023"/>
                  <a:pt x="342424" y="562071"/>
                  <a:pt x="341853" y="563214"/>
                </a:cubicBezTo>
                <a:lnTo>
                  <a:pt x="337281" y="560737"/>
                </a:lnTo>
                <a:cubicBezTo>
                  <a:pt x="337852" y="559594"/>
                  <a:pt x="338424" y="558546"/>
                  <a:pt x="338995" y="557403"/>
                </a:cubicBezTo>
                <a:close/>
                <a:moveTo>
                  <a:pt x="1271969" y="541211"/>
                </a:moveTo>
                <a:cubicBezTo>
                  <a:pt x="1272635" y="542259"/>
                  <a:pt x="1273207" y="543402"/>
                  <a:pt x="1273874" y="544449"/>
                </a:cubicBezTo>
                <a:lnTo>
                  <a:pt x="1269302" y="547116"/>
                </a:lnTo>
                <a:cubicBezTo>
                  <a:pt x="1268635" y="545973"/>
                  <a:pt x="1268063" y="544926"/>
                  <a:pt x="1267397" y="543878"/>
                </a:cubicBezTo>
                <a:close/>
                <a:moveTo>
                  <a:pt x="348044" y="541116"/>
                </a:moveTo>
                <a:lnTo>
                  <a:pt x="352616" y="543783"/>
                </a:lnTo>
                <a:cubicBezTo>
                  <a:pt x="351949" y="544830"/>
                  <a:pt x="351378" y="545973"/>
                  <a:pt x="350711" y="547021"/>
                </a:cubicBezTo>
                <a:lnTo>
                  <a:pt x="346139" y="544354"/>
                </a:lnTo>
                <a:cubicBezTo>
                  <a:pt x="346806" y="543306"/>
                  <a:pt x="347377" y="542163"/>
                  <a:pt x="348044" y="541116"/>
                </a:cubicBezTo>
                <a:close/>
                <a:moveTo>
                  <a:pt x="1545336" y="539592"/>
                </a:moveTo>
                <a:lnTo>
                  <a:pt x="1547146" y="544640"/>
                </a:lnTo>
                <a:lnTo>
                  <a:pt x="1525143" y="552641"/>
                </a:lnTo>
                <a:cubicBezTo>
                  <a:pt x="1524476" y="551022"/>
                  <a:pt x="1523905" y="549307"/>
                  <a:pt x="1523333" y="547593"/>
                </a:cubicBezTo>
                <a:close/>
                <a:moveTo>
                  <a:pt x="74771" y="539592"/>
                </a:moveTo>
                <a:lnTo>
                  <a:pt x="96774" y="547593"/>
                </a:lnTo>
                <a:cubicBezTo>
                  <a:pt x="96107" y="549307"/>
                  <a:pt x="95536" y="551022"/>
                  <a:pt x="94964" y="552641"/>
                </a:cubicBezTo>
                <a:lnTo>
                  <a:pt x="72962" y="544640"/>
                </a:lnTo>
                <a:close/>
                <a:moveTo>
                  <a:pt x="810101" y="527876"/>
                </a:moveTo>
                <a:cubicBezTo>
                  <a:pt x="832675" y="527876"/>
                  <a:pt x="854678" y="530543"/>
                  <a:pt x="875823" y="535591"/>
                </a:cubicBezTo>
                <a:lnTo>
                  <a:pt x="880681" y="562071"/>
                </a:lnTo>
                <a:cubicBezTo>
                  <a:pt x="922115" y="573882"/>
                  <a:pt x="959262" y="595789"/>
                  <a:pt x="989361" y="624936"/>
                </a:cubicBezTo>
                <a:lnTo>
                  <a:pt x="1014793" y="615982"/>
                </a:lnTo>
                <a:cubicBezTo>
                  <a:pt x="1044987" y="647796"/>
                  <a:pt x="1067847" y="686658"/>
                  <a:pt x="1080611" y="729806"/>
                </a:cubicBezTo>
                <a:lnTo>
                  <a:pt x="1060132" y="747332"/>
                </a:lnTo>
                <a:cubicBezTo>
                  <a:pt x="1065180" y="767430"/>
                  <a:pt x="1067847" y="788480"/>
                  <a:pt x="1067847" y="810102"/>
                </a:cubicBezTo>
                <a:cubicBezTo>
                  <a:pt x="1067847" y="831724"/>
                  <a:pt x="1065180" y="852774"/>
                  <a:pt x="1060132" y="872872"/>
                </a:cubicBezTo>
                <a:lnTo>
                  <a:pt x="1080611" y="890302"/>
                </a:lnTo>
                <a:cubicBezTo>
                  <a:pt x="1067847" y="933451"/>
                  <a:pt x="1044987" y="972312"/>
                  <a:pt x="1014793" y="1004126"/>
                </a:cubicBezTo>
                <a:lnTo>
                  <a:pt x="989361" y="995172"/>
                </a:lnTo>
                <a:cubicBezTo>
                  <a:pt x="959262" y="1024319"/>
                  <a:pt x="922115" y="1046226"/>
                  <a:pt x="880681" y="1058037"/>
                </a:cubicBezTo>
                <a:lnTo>
                  <a:pt x="875823" y="1084517"/>
                </a:lnTo>
                <a:cubicBezTo>
                  <a:pt x="854773" y="1089565"/>
                  <a:pt x="832770" y="1092232"/>
                  <a:pt x="810101" y="1092232"/>
                </a:cubicBezTo>
                <a:cubicBezTo>
                  <a:pt x="787526" y="1092232"/>
                  <a:pt x="765428" y="1089565"/>
                  <a:pt x="744379" y="1084517"/>
                </a:cubicBezTo>
                <a:lnTo>
                  <a:pt x="739425" y="1058037"/>
                </a:lnTo>
                <a:cubicBezTo>
                  <a:pt x="697992" y="1046226"/>
                  <a:pt x="660844" y="1024319"/>
                  <a:pt x="630745" y="995172"/>
                </a:cubicBezTo>
                <a:lnTo>
                  <a:pt x="605408" y="1004126"/>
                </a:lnTo>
                <a:cubicBezTo>
                  <a:pt x="575214" y="972312"/>
                  <a:pt x="552354" y="933451"/>
                  <a:pt x="539591" y="890302"/>
                </a:cubicBezTo>
                <a:lnTo>
                  <a:pt x="560069" y="872872"/>
                </a:lnTo>
                <a:cubicBezTo>
                  <a:pt x="555021" y="852774"/>
                  <a:pt x="552354" y="831724"/>
                  <a:pt x="552354" y="810102"/>
                </a:cubicBezTo>
                <a:cubicBezTo>
                  <a:pt x="552354" y="788480"/>
                  <a:pt x="555021" y="767430"/>
                  <a:pt x="560069" y="747332"/>
                </a:cubicBezTo>
                <a:lnTo>
                  <a:pt x="539591" y="729806"/>
                </a:lnTo>
                <a:cubicBezTo>
                  <a:pt x="552354" y="686658"/>
                  <a:pt x="575214" y="647796"/>
                  <a:pt x="605408" y="615982"/>
                </a:cubicBezTo>
                <a:lnTo>
                  <a:pt x="630745" y="624936"/>
                </a:lnTo>
                <a:cubicBezTo>
                  <a:pt x="660844" y="595789"/>
                  <a:pt x="697992" y="573882"/>
                  <a:pt x="739425" y="562071"/>
                </a:cubicBezTo>
                <a:lnTo>
                  <a:pt x="744379" y="535591"/>
                </a:lnTo>
                <a:cubicBezTo>
                  <a:pt x="765428" y="530543"/>
                  <a:pt x="787431" y="527876"/>
                  <a:pt x="810101" y="527876"/>
                </a:cubicBezTo>
                <a:close/>
                <a:moveTo>
                  <a:pt x="1262349" y="525304"/>
                </a:moveTo>
                <a:cubicBezTo>
                  <a:pt x="1263016" y="526352"/>
                  <a:pt x="1263682" y="527400"/>
                  <a:pt x="1264349" y="528447"/>
                </a:cubicBezTo>
                <a:lnTo>
                  <a:pt x="1259872" y="531210"/>
                </a:lnTo>
                <a:cubicBezTo>
                  <a:pt x="1259205" y="530162"/>
                  <a:pt x="1258538" y="529114"/>
                  <a:pt x="1257872" y="528066"/>
                </a:cubicBezTo>
                <a:close/>
                <a:moveTo>
                  <a:pt x="357759" y="525304"/>
                </a:moveTo>
                <a:lnTo>
                  <a:pt x="362236" y="528066"/>
                </a:lnTo>
                <a:cubicBezTo>
                  <a:pt x="361569" y="529114"/>
                  <a:pt x="360903" y="530162"/>
                  <a:pt x="360236" y="531210"/>
                </a:cubicBezTo>
                <a:lnTo>
                  <a:pt x="355759" y="528447"/>
                </a:lnTo>
                <a:cubicBezTo>
                  <a:pt x="356425" y="527400"/>
                  <a:pt x="357092" y="526352"/>
                  <a:pt x="357759" y="525304"/>
                </a:cubicBezTo>
                <a:close/>
                <a:moveTo>
                  <a:pt x="1243394" y="517685"/>
                </a:moveTo>
                <a:cubicBezTo>
                  <a:pt x="1249299" y="526543"/>
                  <a:pt x="1255014" y="535592"/>
                  <a:pt x="1260443" y="544736"/>
                </a:cubicBezTo>
                <a:lnTo>
                  <a:pt x="1238631" y="557690"/>
                </a:lnTo>
                <a:cubicBezTo>
                  <a:pt x="1233487" y="548926"/>
                  <a:pt x="1228153" y="540259"/>
                  <a:pt x="1222438" y="531877"/>
                </a:cubicBezTo>
                <a:close/>
                <a:moveTo>
                  <a:pt x="321945" y="516732"/>
                </a:moveTo>
                <a:lnTo>
                  <a:pt x="345568" y="530924"/>
                </a:lnTo>
                <a:cubicBezTo>
                  <a:pt x="334900" y="548641"/>
                  <a:pt x="325279" y="567119"/>
                  <a:pt x="316707" y="586074"/>
                </a:cubicBezTo>
                <a:lnTo>
                  <a:pt x="291466" y="574644"/>
                </a:lnTo>
                <a:cubicBezTo>
                  <a:pt x="300514" y="554737"/>
                  <a:pt x="310706" y="535401"/>
                  <a:pt x="321945" y="516732"/>
                </a:cubicBezTo>
                <a:close/>
                <a:moveTo>
                  <a:pt x="1535430" y="514065"/>
                </a:moveTo>
                <a:lnTo>
                  <a:pt x="1537431" y="519113"/>
                </a:lnTo>
                <a:lnTo>
                  <a:pt x="1515713" y="527876"/>
                </a:lnTo>
                <a:cubicBezTo>
                  <a:pt x="1515046" y="526161"/>
                  <a:pt x="1514380" y="524542"/>
                  <a:pt x="1513713" y="522828"/>
                </a:cubicBezTo>
                <a:close/>
                <a:moveTo>
                  <a:pt x="84582" y="514065"/>
                </a:moveTo>
                <a:lnTo>
                  <a:pt x="106299" y="522828"/>
                </a:lnTo>
                <a:cubicBezTo>
                  <a:pt x="105632" y="524542"/>
                  <a:pt x="104966" y="526161"/>
                  <a:pt x="104299" y="527876"/>
                </a:cubicBezTo>
                <a:lnTo>
                  <a:pt x="82581" y="519113"/>
                </a:lnTo>
                <a:close/>
                <a:moveTo>
                  <a:pt x="1252062" y="509683"/>
                </a:moveTo>
                <a:cubicBezTo>
                  <a:pt x="1252728" y="510731"/>
                  <a:pt x="1253491" y="511683"/>
                  <a:pt x="1254157" y="512731"/>
                </a:cubicBezTo>
                <a:lnTo>
                  <a:pt x="1249776" y="515684"/>
                </a:lnTo>
                <a:cubicBezTo>
                  <a:pt x="1249109" y="514731"/>
                  <a:pt x="1248347" y="513684"/>
                  <a:pt x="1247680" y="512636"/>
                </a:cubicBezTo>
                <a:close/>
                <a:moveTo>
                  <a:pt x="367951" y="509588"/>
                </a:moveTo>
                <a:lnTo>
                  <a:pt x="372333" y="512541"/>
                </a:lnTo>
                <a:cubicBezTo>
                  <a:pt x="371666" y="513588"/>
                  <a:pt x="370904" y="514636"/>
                  <a:pt x="370237" y="515684"/>
                </a:cubicBezTo>
                <a:lnTo>
                  <a:pt x="365856" y="512636"/>
                </a:lnTo>
                <a:cubicBezTo>
                  <a:pt x="366522" y="511588"/>
                  <a:pt x="367284" y="510636"/>
                  <a:pt x="367951" y="509588"/>
                </a:cubicBezTo>
                <a:close/>
                <a:moveTo>
                  <a:pt x="1241298" y="494443"/>
                </a:moveTo>
                <a:cubicBezTo>
                  <a:pt x="1242060" y="495491"/>
                  <a:pt x="1242727" y="496443"/>
                  <a:pt x="1243489" y="497491"/>
                </a:cubicBezTo>
                <a:lnTo>
                  <a:pt x="1239203" y="500539"/>
                </a:lnTo>
                <a:cubicBezTo>
                  <a:pt x="1238441" y="499491"/>
                  <a:pt x="1237774" y="498539"/>
                  <a:pt x="1237012" y="497491"/>
                </a:cubicBezTo>
                <a:close/>
                <a:moveTo>
                  <a:pt x="378714" y="494443"/>
                </a:moveTo>
                <a:lnTo>
                  <a:pt x="383001" y="497491"/>
                </a:lnTo>
                <a:cubicBezTo>
                  <a:pt x="382238" y="498539"/>
                  <a:pt x="381572" y="499491"/>
                  <a:pt x="380809" y="500539"/>
                </a:cubicBezTo>
                <a:lnTo>
                  <a:pt x="376524" y="497491"/>
                </a:lnTo>
                <a:cubicBezTo>
                  <a:pt x="377285" y="496443"/>
                  <a:pt x="377952" y="495491"/>
                  <a:pt x="378714" y="494443"/>
                </a:cubicBezTo>
                <a:close/>
                <a:moveTo>
                  <a:pt x="395669" y="491395"/>
                </a:moveTo>
                <a:lnTo>
                  <a:pt x="415766" y="506826"/>
                </a:lnTo>
                <a:cubicBezTo>
                  <a:pt x="389763" y="540735"/>
                  <a:pt x="367855" y="577883"/>
                  <a:pt x="351091" y="617887"/>
                </a:cubicBezTo>
                <a:lnTo>
                  <a:pt x="327755" y="608077"/>
                </a:lnTo>
                <a:cubicBezTo>
                  <a:pt x="345376" y="566167"/>
                  <a:pt x="368237" y="526924"/>
                  <a:pt x="395669" y="491395"/>
                </a:cubicBezTo>
                <a:close/>
                <a:moveTo>
                  <a:pt x="1524667" y="488919"/>
                </a:moveTo>
                <a:lnTo>
                  <a:pt x="1526857" y="493872"/>
                </a:lnTo>
                <a:lnTo>
                  <a:pt x="1505426" y="503397"/>
                </a:lnTo>
                <a:cubicBezTo>
                  <a:pt x="1504664" y="501777"/>
                  <a:pt x="1503998" y="500158"/>
                  <a:pt x="1503236" y="498444"/>
                </a:cubicBezTo>
                <a:close/>
                <a:moveTo>
                  <a:pt x="95345" y="488919"/>
                </a:moveTo>
                <a:lnTo>
                  <a:pt x="116776" y="498444"/>
                </a:lnTo>
                <a:cubicBezTo>
                  <a:pt x="116110" y="500158"/>
                  <a:pt x="115347" y="501777"/>
                  <a:pt x="114586" y="503397"/>
                </a:cubicBezTo>
                <a:lnTo>
                  <a:pt x="93155" y="493872"/>
                </a:lnTo>
                <a:close/>
                <a:moveTo>
                  <a:pt x="1229963" y="479584"/>
                </a:moveTo>
                <a:cubicBezTo>
                  <a:pt x="1230726" y="480537"/>
                  <a:pt x="1231488" y="481584"/>
                  <a:pt x="1232249" y="482537"/>
                </a:cubicBezTo>
                <a:lnTo>
                  <a:pt x="1228154" y="485775"/>
                </a:lnTo>
                <a:cubicBezTo>
                  <a:pt x="1227392" y="484823"/>
                  <a:pt x="1226630" y="483775"/>
                  <a:pt x="1225868" y="482823"/>
                </a:cubicBezTo>
                <a:close/>
                <a:moveTo>
                  <a:pt x="390049" y="479584"/>
                </a:moveTo>
                <a:lnTo>
                  <a:pt x="394145" y="482823"/>
                </a:lnTo>
                <a:cubicBezTo>
                  <a:pt x="393383" y="483775"/>
                  <a:pt x="392621" y="484823"/>
                  <a:pt x="391859" y="485775"/>
                </a:cubicBezTo>
                <a:lnTo>
                  <a:pt x="387763" y="482537"/>
                </a:lnTo>
                <a:cubicBezTo>
                  <a:pt x="388525" y="481489"/>
                  <a:pt x="389287" y="480537"/>
                  <a:pt x="390049" y="479584"/>
                </a:cubicBezTo>
                <a:close/>
                <a:moveTo>
                  <a:pt x="1218153" y="465201"/>
                </a:moveTo>
                <a:cubicBezTo>
                  <a:pt x="1218915" y="466154"/>
                  <a:pt x="1219772" y="467106"/>
                  <a:pt x="1220534" y="468059"/>
                </a:cubicBezTo>
                <a:lnTo>
                  <a:pt x="1216533" y="471393"/>
                </a:lnTo>
                <a:cubicBezTo>
                  <a:pt x="1215771" y="470440"/>
                  <a:pt x="1214914" y="469488"/>
                  <a:pt x="1214152" y="468535"/>
                </a:cubicBezTo>
                <a:close/>
                <a:moveTo>
                  <a:pt x="401860" y="465201"/>
                </a:moveTo>
                <a:lnTo>
                  <a:pt x="405860" y="468535"/>
                </a:lnTo>
                <a:cubicBezTo>
                  <a:pt x="405099" y="469488"/>
                  <a:pt x="404241" y="470440"/>
                  <a:pt x="403479" y="471393"/>
                </a:cubicBezTo>
                <a:lnTo>
                  <a:pt x="399479" y="468059"/>
                </a:lnTo>
                <a:cubicBezTo>
                  <a:pt x="400241" y="467106"/>
                  <a:pt x="401098" y="466154"/>
                  <a:pt x="401860" y="465201"/>
                </a:cubicBezTo>
                <a:close/>
                <a:moveTo>
                  <a:pt x="107061" y="464249"/>
                </a:moveTo>
                <a:lnTo>
                  <a:pt x="128111" y="474536"/>
                </a:lnTo>
                <a:cubicBezTo>
                  <a:pt x="127349" y="476155"/>
                  <a:pt x="126492" y="477774"/>
                  <a:pt x="125825" y="479394"/>
                </a:cubicBezTo>
                <a:lnTo>
                  <a:pt x="104680" y="469107"/>
                </a:lnTo>
                <a:close/>
                <a:moveTo>
                  <a:pt x="1512951" y="464154"/>
                </a:moveTo>
                <a:lnTo>
                  <a:pt x="1515332" y="469011"/>
                </a:lnTo>
                <a:lnTo>
                  <a:pt x="1494282" y="479298"/>
                </a:lnTo>
                <a:cubicBezTo>
                  <a:pt x="1493520" y="477774"/>
                  <a:pt x="1492758" y="476155"/>
                  <a:pt x="1491805" y="474441"/>
                </a:cubicBezTo>
                <a:close/>
                <a:moveTo>
                  <a:pt x="1260920" y="462344"/>
                </a:moveTo>
                <a:cubicBezTo>
                  <a:pt x="1287590" y="496824"/>
                  <a:pt x="1310355" y="534448"/>
                  <a:pt x="1328643" y="574644"/>
                </a:cubicBezTo>
                <a:lnTo>
                  <a:pt x="1303402" y="586074"/>
                </a:lnTo>
                <a:cubicBezTo>
                  <a:pt x="1285971" y="547878"/>
                  <a:pt x="1264349" y="512065"/>
                  <a:pt x="1239013" y="479299"/>
                </a:cubicBezTo>
                <a:close/>
                <a:moveTo>
                  <a:pt x="1205866" y="451104"/>
                </a:moveTo>
                <a:cubicBezTo>
                  <a:pt x="1206722" y="451962"/>
                  <a:pt x="1207485" y="452914"/>
                  <a:pt x="1208342" y="453867"/>
                </a:cubicBezTo>
                <a:lnTo>
                  <a:pt x="1204437" y="457391"/>
                </a:lnTo>
                <a:cubicBezTo>
                  <a:pt x="1203579" y="456534"/>
                  <a:pt x="1202817" y="455581"/>
                  <a:pt x="1201960" y="454629"/>
                </a:cubicBezTo>
                <a:close/>
                <a:moveTo>
                  <a:pt x="414147" y="451104"/>
                </a:moveTo>
                <a:lnTo>
                  <a:pt x="418053" y="454629"/>
                </a:lnTo>
                <a:cubicBezTo>
                  <a:pt x="417195" y="455486"/>
                  <a:pt x="416433" y="456438"/>
                  <a:pt x="415576" y="457391"/>
                </a:cubicBezTo>
                <a:lnTo>
                  <a:pt x="411671" y="453867"/>
                </a:lnTo>
                <a:cubicBezTo>
                  <a:pt x="412528" y="452914"/>
                  <a:pt x="413290" y="452057"/>
                  <a:pt x="414147" y="451104"/>
                </a:cubicBezTo>
                <a:close/>
                <a:moveTo>
                  <a:pt x="1500569" y="439865"/>
                </a:moveTo>
                <a:lnTo>
                  <a:pt x="1503140" y="444627"/>
                </a:lnTo>
                <a:lnTo>
                  <a:pt x="1482376" y="455676"/>
                </a:lnTo>
                <a:cubicBezTo>
                  <a:pt x="1481519" y="454057"/>
                  <a:pt x="1480661" y="452533"/>
                  <a:pt x="1479804" y="450914"/>
                </a:cubicBezTo>
                <a:close/>
                <a:moveTo>
                  <a:pt x="119539" y="439865"/>
                </a:moveTo>
                <a:lnTo>
                  <a:pt x="140303" y="450914"/>
                </a:lnTo>
                <a:cubicBezTo>
                  <a:pt x="139446" y="452533"/>
                  <a:pt x="138589" y="454057"/>
                  <a:pt x="137732" y="455676"/>
                </a:cubicBezTo>
                <a:lnTo>
                  <a:pt x="116967" y="444627"/>
                </a:lnTo>
                <a:close/>
                <a:moveTo>
                  <a:pt x="1193102" y="437579"/>
                </a:moveTo>
                <a:cubicBezTo>
                  <a:pt x="1193959" y="438436"/>
                  <a:pt x="1194816" y="439389"/>
                  <a:pt x="1195674" y="440246"/>
                </a:cubicBezTo>
                <a:lnTo>
                  <a:pt x="1191959" y="443865"/>
                </a:lnTo>
                <a:cubicBezTo>
                  <a:pt x="1191101" y="443008"/>
                  <a:pt x="1190244" y="442055"/>
                  <a:pt x="1189387" y="441198"/>
                </a:cubicBezTo>
                <a:close/>
                <a:moveTo>
                  <a:pt x="426911" y="437579"/>
                </a:moveTo>
                <a:lnTo>
                  <a:pt x="430626" y="441198"/>
                </a:lnTo>
                <a:cubicBezTo>
                  <a:pt x="429768" y="442055"/>
                  <a:pt x="428911" y="443008"/>
                  <a:pt x="428054" y="443865"/>
                </a:cubicBezTo>
                <a:lnTo>
                  <a:pt x="424339" y="440246"/>
                </a:lnTo>
                <a:cubicBezTo>
                  <a:pt x="425196" y="439389"/>
                  <a:pt x="426149" y="438436"/>
                  <a:pt x="426911" y="437579"/>
                </a:cubicBezTo>
                <a:close/>
                <a:moveTo>
                  <a:pt x="1101376" y="437102"/>
                </a:moveTo>
                <a:cubicBezTo>
                  <a:pt x="1195769" y="511016"/>
                  <a:pt x="1261396" y="619982"/>
                  <a:pt x="1278731" y="744379"/>
                </a:cubicBezTo>
                <a:lnTo>
                  <a:pt x="1260253" y="743522"/>
                </a:lnTo>
                <a:cubicBezTo>
                  <a:pt x="1257776" y="726567"/>
                  <a:pt x="1254443" y="709994"/>
                  <a:pt x="1250156" y="693706"/>
                </a:cubicBezTo>
                <a:lnTo>
                  <a:pt x="1257205" y="687610"/>
                </a:lnTo>
                <a:cubicBezTo>
                  <a:pt x="1235869" y="609695"/>
                  <a:pt x="1194721" y="539972"/>
                  <a:pt x="1139571" y="484156"/>
                </a:cubicBezTo>
                <a:lnTo>
                  <a:pt x="1130808" y="487299"/>
                </a:lnTo>
                <a:cubicBezTo>
                  <a:pt x="1118807" y="475298"/>
                  <a:pt x="1106043" y="464153"/>
                  <a:pt x="1092803" y="453581"/>
                </a:cubicBezTo>
                <a:close/>
                <a:moveTo>
                  <a:pt x="518827" y="437007"/>
                </a:moveTo>
                <a:lnTo>
                  <a:pt x="527304" y="453485"/>
                </a:lnTo>
                <a:cubicBezTo>
                  <a:pt x="513969" y="464058"/>
                  <a:pt x="501301" y="475298"/>
                  <a:pt x="489299" y="487204"/>
                </a:cubicBezTo>
                <a:lnTo>
                  <a:pt x="480441" y="484061"/>
                </a:lnTo>
                <a:cubicBezTo>
                  <a:pt x="425196" y="539877"/>
                  <a:pt x="384144" y="609600"/>
                  <a:pt x="362808" y="687515"/>
                </a:cubicBezTo>
                <a:lnTo>
                  <a:pt x="369951" y="693611"/>
                </a:lnTo>
                <a:cubicBezTo>
                  <a:pt x="365665" y="709898"/>
                  <a:pt x="362332" y="726567"/>
                  <a:pt x="359855" y="743426"/>
                </a:cubicBezTo>
                <a:lnTo>
                  <a:pt x="341472" y="744188"/>
                </a:lnTo>
                <a:cubicBezTo>
                  <a:pt x="358712" y="619792"/>
                  <a:pt x="424339" y="510826"/>
                  <a:pt x="518827" y="437007"/>
                </a:cubicBezTo>
                <a:close/>
                <a:moveTo>
                  <a:pt x="444246" y="436627"/>
                </a:moveTo>
                <a:lnTo>
                  <a:pt x="461962" y="454724"/>
                </a:lnTo>
                <a:cubicBezTo>
                  <a:pt x="456247" y="460344"/>
                  <a:pt x="450723" y="466059"/>
                  <a:pt x="445293" y="471869"/>
                </a:cubicBezTo>
                <a:lnTo>
                  <a:pt x="426720" y="454629"/>
                </a:lnTo>
                <a:cubicBezTo>
                  <a:pt x="432340" y="448533"/>
                  <a:pt x="438245" y="442532"/>
                  <a:pt x="444246" y="436627"/>
                </a:cubicBezTo>
                <a:close/>
                <a:moveTo>
                  <a:pt x="1179862" y="424434"/>
                </a:moveTo>
                <a:cubicBezTo>
                  <a:pt x="1180719" y="425292"/>
                  <a:pt x="1181672" y="426149"/>
                  <a:pt x="1182529" y="427006"/>
                </a:cubicBezTo>
                <a:lnTo>
                  <a:pt x="1178910" y="430721"/>
                </a:lnTo>
                <a:cubicBezTo>
                  <a:pt x="1178052" y="429864"/>
                  <a:pt x="1177195" y="429006"/>
                  <a:pt x="1176242" y="428149"/>
                </a:cubicBezTo>
                <a:close/>
                <a:moveTo>
                  <a:pt x="440151" y="424434"/>
                </a:moveTo>
                <a:lnTo>
                  <a:pt x="443770" y="428149"/>
                </a:lnTo>
                <a:cubicBezTo>
                  <a:pt x="442913" y="429006"/>
                  <a:pt x="441960" y="429864"/>
                  <a:pt x="441103" y="430721"/>
                </a:cubicBezTo>
                <a:lnTo>
                  <a:pt x="437483" y="427006"/>
                </a:lnTo>
                <a:cubicBezTo>
                  <a:pt x="438341" y="426149"/>
                  <a:pt x="439293" y="425292"/>
                  <a:pt x="440151" y="424434"/>
                </a:cubicBezTo>
                <a:close/>
                <a:moveTo>
                  <a:pt x="1487234" y="416052"/>
                </a:moveTo>
                <a:lnTo>
                  <a:pt x="1489900" y="420720"/>
                </a:lnTo>
                <a:lnTo>
                  <a:pt x="1469517" y="432435"/>
                </a:lnTo>
                <a:cubicBezTo>
                  <a:pt x="1468660" y="430911"/>
                  <a:pt x="1467707" y="429292"/>
                  <a:pt x="1466850" y="427768"/>
                </a:cubicBezTo>
                <a:close/>
                <a:moveTo>
                  <a:pt x="132874" y="415957"/>
                </a:moveTo>
                <a:lnTo>
                  <a:pt x="153257" y="427768"/>
                </a:lnTo>
                <a:cubicBezTo>
                  <a:pt x="152305" y="429292"/>
                  <a:pt x="151448" y="430911"/>
                  <a:pt x="150590" y="432340"/>
                </a:cubicBezTo>
                <a:lnTo>
                  <a:pt x="130206" y="420624"/>
                </a:lnTo>
                <a:close/>
                <a:moveTo>
                  <a:pt x="467963" y="414815"/>
                </a:moveTo>
                <a:lnTo>
                  <a:pt x="484536" y="434055"/>
                </a:lnTo>
                <a:cubicBezTo>
                  <a:pt x="480536" y="437484"/>
                  <a:pt x="476631" y="440913"/>
                  <a:pt x="472821" y="444437"/>
                </a:cubicBezTo>
                <a:lnTo>
                  <a:pt x="455676" y="425768"/>
                </a:lnTo>
                <a:cubicBezTo>
                  <a:pt x="459772" y="422054"/>
                  <a:pt x="463772" y="418434"/>
                  <a:pt x="467963" y="414815"/>
                </a:cubicBezTo>
                <a:close/>
                <a:moveTo>
                  <a:pt x="1166241" y="411766"/>
                </a:moveTo>
                <a:cubicBezTo>
                  <a:pt x="1167099" y="412623"/>
                  <a:pt x="1168051" y="413385"/>
                  <a:pt x="1169003" y="414243"/>
                </a:cubicBezTo>
                <a:lnTo>
                  <a:pt x="1165479" y="418148"/>
                </a:lnTo>
                <a:cubicBezTo>
                  <a:pt x="1164622" y="417291"/>
                  <a:pt x="1163669" y="416529"/>
                  <a:pt x="1162717" y="415671"/>
                </a:cubicBezTo>
                <a:close/>
                <a:moveTo>
                  <a:pt x="453771" y="411766"/>
                </a:moveTo>
                <a:lnTo>
                  <a:pt x="457295" y="415671"/>
                </a:lnTo>
                <a:cubicBezTo>
                  <a:pt x="456343" y="416529"/>
                  <a:pt x="455486" y="417291"/>
                  <a:pt x="454533" y="418148"/>
                </a:cubicBezTo>
                <a:lnTo>
                  <a:pt x="451009" y="414243"/>
                </a:lnTo>
                <a:cubicBezTo>
                  <a:pt x="451866" y="413385"/>
                  <a:pt x="452819" y="412623"/>
                  <a:pt x="453771" y="411766"/>
                </a:cubicBezTo>
                <a:close/>
                <a:moveTo>
                  <a:pt x="1152049" y="399574"/>
                </a:moveTo>
                <a:cubicBezTo>
                  <a:pt x="1153001" y="400336"/>
                  <a:pt x="1153954" y="401193"/>
                  <a:pt x="1154906" y="401955"/>
                </a:cubicBezTo>
                <a:lnTo>
                  <a:pt x="1151573" y="405956"/>
                </a:lnTo>
                <a:cubicBezTo>
                  <a:pt x="1150620" y="405194"/>
                  <a:pt x="1149668" y="404337"/>
                  <a:pt x="1148716" y="403575"/>
                </a:cubicBezTo>
                <a:close/>
                <a:moveTo>
                  <a:pt x="467963" y="399574"/>
                </a:moveTo>
                <a:lnTo>
                  <a:pt x="471297" y="403575"/>
                </a:lnTo>
                <a:cubicBezTo>
                  <a:pt x="470345" y="404337"/>
                  <a:pt x="469392" y="405194"/>
                  <a:pt x="468440" y="405956"/>
                </a:cubicBezTo>
                <a:lnTo>
                  <a:pt x="465106" y="401955"/>
                </a:lnTo>
                <a:cubicBezTo>
                  <a:pt x="466058" y="401193"/>
                  <a:pt x="467011" y="400336"/>
                  <a:pt x="467963" y="399574"/>
                </a:cubicBezTo>
                <a:close/>
                <a:moveTo>
                  <a:pt x="1033367" y="392811"/>
                </a:moveTo>
                <a:cubicBezTo>
                  <a:pt x="1042321" y="397574"/>
                  <a:pt x="1051179" y="402717"/>
                  <a:pt x="1059752" y="408051"/>
                </a:cubicBezTo>
                <a:lnTo>
                  <a:pt x="1054513" y="417100"/>
                </a:lnTo>
                <a:lnTo>
                  <a:pt x="1044321" y="419957"/>
                </a:lnTo>
                <a:cubicBezTo>
                  <a:pt x="1039844" y="417290"/>
                  <a:pt x="1035368" y="414719"/>
                  <a:pt x="1030891" y="412242"/>
                </a:cubicBezTo>
                <a:lnTo>
                  <a:pt x="1028129" y="401955"/>
                </a:lnTo>
                <a:close/>
                <a:moveTo>
                  <a:pt x="586740" y="392811"/>
                </a:moveTo>
                <a:lnTo>
                  <a:pt x="591979" y="401860"/>
                </a:lnTo>
                <a:lnTo>
                  <a:pt x="589217" y="412147"/>
                </a:lnTo>
                <a:cubicBezTo>
                  <a:pt x="584740" y="414623"/>
                  <a:pt x="580263" y="417195"/>
                  <a:pt x="575882" y="419862"/>
                </a:cubicBezTo>
                <a:lnTo>
                  <a:pt x="565595" y="417100"/>
                </a:lnTo>
                <a:lnTo>
                  <a:pt x="560356" y="408051"/>
                </a:lnTo>
                <a:cubicBezTo>
                  <a:pt x="569024" y="402717"/>
                  <a:pt x="577787" y="397574"/>
                  <a:pt x="586740" y="392811"/>
                </a:cubicBezTo>
                <a:close/>
                <a:moveTo>
                  <a:pt x="1473041" y="392621"/>
                </a:moveTo>
                <a:lnTo>
                  <a:pt x="1475899" y="397193"/>
                </a:lnTo>
                <a:lnTo>
                  <a:pt x="1455897" y="409671"/>
                </a:lnTo>
                <a:cubicBezTo>
                  <a:pt x="1454944" y="408147"/>
                  <a:pt x="1453991" y="406623"/>
                  <a:pt x="1453039" y="405099"/>
                </a:cubicBezTo>
                <a:close/>
                <a:moveTo>
                  <a:pt x="146971" y="392621"/>
                </a:moveTo>
                <a:lnTo>
                  <a:pt x="166973" y="405099"/>
                </a:lnTo>
                <a:cubicBezTo>
                  <a:pt x="166021" y="406623"/>
                  <a:pt x="165068" y="408147"/>
                  <a:pt x="164115" y="409671"/>
                </a:cubicBezTo>
                <a:lnTo>
                  <a:pt x="144113" y="397193"/>
                </a:lnTo>
                <a:close/>
                <a:moveTo>
                  <a:pt x="1137571" y="387858"/>
                </a:moveTo>
                <a:cubicBezTo>
                  <a:pt x="1138619" y="388620"/>
                  <a:pt x="1139571" y="389382"/>
                  <a:pt x="1140524" y="390144"/>
                </a:cubicBezTo>
                <a:lnTo>
                  <a:pt x="1137285" y="394240"/>
                </a:lnTo>
                <a:cubicBezTo>
                  <a:pt x="1136333" y="393478"/>
                  <a:pt x="1135285" y="392716"/>
                  <a:pt x="1134333" y="391954"/>
                </a:cubicBezTo>
                <a:close/>
                <a:moveTo>
                  <a:pt x="482442" y="387858"/>
                </a:moveTo>
                <a:lnTo>
                  <a:pt x="485680" y="391954"/>
                </a:lnTo>
                <a:cubicBezTo>
                  <a:pt x="484728" y="392716"/>
                  <a:pt x="483680" y="393478"/>
                  <a:pt x="482727" y="394240"/>
                </a:cubicBezTo>
                <a:lnTo>
                  <a:pt x="479489" y="390144"/>
                </a:lnTo>
                <a:cubicBezTo>
                  <a:pt x="480537" y="389382"/>
                  <a:pt x="481489" y="388620"/>
                  <a:pt x="482442" y="387858"/>
                </a:cubicBezTo>
                <a:close/>
                <a:moveTo>
                  <a:pt x="497491" y="376714"/>
                </a:moveTo>
                <a:lnTo>
                  <a:pt x="500539" y="380905"/>
                </a:lnTo>
                <a:cubicBezTo>
                  <a:pt x="499491" y="381667"/>
                  <a:pt x="498539" y="382334"/>
                  <a:pt x="497491" y="383096"/>
                </a:cubicBezTo>
                <a:lnTo>
                  <a:pt x="494443" y="378905"/>
                </a:lnTo>
                <a:cubicBezTo>
                  <a:pt x="495491" y="378143"/>
                  <a:pt x="496443" y="377476"/>
                  <a:pt x="497491" y="376714"/>
                </a:cubicBezTo>
                <a:close/>
                <a:moveTo>
                  <a:pt x="1122617" y="376619"/>
                </a:moveTo>
                <a:cubicBezTo>
                  <a:pt x="1123665" y="377381"/>
                  <a:pt x="1124712" y="378048"/>
                  <a:pt x="1125665" y="378810"/>
                </a:cubicBezTo>
                <a:lnTo>
                  <a:pt x="1122617" y="383096"/>
                </a:lnTo>
                <a:cubicBezTo>
                  <a:pt x="1121569" y="382334"/>
                  <a:pt x="1120617" y="381667"/>
                  <a:pt x="1119569" y="380905"/>
                </a:cubicBezTo>
                <a:close/>
                <a:moveTo>
                  <a:pt x="1092708" y="370333"/>
                </a:moveTo>
                <a:cubicBezTo>
                  <a:pt x="1138904" y="400051"/>
                  <a:pt x="1180052" y="436817"/>
                  <a:pt x="1214723" y="479204"/>
                </a:cubicBezTo>
                <a:lnTo>
                  <a:pt x="1195102" y="495206"/>
                </a:lnTo>
                <a:cubicBezTo>
                  <a:pt x="1162145" y="454915"/>
                  <a:pt x="1122902" y="419958"/>
                  <a:pt x="1078992" y="391764"/>
                </a:cubicBezTo>
                <a:close/>
                <a:moveTo>
                  <a:pt x="1457992" y="369761"/>
                </a:moveTo>
                <a:lnTo>
                  <a:pt x="1461040" y="374238"/>
                </a:lnTo>
                <a:lnTo>
                  <a:pt x="1441514" y="387382"/>
                </a:lnTo>
                <a:cubicBezTo>
                  <a:pt x="1440561" y="385858"/>
                  <a:pt x="1439513" y="384429"/>
                  <a:pt x="1438466" y="382905"/>
                </a:cubicBezTo>
                <a:close/>
                <a:moveTo>
                  <a:pt x="162020" y="369761"/>
                </a:moveTo>
                <a:lnTo>
                  <a:pt x="181546" y="382905"/>
                </a:lnTo>
                <a:cubicBezTo>
                  <a:pt x="180499" y="384429"/>
                  <a:pt x="179546" y="385858"/>
                  <a:pt x="178498" y="387382"/>
                </a:cubicBezTo>
                <a:lnTo>
                  <a:pt x="158972" y="374238"/>
                </a:lnTo>
                <a:close/>
                <a:moveTo>
                  <a:pt x="449676" y="369285"/>
                </a:moveTo>
                <a:lnTo>
                  <a:pt x="467107" y="390621"/>
                </a:lnTo>
                <a:cubicBezTo>
                  <a:pt x="423196" y="426625"/>
                  <a:pt x="385096" y="469297"/>
                  <a:pt x="354426" y="517208"/>
                </a:cubicBezTo>
                <a:lnTo>
                  <a:pt x="331090" y="502254"/>
                </a:lnTo>
                <a:cubicBezTo>
                  <a:pt x="363475" y="451867"/>
                  <a:pt x="403575" y="407004"/>
                  <a:pt x="449676" y="369285"/>
                </a:cubicBezTo>
                <a:close/>
                <a:moveTo>
                  <a:pt x="1107472" y="365951"/>
                </a:moveTo>
                <a:cubicBezTo>
                  <a:pt x="1108520" y="366618"/>
                  <a:pt x="1109472" y="367380"/>
                  <a:pt x="1110520" y="368046"/>
                </a:cubicBezTo>
                <a:lnTo>
                  <a:pt x="1107567" y="372428"/>
                </a:lnTo>
                <a:cubicBezTo>
                  <a:pt x="1106519" y="371761"/>
                  <a:pt x="1105472" y="370999"/>
                  <a:pt x="1104424" y="370332"/>
                </a:cubicBezTo>
                <a:close/>
                <a:moveTo>
                  <a:pt x="512636" y="365951"/>
                </a:moveTo>
                <a:lnTo>
                  <a:pt x="515588" y="370332"/>
                </a:lnTo>
                <a:cubicBezTo>
                  <a:pt x="514636" y="370999"/>
                  <a:pt x="513588" y="371666"/>
                  <a:pt x="512540" y="372428"/>
                </a:cubicBezTo>
                <a:lnTo>
                  <a:pt x="509588" y="368046"/>
                </a:lnTo>
                <a:cubicBezTo>
                  <a:pt x="510635" y="367380"/>
                  <a:pt x="511588" y="366618"/>
                  <a:pt x="512636" y="365951"/>
                </a:cubicBezTo>
                <a:close/>
                <a:moveTo>
                  <a:pt x="1091660" y="355759"/>
                </a:moveTo>
                <a:cubicBezTo>
                  <a:pt x="1092708" y="356426"/>
                  <a:pt x="1093756" y="357093"/>
                  <a:pt x="1094804" y="357759"/>
                </a:cubicBezTo>
                <a:lnTo>
                  <a:pt x="1092042" y="362236"/>
                </a:lnTo>
                <a:cubicBezTo>
                  <a:pt x="1090994" y="361569"/>
                  <a:pt x="1089946" y="360903"/>
                  <a:pt x="1088898" y="360236"/>
                </a:cubicBezTo>
                <a:close/>
                <a:moveTo>
                  <a:pt x="528352" y="355759"/>
                </a:moveTo>
                <a:lnTo>
                  <a:pt x="531114" y="360236"/>
                </a:lnTo>
                <a:cubicBezTo>
                  <a:pt x="530067" y="360903"/>
                  <a:pt x="529019" y="361569"/>
                  <a:pt x="527971" y="362236"/>
                </a:cubicBezTo>
                <a:lnTo>
                  <a:pt x="525209" y="357759"/>
                </a:lnTo>
                <a:cubicBezTo>
                  <a:pt x="526256" y="356997"/>
                  <a:pt x="527304" y="356426"/>
                  <a:pt x="528352" y="355759"/>
                </a:cubicBezTo>
                <a:close/>
                <a:moveTo>
                  <a:pt x="1145668" y="349949"/>
                </a:moveTo>
                <a:cubicBezTo>
                  <a:pt x="1175100" y="371475"/>
                  <a:pt x="1202341" y="395669"/>
                  <a:pt x="1227106" y="422339"/>
                </a:cubicBezTo>
                <a:lnTo>
                  <a:pt x="1206818" y="441199"/>
                </a:lnTo>
                <a:cubicBezTo>
                  <a:pt x="1183196" y="415862"/>
                  <a:pt x="1157288" y="392812"/>
                  <a:pt x="1129380" y="372238"/>
                </a:cubicBezTo>
                <a:close/>
                <a:moveTo>
                  <a:pt x="562642" y="349473"/>
                </a:moveTo>
                <a:lnTo>
                  <a:pt x="574643" y="371762"/>
                </a:lnTo>
                <a:cubicBezTo>
                  <a:pt x="557212" y="381096"/>
                  <a:pt x="540543" y="391573"/>
                  <a:pt x="524446" y="402813"/>
                </a:cubicBezTo>
                <a:lnTo>
                  <a:pt x="509873" y="382048"/>
                </a:lnTo>
                <a:cubicBezTo>
                  <a:pt x="526732" y="370142"/>
                  <a:pt x="544354" y="359284"/>
                  <a:pt x="562642" y="349473"/>
                </a:cubicBezTo>
                <a:close/>
                <a:moveTo>
                  <a:pt x="1442275" y="347377"/>
                </a:moveTo>
                <a:lnTo>
                  <a:pt x="1445419" y="351759"/>
                </a:lnTo>
                <a:lnTo>
                  <a:pt x="1426369" y="365665"/>
                </a:lnTo>
                <a:cubicBezTo>
                  <a:pt x="1425321" y="364141"/>
                  <a:pt x="1424273" y="362712"/>
                  <a:pt x="1423225" y="361284"/>
                </a:cubicBezTo>
                <a:close/>
                <a:moveTo>
                  <a:pt x="177831" y="347377"/>
                </a:moveTo>
                <a:lnTo>
                  <a:pt x="196881" y="361284"/>
                </a:lnTo>
                <a:cubicBezTo>
                  <a:pt x="195739" y="362712"/>
                  <a:pt x="194691" y="364141"/>
                  <a:pt x="193739" y="365665"/>
                </a:cubicBezTo>
                <a:lnTo>
                  <a:pt x="174689" y="351759"/>
                </a:lnTo>
                <a:close/>
                <a:moveTo>
                  <a:pt x="1075754" y="346234"/>
                </a:moveTo>
                <a:cubicBezTo>
                  <a:pt x="1076801" y="346901"/>
                  <a:pt x="1077944" y="347472"/>
                  <a:pt x="1078992" y="348139"/>
                </a:cubicBezTo>
                <a:lnTo>
                  <a:pt x="1076325" y="352711"/>
                </a:lnTo>
                <a:cubicBezTo>
                  <a:pt x="1075278" y="352044"/>
                  <a:pt x="1074135" y="351473"/>
                  <a:pt x="1073087" y="350806"/>
                </a:cubicBezTo>
                <a:close/>
                <a:moveTo>
                  <a:pt x="544354" y="346234"/>
                </a:moveTo>
                <a:lnTo>
                  <a:pt x="547021" y="350806"/>
                </a:lnTo>
                <a:cubicBezTo>
                  <a:pt x="545973" y="351473"/>
                  <a:pt x="544830" y="352044"/>
                  <a:pt x="543783" y="352711"/>
                </a:cubicBezTo>
                <a:lnTo>
                  <a:pt x="541115" y="348139"/>
                </a:lnTo>
                <a:cubicBezTo>
                  <a:pt x="542163" y="347472"/>
                  <a:pt x="543307" y="346805"/>
                  <a:pt x="544354" y="346234"/>
                </a:cubicBezTo>
                <a:close/>
                <a:moveTo>
                  <a:pt x="1059371" y="337185"/>
                </a:moveTo>
                <a:cubicBezTo>
                  <a:pt x="1060514" y="337757"/>
                  <a:pt x="1061562" y="338328"/>
                  <a:pt x="1062704" y="338900"/>
                </a:cubicBezTo>
                <a:lnTo>
                  <a:pt x="1060228" y="343567"/>
                </a:lnTo>
                <a:cubicBezTo>
                  <a:pt x="1059085" y="342996"/>
                  <a:pt x="1058037" y="342424"/>
                  <a:pt x="1056894" y="341853"/>
                </a:cubicBezTo>
                <a:close/>
                <a:moveTo>
                  <a:pt x="560642" y="337185"/>
                </a:moveTo>
                <a:lnTo>
                  <a:pt x="563118" y="341853"/>
                </a:lnTo>
                <a:cubicBezTo>
                  <a:pt x="562070" y="342424"/>
                  <a:pt x="560928" y="342996"/>
                  <a:pt x="559880" y="343567"/>
                </a:cubicBezTo>
                <a:lnTo>
                  <a:pt x="557308" y="338900"/>
                </a:lnTo>
                <a:cubicBezTo>
                  <a:pt x="558451" y="338328"/>
                  <a:pt x="559499" y="337757"/>
                  <a:pt x="560642" y="337185"/>
                </a:cubicBezTo>
                <a:close/>
                <a:moveTo>
                  <a:pt x="810007" y="336804"/>
                </a:moveTo>
                <a:cubicBezTo>
                  <a:pt x="872776" y="336804"/>
                  <a:pt x="932593" y="349091"/>
                  <a:pt x="987457" y="371285"/>
                </a:cubicBezTo>
                <a:lnTo>
                  <a:pt x="977456" y="386810"/>
                </a:lnTo>
                <a:cubicBezTo>
                  <a:pt x="961740" y="380619"/>
                  <a:pt x="945738" y="375190"/>
                  <a:pt x="929259" y="370713"/>
                </a:cubicBezTo>
                <a:lnTo>
                  <a:pt x="927545" y="361474"/>
                </a:lnTo>
                <a:cubicBezTo>
                  <a:pt x="890016" y="351663"/>
                  <a:pt x="850678" y="346424"/>
                  <a:pt x="810101" y="346424"/>
                </a:cubicBezTo>
                <a:cubicBezTo>
                  <a:pt x="769525" y="346424"/>
                  <a:pt x="730092" y="351663"/>
                  <a:pt x="692563" y="361474"/>
                </a:cubicBezTo>
                <a:lnTo>
                  <a:pt x="690849" y="370713"/>
                </a:lnTo>
                <a:cubicBezTo>
                  <a:pt x="674370" y="375190"/>
                  <a:pt x="658368" y="380619"/>
                  <a:pt x="642652" y="386810"/>
                </a:cubicBezTo>
                <a:lnTo>
                  <a:pt x="632556" y="371285"/>
                </a:lnTo>
                <a:cubicBezTo>
                  <a:pt x="687324" y="349091"/>
                  <a:pt x="747237" y="336804"/>
                  <a:pt x="810007" y="336804"/>
                </a:cubicBezTo>
                <a:close/>
                <a:moveTo>
                  <a:pt x="1026223" y="333947"/>
                </a:moveTo>
                <a:cubicBezTo>
                  <a:pt x="1044512" y="342234"/>
                  <a:pt x="1062228" y="351664"/>
                  <a:pt x="1079373" y="361951"/>
                </a:cubicBezTo>
                <a:lnTo>
                  <a:pt x="1066324" y="383668"/>
                </a:lnTo>
                <a:cubicBezTo>
                  <a:pt x="1050036" y="373857"/>
                  <a:pt x="1033081" y="365094"/>
                  <a:pt x="1015746" y="357093"/>
                </a:cubicBezTo>
                <a:close/>
                <a:moveTo>
                  <a:pt x="577310" y="328803"/>
                </a:moveTo>
                <a:lnTo>
                  <a:pt x="579597" y="333566"/>
                </a:lnTo>
                <a:cubicBezTo>
                  <a:pt x="578453" y="334137"/>
                  <a:pt x="577406" y="334614"/>
                  <a:pt x="576263" y="335185"/>
                </a:cubicBezTo>
                <a:lnTo>
                  <a:pt x="573977" y="330423"/>
                </a:lnTo>
                <a:cubicBezTo>
                  <a:pt x="575120" y="329851"/>
                  <a:pt x="576167" y="329280"/>
                  <a:pt x="577310" y="328803"/>
                </a:cubicBezTo>
                <a:close/>
                <a:moveTo>
                  <a:pt x="1042702" y="328708"/>
                </a:moveTo>
                <a:cubicBezTo>
                  <a:pt x="1043845" y="329184"/>
                  <a:pt x="1044893" y="329756"/>
                  <a:pt x="1046036" y="330327"/>
                </a:cubicBezTo>
                <a:lnTo>
                  <a:pt x="1043750" y="335090"/>
                </a:lnTo>
                <a:cubicBezTo>
                  <a:pt x="1042607" y="334518"/>
                  <a:pt x="1041559" y="334042"/>
                  <a:pt x="1040416" y="333471"/>
                </a:cubicBezTo>
                <a:close/>
                <a:moveTo>
                  <a:pt x="810006" y="326232"/>
                </a:moveTo>
                <a:cubicBezTo>
                  <a:pt x="543211" y="326232"/>
                  <a:pt x="326135" y="543306"/>
                  <a:pt x="326135" y="810102"/>
                </a:cubicBezTo>
                <a:cubicBezTo>
                  <a:pt x="326135" y="1076897"/>
                  <a:pt x="543211" y="1293972"/>
                  <a:pt x="810006" y="1293972"/>
                </a:cubicBezTo>
                <a:cubicBezTo>
                  <a:pt x="1076801" y="1293972"/>
                  <a:pt x="1293876" y="1076897"/>
                  <a:pt x="1293876" y="810102"/>
                </a:cubicBezTo>
                <a:cubicBezTo>
                  <a:pt x="1293876" y="543306"/>
                  <a:pt x="1076801" y="326232"/>
                  <a:pt x="810006" y="326232"/>
                </a:cubicBezTo>
                <a:close/>
                <a:moveTo>
                  <a:pt x="1425702" y="325565"/>
                </a:moveTo>
                <a:lnTo>
                  <a:pt x="1429036" y="329851"/>
                </a:lnTo>
                <a:lnTo>
                  <a:pt x="1410462" y="344424"/>
                </a:lnTo>
                <a:cubicBezTo>
                  <a:pt x="1409414" y="342996"/>
                  <a:pt x="1408272" y="341567"/>
                  <a:pt x="1407128" y="340138"/>
                </a:cubicBezTo>
                <a:close/>
                <a:moveTo>
                  <a:pt x="194310" y="325565"/>
                </a:moveTo>
                <a:lnTo>
                  <a:pt x="212884" y="340138"/>
                </a:lnTo>
                <a:cubicBezTo>
                  <a:pt x="211836" y="341567"/>
                  <a:pt x="210693" y="342996"/>
                  <a:pt x="209550" y="344424"/>
                </a:cubicBezTo>
                <a:lnTo>
                  <a:pt x="190976" y="329851"/>
                </a:lnTo>
                <a:close/>
                <a:moveTo>
                  <a:pt x="810006" y="321755"/>
                </a:moveTo>
                <a:cubicBezTo>
                  <a:pt x="940498" y="321755"/>
                  <a:pt x="1063085" y="372523"/>
                  <a:pt x="1155287" y="464821"/>
                </a:cubicBezTo>
                <a:cubicBezTo>
                  <a:pt x="1247489" y="557023"/>
                  <a:pt x="1298352" y="679705"/>
                  <a:pt x="1298352" y="810102"/>
                </a:cubicBezTo>
                <a:cubicBezTo>
                  <a:pt x="1298352" y="940499"/>
                  <a:pt x="1247584" y="1063181"/>
                  <a:pt x="1155287" y="1155383"/>
                </a:cubicBezTo>
                <a:cubicBezTo>
                  <a:pt x="1063085" y="1247680"/>
                  <a:pt x="940498" y="1298449"/>
                  <a:pt x="810006" y="1298449"/>
                </a:cubicBezTo>
                <a:cubicBezTo>
                  <a:pt x="679513" y="1298449"/>
                  <a:pt x="556927" y="1247680"/>
                  <a:pt x="464629" y="1155383"/>
                </a:cubicBezTo>
                <a:cubicBezTo>
                  <a:pt x="372427" y="1063181"/>
                  <a:pt x="321659" y="940499"/>
                  <a:pt x="321659" y="810102"/>
                </a:cubicBezTo>
                <a:cubicBezTo>
                  <a:pt x="321659" y="679609"/>
                  <a:pt x="372427" y="557023"/>
                  <a:pt x="464629" y="464821"/>
                </a:cubicBezTo>
                <a:cubicBezTo>
                  <a:pt x="556927" y="372619"/>
                  <a:pt x="679513" y="321755"/>
                  <a:pt x="810006" y="321755"/>
                </a:cubicBezTo>
                <a:close/>
                <a:moveTo>
                  <a:pt x="1025747" y="320993"/>
                </a:moveTo>
                <a:cubicBezTo>
                  <a:pt x="1026890" y="321469"/>
                  <a:pt x="1028033" y="322041"/>
                  <a:pt x="1029176" y="322517"/>
                </a:cubicBezTo>
                <a:lnTo>
                  <a:pt x="1027081" y="327279"/>
                </a:lnTo>
                <a:cubicBezTo>
                  <a:pt x="1025938" y="326803"/>
                  <a:pt x="1024795" y="326231"/>
                  <a:pt x="1023652" y="325755"/>
                </a:cubicBezTo>
                <a:close/>
                <a:moveTo>
                  <a:pt x="594265" y="320993"/>
                </a:moveTo>
                <a:lnTo>
                  <a:pt x="596456" y="325755"/>
                </a:lnTo>
                <a:cubicBezTo>
                  <a:pt x="595313" y="326231"/>
                  <a:pt x="594170" y="326803"/>
                  <a:pt x="593027" y="327279"/>
                </a:cubicBezTo>
                <a:lnTo>
                  <a:pt x="590836" y="322517"/>
                </a:lnTo>
                <a:cubicBezTo>
                  <a:pt x="591979" y="322041"/>
                  <a:pt x="593122" y="321469"/>
                  <a:pt x="594265" y="320993"/>
                </a:cubicBezTo>
                <a:close/>
                <a:moveTo>
                  <a:pt x="521018" y="319469"/>
                </a:moveTo>
                <a:lnTo>
                  <a:pt x="535115" y="343281"/>
                </a:lnTo>
                <a:cubicBezTo>
                  <a:pt x="525590" y="348901"/>
                  <a:pt x="516160" y="354711"/>
                  <a:pt x="507016" y="360903"/>
                </a:cubicBezTo>
                <a:lnTo>
                  <a:pt x="491586" y="338043"/>
                </a:lnTo>
                <a:cubicBezTo>
                  <a:pt x="501206" y="331566"/>
                  <a:pt x="511017" y="325374"/>
                  <a:pt x="521018" y="319469"/>
                </a:cubicBezTo>
                <a:close/>
                <a:moveTo>
                  <a:pt x="1008603" y="313754"/>
                </a:moveTo>
                <a:cubicBezTo>
                  <a:pt x="1009746" y="314135"/>
                  <a:pt x="1010888" y="314611"/>
                  <a:pt x="1012031" y="315087"/>
                </a:cubicBezTo>
                <a:lnTo>
                  <a:pt x="1010032" y="319945"/>
                </a:lnTo>
                <a:cubicBezTo>
                  <a:pt x="1008888" y="319469"/>
                  <a:pt x="1007745" y="318993"/>
                  <a:pt x="1006602" y="318516"/>
                </a:cubicBezTo>
                <a:close/>
                <a:moveTo>
                  <a:pt x="611505" y="313658"/>
                </a:moveTo>
                <a:lnTo>
                  <a:pt x="613410" y="318516"/>
                </a:lnTo>
                <a:cubicBezTo>
                  <a:pt x="612267" y="318993"/>
                  <a:pt x="611124" y="319469"/>
                  <a:pt x="609982" y="319945"/>
                </a:cubicBezTo>
                <a:lnTo>
                  <a:pt x="608076" y="314992"/>
                </a:lnTo>
                <a:cubicBezTo>
                  <a:pt x="609219" y="314516"/>
                  <a:pt x="610362" y="314135"/>
                  <a:pt x="611505" y="313658"/>
                </a:cubicBezTo>
                <a:close/>
                <a:moveTo>
                  <a:pt x="628936" y="307181"/>
                </a:moveTo>
                <a:lnTo>
                  <a:pt x="630746" y="312039"/>
                </a:lnTo>
                <a:cubicBezTo>
                  <a:pt x="629603" y="312420"/>
                  <a:pt x="628365" y="312897"/>
                  <a:pt x="627222" y="313278"/>
                </a:cubicBezTo>
                <a:lnTo>
                  <a:pt x="625412" y="308515"/>
                </a:lnTo>
                <a:cubicBezTo>
                  <a:pt x="626555" y="308039"/>
                  <a:pt x="627793" y="307563"/>
                  <a:pt x="628936" y="307181"/>
                </a:cubicBezTo>
                <a:close/>
                <a:moveTo>
                  <a:pt x="991172" y="306991"/>
                </a:moveTo>
                <a:cubicBezTo>
                  <a:pt x="992315" y="307467"/>
                  <a:pt x="993553" y="307944"/>
                  <a:pt x="994696" y="308325"/>
                </a:cubicBezTo>
                <a:lnTo>
                  <a:pt x="992886" y="313182"/>
                </a:lnTo>
                <a:cubicBezTo>
                  <a:pt x="991743" y="312801"/>
                  <a:pt x="990505" y="312325"/>
                  <a:pt x="989362" y="311944"/>
                </a:cubicBezTo>
                <a:close/>
                <a:moveTo>
                  <a:pt x="1408462" y="304515"/>
                </a:moveTo>
                <a:lnTo>
                  <a:pt x="1411986" y="308610"/>
                </a:lnTo>
                <a:lnTo>
                  <a:pt x="1393889" y="323755"/>
                </a:lnTo>
                <a:cubicBezTo>
                  <a:pt x="1392650" y="322326"/>
                  <a:pt x="1391507" y="320993"/>
                  <a:pt x="1390364" y="319659"/>
                </a:cubicBezTo>
                <a:close/>
                <a:moveTo>
                  <a:pt x="211550" y="304419"/>
                </a:moveTo>
                <a:lnTo>
                  <a:pt x="229647" y="319564"/>
                </a:lnTo>
                <a:cubicBezTo>
                  <a:pt x="228505" y="320993"/>
                  <a:pt x="227362" y="322326"/>
                  <a:pt x="226123" y="323755"/>
                </a:cubicBezTo>
                <a:lnTo>
                  <a:pt x="208026" y="308515"/>
                </a:lnTo>
                <a:close/>
                <a:moveTo>
                  <a:pt x="646557" y="301181"/>
                </a:moveTo>
                <a:lnTo>
                  <a:pt x="648176" y="306039"/>
                </a:lnTo>
                <a:cubicBezTo>
                  <a:pt x="647033" y="306420"/>
                  <a:pt x="645795" y="306801"/>
                  <a:pt x="644652" y="307181"/>
                </a:cubicBezTo>
                <a:lnTo>
                  <a:pt x="642938" y="302324"/>
                </a:lnTo>
                <a:cubicBezTo>
                  <a:pt x="644176" y="301943"/>
                  <a:pt x="645319" y="301562"/>
                  <a:pt x="646557" y="301181"/>
                </a:cubicBezTo>
                <a:close/>
                <a:moveTo>
                  <a:pt x="973360" y="301086"/>
                </a:moveTo>
                <a:cubicBezTo>
                  <a:pt x="974598" y="301467"/>
                  <a:pt x="975741" y="301848"/>
                  <a:pt x="976979" y="302229"/>
                </a:cubicBezTo>
                <a:lnTo>
                  <a:pt x="975360" y="307181"/>
                </a:lnTo>
                <a:cubicBezTo>
                  <a:pt x="974217" y="306801"/>
                  <a:pt x="973074" y="306420"/>
                  <a:pt x="971836" y="306039"/>
                </a:cubicBezTo>
                <a:close/>
                <a:moveTo>
                  <a:pt x="664464" y="295752"/>
                </a:moveTo>
                <a:lnTo>
                  <a:pt x="665893" y="300609"/>
                </a:lnTo>
                <a:cubicBezTo>
                  <a:pt x="664655" y="300990"/>
                  <a:pt x="663512" y="301276"/>
                  <a:pt x="662274" y="301657"/>
                </a:cubicBezTo>
                <a:lnTo>
                  <a:pt x="660845" y="296799"/>
                </a:lnTo>
                <a:cubicBezTo>
                  <a:pt x="662083" y="296418"/>
                  <a:pt x="663226" y="296133"/>
                  <a:pt x="664464" y="295752"/>
                </a:cubicBezTo>
                <a:close/>
                <a:moveTo>
                  <a:pt x="955644" y="295656"/>
                </a:moveTo>
                <a:cubicBezTo>
                  <a:pt x="956882" y="296037"/>
                  <a:pt x="958025" y="296323"/>
                  <a:pt x="959263" y="296704"/>
                </a:cubicBezTo>
                <a:lnTo>
                  <a:pt x="957834" y="301657"/>
                </a:lnTo>
                <a:cubicBezTo>
                  <a:pt x="956596" y="301276"/>
                  <a:pt x="955453" y="300990"/>
                  <a:pt x="954215" y="300609"/>
                </a:cubicBezTo>
                <a:close/>
                <a:moveTo>
                  <a:pt x="368142" y="292608"/>
                </a:moveTo>
                <a:lnTo>
                  <a:pt x="379953" y="326136"/>
                </a:lnTo>
                <a:cubicBezTo>
                  <a:pt x="285846" y="409385"/>
                  <a:pt x="218028" y="518351"/>
                  <a:pt x="184785" y="642557"/>
                </a:cubicBezTo>
                <a:cubicBezTo>
                  <a:pt x="181547" y="654844"/>
                  <a:pt x="178594" y="667227"/>
                  <a:pt x="176022" y="679609"/>
                </a:cubicBezTo>
                <a:lnTo>
                  <a:pt x="141065" y="686086"/>
                </a:lnTo>
                <a:cubicBezTo>
                  <a:pt x="144209" y="669227"/>
                  <a:pt x="147924" y="652558"/>
                  <a:pt x="152305" y="636080"/>
                </a:cubicBezTo>
                <a:lnTo>
                  <a:pt x="171641" y="632460"/>
                </a:lnTo>
                <a:cubicBezTo>
                  <a:pt x="201264" y="526066"/>
                  <a:pt x="257271" y="426911"/>
                  <a:pt x="336995" y="345853"/>
                </a:cubicBezTo>
                <a:lnTo>
                  <a:pt x="330423" y="327279"/>
                </a:lnTo>
                <a:cubicBezTo>
                  <a:pt x="342519" y="315373"/>
                  <a:pt x="355093" y="303753"/>
                  <a:pt x="368142" y="292608"/>
                </a:cubicBezTo>
                <a:close/>
                <a:moveTo>
                  <a:pt x="1252062" y="292513"/>
                </a:moveTo>
                <a:cubicBezTo>
                  <a:pt x="1265016" y="303562"/>
                  <a:pt x="1277493" y="315183"/>
                  <a:pt x="1289686" y="327279"/>
                </a:cubicBezTo>
                <a:lnTo>
                  <a:pt x="1283113" y="345758"/>
                </a:lnTo>
                <a:cubicBezTo>
                  <a:pt x="1321309" y="384810"/>
                  <a:pt x="1355313" y="429197"/>
                  <a:pt x="1383888" y="478727"/>
                </a:cubicBezTo>
                <a:cubicBezTo>
                  <a:pt x="1412463" y="528257"/>
                  <a:pt x="1433894" y="579882"/>
                  <a:pt x="1448753" y="632460"/>
                </a:cubicBezTo>
                <a:lnTo>
                  <a:pt x="1468089" y="636080"/>
                </a:lnTo>
                <a:cubicBezTo>
                  <a:pt x="1472470" y="652653"/>
                  <a:pt x="1476280" y="669322"/>
                  <a:pt x="1479328" y="686086"/>
                </a:cubicBezTo>
                <a:lnTo>
                  <a:pt x="1444467" y="679609"/>
                </a:lnTo>
                <a:cubicBezTo>
                  <a:pt x="1430560" y="612553"/>
                  <a:pt x="1405891" y="547497"/>
                  <a:pt x="1370648" y="486442"/>
                </a:cubicBezTo>
                <a:cubicBezTo>
                  <a:pt x="1335501" y="425387"/>
                  <a:pt x="1291400" y="371475"/>
                  <a:pt x="1240251" y="325946"/>
                </a:cubicBezTo>
                <a:close/>
                <a:moveTo>
                  <a:pt x="937546" y="290989"/>
                </a:moveTo>
                <a:cubicBezTo>
                  <a:pt x="938784" y="291275"/>
                  <a:pt x="939927" y="291561"/>
                  <a:pt x="941165" y="291846"/>
                </a:cubicBezTo>
                <a:lnTo>
                  <a:pt x="939927" y="296799"/>
                </a:lnTo>
                <a:cubicBezTo>
                  <a:pt x="938689" y="296514"/>
                  <a:pt x="937546" y="296228"/>
                  <a:pt x="936308" y="295942"/>
                </a:cubicBezTo>
                <a:close/>
                <a:moveTo>
                  <a:pt x="682467" y="290989"/>
                </a:moveTo>
                <a:lnTo>
                  <a:pt x="683705" y="295942"/>
                </a:lnTo>
                <a:cubicBezTo>
                  <a:pt x="682467" y="296228"/>
                  <a:pt x="681324" y="296514"/>
                  <a:pt x="680085" y="296799"/>
                </a:cubicBezTo>
                <a:lnTo>
                  <a:pt x="678847" y="291846"/>
                </a:lnTo>
                <a:cubicBezTo>
                  <a:pt x="680085" y="291561"/>
                  <a:pt x="681228" y="291275"/>
                  <a:pt x="682467" y="290989"/>
                </a:cubicBezTo>
                <a:close/>
                <a:moveTo>
                  <a:pt x="810006" y="287370"/>
                </a:moveTo>
                <a:cubicBezTo>
                  <a:pt x="881538" y="287370"/>
                  <a:pt x="949642" y="301753"/>
                  <a:pt x="1011746" y="327756"/>
                </a:cubicBezTo>
                <a:lnTo>
                  <a:pt x="1002030" y="351092"/>
                </a:lnTo>
                <a:cubicBezTo>
                  <a:pt x="942879" y="326327"/>
                  <a:pt x="878014" y="312611"/>
                  <a:pt x="810006" y="312611"/>
                </a:cubicBezTo>
                <a:cubicBezTo>
                  <a:pt x="741140" y="312611"/>
                  <a:pt x="675513" y="326613"/>
                  <a:pt x="615887" y="351949"/>
                </a:cubicBezTo>
                <a:lnTo>
                  <a:pt x="605980" y="328709"/>
                </a:lnTo>
                <a:cubicBezTo>
                  <a:pt x="668655" y="302038"/>
                  <a:pt x="737616" y="287370"/>
                  <a:pt x="810006" y="287370"/>
                </a:cubicBezTo>
                <a:close/>
                <a:moveTo>
                  <a:pt x="919353" y="286893"/>
                </a:moveTo>
                <a:cubicBezTo>
                  <a:pt x="920496" y="287179"/>
                  <a:pt x="921735" y="287370"/>
                  <a:pt x="922973" y="287655"/>
                </a:cubicBezTo>
                <a:lnTo>
                  <a:pt x="921925" y="292608"/>
                </a:lnTo>
                <a:cubicBezTo>
                  <a:pt x="920782" y="292323"/>
                  <a:pt x="919544" y="292132"/>
                  <a:pt x="918306" y="291846"/>
                </a:cubicBezTo>
                <a:close/>
                <a:moveTo>
                  <a:pt x="700659" y="286893"/>
                </a:moveTo>
                <a:lnTo>
                  <a:pt x="701707" y="291846"/>
                </a:lnTo>
                <a:cubicBezTo>
                  <a:pt x="700564" y="292132"/>
                  <a:pt x="699325" y="292323"/>
                  <a:pt x="698088" y="292608"/>
                </a:cubicBezTo>
                <a:lnTo>
                  <a:pt x="697040" y="287655"/>
                </a:lnTo>
                <a:cubicBezTo>
                  <a:pt x="698183" y="287370"/>
                  <a:pt x="699421" y="287179"/>
                  <a:pt x="700659" y="286893"/>
                </a:cubicBezTo>
                <a:close/>
                <a:moveTo>
                  <a:pt x="1390364" y="283845"/>
                </a:moveTo>
                <a:lnTo>
                  <a:pt x="1393984" y="287846"/>
                </a:lnTo>
                <a:lnTo>
                  <a:pt x="1376458" y="303657"/>
                </a:lnTo>
                <a:cubicBezTo>
                  <a:pt x="1375315" y="302324"/>
                  <a:pt x="1374077" y="300990"/>
                  <a:pt x="1372838" y="299657"/>
                </a:cubicBezTo>
                <a:close/>
                <a:moveTo>
                  <a:pt x="229647" y="283845"/>
                </a:moveTo>
                <a:lnTo>
                  <a:pt x="247174" y="299657"/>
                </a:lnTo>
                <a:cubicBezTo>
                  <a:pt x="245935" y="300990"/>
                  <a:pt x="244697" y="302324"/>
                  <a:pt x="243554" y="303657"/>
                </a:cubicBezTo>
                <a:lnTo>
                  <a:pt x="226028" y="287846"/>
                </a:lnTo>
                <a:close/>
                <a:moveTo>
                  <a:pt x="900970" y="283464"/>
                </a:moveTo>
                <a:cubicBezTo>
                  <a:pt x="902208" y="283655"/>
                  <a:pt x="903447" y="283941"/>
                  <a:pt x="904684" y="284131"/>
                </a:cubicBezTo>
                <a:lnTo>
                  <a:pt x="903828" y="289084"/>
                </a:lnTo>
                <a:cubicBezTo>
                  <a:pt x="902589" y="288894"/>
                  <a:pt x="901351" y="288608"/>
                  <a:pt x="900113" y="288417"/>
                </a:cubicBezTo>
                <a:close/>
                <a:moveTo>
                  <a:pt x="719138" y="283369"/>
                </a:moveTo>
                <a:lnTo>
                  <a:pt x="719995" y="288322"/>
                </a:lnTo>
                <a:cubicBezTo>
                  <a:pt x="718757" y="288608"/>
                  <a:pt x="717519" y="288798"/>
                  <a:pt x="716280" y="288989"/>
                </a:cubicBezTo>
                <a:lnTo>
                  <a:pt x="715423" y="284036"/>
                </a:lnTo>
                <a:cubicBezTo>
                  <a:pt x="716661" y="283750"/>
                  <a:pt x="717899" y="283560"/>
                  <a:pt x="719138" y="283369"/>
                </a:cubicBezTo>
                <a:close/>
                <a:moveTo>
                  <a:pt x="882492" y="280607"/>
                </a:moveTo>
                <a:cubicBezTo>
                  <a:pt x="883730" y="280797"/>
                  <a:pt x="884968" y="280893"/>
                  <a:pt x="886207" y="281083"/>
                </a:cubicBezTo>
                <a:lnTo>
                  <a:pt x="885540" y="286036"/>
                </a:lnTo>
                <a:cubicBezTo>
                  <a:pt x="884301" y="285941"/>
                  <a:pt x="883063" y="285750"/>
                  <a:pt x="881825" y="285560"/>
                </a:cubicBezTo>
                <a:close/>
                <a:moveTo>
                  <a:pt x="737521" y="280607"/>
                </a:moveTo>
                <a:lnTo>
                  <a:pt x="738188" y="285560"/>
                </a:lnTo>
                <a:cubicBezTo>
                  <a:pt x="736949" y="285655"/>
                  <a:pt x="735711" y="285846"/>
                  <a:pt x="734473" y="286036"/>
                </a:cubicBezTo>
                <a:lnTo>
                  <a:pt x="733807" y="281083"/>
                </a:lnTo>
                <a:cubicBezTo>
                  <a:pt x="735044" y="280988"/>
                  <a:pt x="736283" y="280797"/>
                  <a:pt x="737521" y="280607"/>
                </a:cubicBezTo>
                <a:close/>
                <a:moveTo>
                  <a:pt x="864013" y="278416"/>
                </a:moveTo>
                <a:cubicBezTo>
                  <a:pt x="865251" y="278511"/>
                  <a:pt x="866490" y="278702"/>
                  <a:pt x="867728" y="278797"/>
                </a:cubicBezTo>
                <a:lnTo>
                  <a:pt x="867251" y="283750"/>
                </a:lnTo>
                <a:cubicBezTo>
                  <a:pt x="866013" y="283655"/>
                  <a:pt x="864775" y="283464"/>
                  <a:pt x="863537" y="283369"/>
                </a:cubicBezTo>
                <a:close/>
                <a:moveTo>
                  <a:pt x="756095" y="278416"/>
                </a:moveTo>
                <a:lnTo>
                  <a:pt x="756571" y="283369"/>
                </a:lnTo>
                <a:cubicBezTo>
                  <a:pt x="755333" y="283464"/>
                  <a:pt x="754094" y="283655"/>
                  <a:pt x="752857" y="283750"/>
                </a:cubicBezTo>
                <a:lnTo>
                  <a:pt x="752380" y="278797"/>
                </a:lnTo>
                <a:cubicBezTo>
                  <a:pt x="753618" y="278702"/>
                  <a:pt x="754856" y="278511"/>
                  <a:pt x="756095" y="278416"/>
                </a:cubicBezTo>
                <a:close/>
                <a:moveTo>
                  <a:pt x="845439" y="276987"/>
                </a:moveTo>
                <a:cubicBezTo>
                  <a:pt x="846678" y="276987"/>
                  <a:pt x="847916" y="277083"/>
                  <a:pt x="849154" y="277178"/>
                </a:cubicBezTo>
                <a:lnTo>
                  <a:pt x="848773" y="282131"/>
                </a:lnTo>
                <a:cubicBezTo>
                  <a:pt x="847534" y="282036"/>
                  <a:pt x="846297" y="281940"/>
                  <a:pt x="845058" y="281845"/>
                </a:cubicBezTo>
                <a:close/>
                <a:moveTo>
                  <a:pt x="774573" y="276892"/>
                </a:moveTo>
                <a:lnTo>
                  <a:pt x="774954" y="281845"/>
                </a:lnTo>
                <a:cubicBezTo>
                  <a:pt x="773716" y="281940"/>
                  <a:pt x="772478" y="282036"/>
                  <a:pt x="771240" y="282131"/>
                </a:cubicBezTo>
                <a:lnTo>
                  <a:pt x="770858" y="277083"/>
                </a:lnTo>
                <a:cubicBezTo>
                  <a:pt x="772097" y="276987"/>
                  <a:pt x="773335" y="276987"/>
                  <a:pt x="774573" y="276892"/>
                </a:cubicBezTo>
                <a:close/>
                <a:moveTo>
                  <a:pt x="826865" y="276035"/>
                </a:moveTo>
                <a:cubicBezTo>
                  <a:pt x="828104" y="276035"/>
                  <a:pt x="829342" y="276130"/>
                  <a:pt x="830580" y="276130"/>
                </a:cubicBezTo>
                <a:lnTo>
                  <a:pt x="830390" y="281083"/>
                </a:lnTo>
                <a:cubicBezTo>
                  <a:pt x="829151" y="281083"/>
                  <a:pt x="827913" y="280988"/>
                  <a:pt x="826675" y="280988"/>
                </a:cubicBezTo>
                <a:close/>
                <a:moveTo>
                  <a:pt x="793242" y="276035"/>
                </a:moveTo>
                <a:lnTo>
                  <a:pt x="793433" y="280988"/>
                </a:lnTo>
                <a:cubicBezTo>
                  <a:pt x="792194" y="280988"/>
                  <a:pt x="790957" y="281083"/>
                  <a:pt x="789718" y="281083"/>
                </a:cubicBezTo>
                <a:lnTo>
                  <a:pt x="789528" y="276130"/>
                </a:lnTo>
                <a:cubicBezTo>
                  <a:pt x="790766" y="276130"/>
                  <a:pt x="792004" y="276035"/>
                  <a:pt x="793242" y="276035"/>
                </a:cubicBezTo>
                <a:close/>
                <a:moveTo>
                  <a:pt x="808197" y="275749"/>
                </a:moveTo>
                <a:cubicBezTo>
                  <a:pt x="808768" y="275749"/>
                  <a:pt x="809434" y="275749"/>
                  <a:pt x="810101" y="275749"/>
                </a:cubicBezTo>
                <a:cubicBezTo>
                  <a:pt x="810768" y="275749"/>
                  <a:pt x="811340" y="275749"/>
                  <a:pt x="812006" y="275749"/>
                </a:cubicBezTo>
                <a:lnTo>
                  <a:pt x="812006" y="280702"/>
                </a:lnTo>
                <a:cubicBezTo>
                  <a:pt x="811340" y="280702"/>
                  <a:pt x="810768" y="280702"/>
                  <a:pt x="810101" y="280702"/>
                </a:cubicBezTo>
                <a:cubicBezTo>
                  <a:pt x="809434" y="280702"/>
                  <a:pt x="808863" y="280702"/>
                  <a:pt x="808197" y="280702"/>
                </a:cubicBezTo>
                <a:close/>
                <a:moveTo>
                  <a:pt x="1371695" y="263938"/>
                </a:moveTo>
                <a:lnTo>
                  <a:pt x="1375410" y="267843"/>
                </a:lnTo>
                <a:lnTo>
                  <a:pt x="1358455" y="284226"/>
                </a:lnTo>
                <a:cubicBezTo>
                  <a:pt x="1357217" y="282893"/>
                  <a:pt x="1355979" y="281655"/>
                  <a:pt x="1354741" y="280321"/>
                </a:cubicBezTo>
                <a:close/>
                <a:moveTo>
                  <a:pt x="248317" y="263938"/>
                </a:moveTo>
                <a:lnTo>
                  <a:pt x="265271" y="280321"/>
                </a:lnTo>
                <a:cubicBezTo>
                  <a:pt x="264033" y="281655"/>
                  <a:pt x="262795" y="282893"/>
                  <a:pt x="261652" y="284226"/>
                </a:cubicBezTo>
                <a:lnTo>
                  <a:pt x="244602" y="267843"/>
                </a:lnTo>
                <a:close/>
                <a:moveTo>
                  <a:pt x="898494" y="247460"/>
                </a:moveTo>
                <a:cubicBezTo>
                  <a:pt x="940690" y="254128"/>
                  <a:pt x="981361" y="265272"/>
                  <a:pt x="1019938" y="280607"/>
                </a:cubicBezTo>
                <a:lnTo>
                  <a:pt x="1009746" y="306420"/>
                </a:lnTo>
                <a:cubicBezTo>
                  <a:pt x="973075" y="291846"/>
                  <a:pt x="934498" y="281083"/>
                  <a:pt x="894303" y="274797"/>
                </a:cubicBezTo>
                <a:close/>
                <a:moveTo>
                  <a:pt x="1352264" y="244698"/>
                </a:moveTo>
                <a:lnTo>
                  <a:pt x="1356169" y="248412"/>
                </a:lnTo>
                <a:lnTo>
                  <a:pt x="1339787" y="265367"/>
                </a:lnTo>
                <a:cubicBezTo>
                  <a:pt x="1338548" y="264129"/>
                  <a:pt x="1337215" y="262890"/>
                  <a:pt x="1335786" y="261747"/>
                </a:cubicBezTo>
                <a:close/>
                <a:moveTo>
                  <a:pt x="267653" y="244602"/>
                </a:moveTo>
                <a:lnTo>
                  <a:pt x="284131" y="261652"/>
                </a:lnTo>
                <a:cubicBezTo>
                  <a:pt x="282893" y="262890"/>
                  <a:pt x="281559" y="264129"/>
                  <a:pt x="280130" y="265367"/>
                </a:cubicBezTo>
                <a:lnTo>
                  <a:pt x="263747" y="248317"/>
                </a:lnTo>
                <a:close/>
                <a:moveTo>
                  <a:pt x="810102" y="240602"/>
                </a:moveTo>
                <a:cubicBezTo>
                  <a:pt x="822389" y="240602"/>
                  <a:pt x="834486" y="241078"/>
                  <a:pt x="846582" y="241840"/>
                </a:cubicBezTo>
                <a:lnTo>
                  <a:pt x="844773" y="269463"/>
                </a:lnTo>
                <a:cubicBezTo>
                  <a:pt x="833247" y="268701"/>
                  <a:pt x="821722" y="268224"/>
                  <a:pt x="810007" y="268224"/>
                </a:cubicBezTo>
                <a:cubicBezTo>
                  <a:pt x="758191" y="268224"/>
                  <a:pt x="707994" y="275654"/>
                  <a:pt x="660560" y="289275"/>
                </a:cubicBezTo>
                <a:lnTo>
                  <a:pt x="652939" y="262605"/>
                </a:lnTo>
                <a:cubicBezTo>
                  <a:pt x="702851" y="248317"/>
                  <a:pt x="755619" y="240602"/>
                  <a:pt x="810102" y="240602"/>
                </a:cubicBezTo>
                <a:close/>
                <a:moveTo>
                  <a:pt x="1332262" y="226029"/>
                </a:moveTo>
                <a:lnTo>
                  <a:pt x="1336263" y="229648"/>
                </a:lnTo>
                <a:lnTo>
                  <a:pt x="1320451" y="247174"/>
                </a:lnTo>
                <a:cubicBezTo>
                  <a:pt x="1319117" y="246031"/>
                  <a:pt x="1317784" y="244793"/>
                  <a:pt x="1316450" y="243555"/>
                </a:cubicBezTo>
                <a:close/>
                <a:moveTo>
                  <a:pt x="287750" y="226029"/>
                </a:moveTo>
                <a:lnTo>
                  <a:pt x="303562" y="243555"/>
                </a:lnTo>
                <a:cubicBezTo>
                  <a:pt x="302228" y="244793"/>
                  <a:pt x="300895" y="246031"/>
                  <a:pt x="299561" y="247174"/>
                </a:cubicBezTo>
                <a:lnTo>
                  <a:pt x="283750" y="229648"/>
                </a:lnTo>
                <a:close/>
                <a:moveTo>
                  <a:pt x="308515" y="208217"/>
                </a:moveTo>
                <a:lnTo>
                  <a:pt x="323659" y="226314"/>
                </a:lnTo>
                <a:cubicBezTo>
                  <a:pt x="322326" y="227457"/>
                  <a:pt x="320897" y="228600"/>
                  <a:pt x="319564" y="229743"/>
                </a:cubicBezTo>
                <a:lnTo>
                  <a:pt x="304419" y="211646"/>
                </a:lnTo>
                <a:close/>
                <a:moveTo>
                  <a:pt x="1311593" y="208122"/>
                </a:moveTo>
                <a:lnTo>
                  <a:pt x="1315688" y="211646"/>
                </a:lnTo>
                <a:lnTo>
                  <a:pt x="1300544" y="229743"/>
                </a:lnTo>
                <a:cubicBezTo>
                  <a:pt x="1299115" y="228600"/>
                  <a:pt x="1297781" y="227457"/>
                  <a:pt x="1296448" y="226219"/>
                </a:cubicBezTo>
                <a:close/>
                <a:moveTo>
                  <a:pt x="1290257" y="191072"/>
                </a:moveTo>
                <a:lnTo>
                  <a:pt x="1294543" y="194406"/>
                </a:lnTo>
                <a:lnTo>
                  <a:pt x="1279969" y="212979"/>
                </a:lnTo>
                <a:cubicBezTo>
                  <a:pt x="1278541" y="211836"/>
                  <a:pt x="1277112" y="210789"/>
                  <a:pt x="1275683" y="209646"/>
                </a:cubicBezTo>
                <a:close/>
                <a:moveTo>
                  <a:pt x="329755" y="191072"/>
                </a:moveTo>
                <a:lnTo>
                  <a:pt x="344329" y="209646"/>
                </a:lnTo>
                <a:cubicBezTo>
                  <a:pt x="342900" y="210789"/>
                  <a:pt x="341471" y="211836"/>
                  <a:pt x="340043" y="212979"/>
                </a:cubicBezTo>
                <a:lnTo>
                  <a:pt x="325469" y="194406"/>
                </a:lnTo>
                <a:close/>
                <a:moveTo>
                  <a:pt x="1268444" y="174689"/>
                </a:moveTo>
                <a:lnTo>
                  <a:pt x="1272826" y="177832"/>
                </a:lnTo>
                <a:lnTo>
                  <a:pt x="1258919" y="196882"/>
                </a:lnTo>
                <a:cubicBezTo>
                  <a:pt x="1257395" y="195834"/>
                  <a:pt x="1255966" y="194786"/>
                  <a:pt x="1254538" y="193739"/>
                </a:cubicBezTo>
                <a:close/>
                <a:moveTo>
                  <a:pt x="351663" y="174689"/>
                </a:moveTo>
                <a:lnTo>
                  <a:pt x="365569" y="193739"/>
                </a:lnTo>
                <a:cubicBezTo>
                  <a:pt x="364140" y="194786"/>
                  <a:pt x="362617" y="195834"/>
                  <a:pt x="361188" y="196882"/>
                </a:cubicBezTo>
                <a:lnTo>
                  <a:pt x="347282" y="177832"/>
                </a:lnTo>
                <a:close/>
                <a:moveTo>
                  <a:pt x="1245870" y="159068"/>
                </a:moveTo>
                <a:lnTo>
                  <a:pt x="1250347" y="162116"/>
                </a:lnTo>
                <a:lnTo>
                  <a:pt x="1237202" y="181642"/>
                </a:lnTo>
                <a:cubicBezTo>
                  <a:pt x="1235678" y="180594"/>
                  <a:pt x="1234250" y="179547"/>
                  <a:pt x="1232725" y="178594"/>
                </a:cubicBezTo>
                <a:close/>
                <a:moveTo>
                  <a:pt x="374142" y="159068"/>
                </a:moveTo>
                <a:lnTo>
                  <a:pt x="387287" y="178594"/>
                </a:lnTo>
                <a:cubicBezTo>
                  <a:pt x="385858" y="179547"/>
                  <a:pt x="384334" y="180594"/>
                  <a:pt x="382810" y="181642"/>
                </a:cubicBezTo>
                <a:lnTo>
                  <a:pt x="369665" y="162116"/>
                </a:lnTo>
                <a:close/>
                <a:moveTo>
                  <a:pt x="811054" y="147352"/>
                </a:moveTo>
                <a:cubicBezTo>
                  <a:pt x="866656" y="147495"/>
                  <a:pt x="921877" y="154639"/>
                  <a:pt x="975360" y="168402"/>
                </a:cubicBezTo>
                <a:lnTo>
                  <a:pt x="988124" y="153448"/>
                </a:lnTo>
                <a:cubicBezTo>
                  <a:pt x="1004602" y="157925"/>
                  <a:pt x="1020985" y="162973"/>
                  <a:pt x="1037082" y="168688"/>
                </a:cubicBezTo>
                <a:lnTo>
                  <a:pt x="1013937" y="195739"/>
                </a:lnTo>
                <a:cubicBezTo>
                  <a:pt x="1001935" y="191739"/>
                  <a:pt x="989743" y="188119"/>
                  <a:pt x="977456" y="184785"/>
                </a:cubicBezTo>
                <a:cubicBezTo>
                  <a:pt x="853345" y="151543"/>
                  <a:pt x="725139" y="155829"/>
                  <a:pt x="605885" y="195644"/>
                </a:cubicBezTo>
                <a:lnTo>
                  <a:pt x="582835" y="168593"/>
                </a:lnTo>
                <a:cubicBezTo>
                  <a:pt x="599028" y="162878"/>
                  <a:pt x="615316" y="157830"/>
                  <a:pt x="631698" y="153353"/>
                </a:cubicBezTo>
                <a:lnTo>
                  <a:pt x="644462" y="168307"/>
                </a:lnTo>
                <a:cubicBezTo>
                  <a:pt x="699469" y="154067"/>
                  <a:pt x="755452" y="147209"/>
                  <a:pt x="811054" y="147352"/>
                </a:cubicBezTo>
                <a:close/>
                <a:moveTo>
                  <a:pt x="1222915" y="144304"/>
                </a:moveTo>
                <a:lnTo>
                  <a:pt x="1227487" y="147162"/>
                </a:lnTo>
                <a:lnTo>
                  <a:pt x="1215009" y="167069"/>
                </a:lnTo>
                <a:cubicBezTo>
                  <a:pt x="1213485" y="166116"/>
                  <a:pt x="1211961" y="165164"/>
                  <a:pt x="1210437" y="164307"/>
                </a:cubicBezTo>
                <a:close/>
                <a:moveTo>
                  <a:pt x="397097" y="144209"/>
                </a:moveTo>
                <a:lnTo>
                  <a:pt x="409575" y="164211"/>
                </a:lnTo>
                <a:cubicBezTo>
                  <a:pt x="408051" y="165164"/>
                  <a:pt x="406527" y="166116"/>
                  <a:pt x="405003" y="167069"/>
                </a:cubicBezTo>
                <a:lnTo>
                  <a:pt x="392525" y="147066"/>
                </a:lnTo>
                <a:close/>
                <a:moveTo>
                  <a:pt x="1199388" y="130207"/>
                </a:moveTo>
                <a:lnTo>
                  <a:pt x="1204056" y="132874"/>
                </a:lnTo>
                <a:lnTo>
                  <a:pt x="1192339" y="153258"/>
                </a:lnTo>
                <a:cubicBezTo>
                  <a:pt x="1190816" y="152400"/>
                  <a:pt x="1189197" y="151448"/>
                  <a:pt x="1187672" y="150591"/>
                </a:cubicBezTo>
                <a:close/>
                <a:moveTo>
                  <a:pt x="420624" y="130207"/>
                </a:moveTo>
                <a:lnTo>
                  <a:pt x="432340" y="150591"/>
                </a:lnTo>
                <a:cubicBezTo>
                  <a:pt x="430815" y="151448"/>
                  <a:pt x="429292" y="152400"/>
                  <a:pt x="427673" y="153258"/>
                </a:cubicBezTo>
                <a:lnTo>
                  <a:pt x="415956" y="132874"/>
                </a:lnTo>
                <a:close/>
                <a:moveTo>
                  <a:pt x="1175481" y="116967"/>
                </a:moveTo>
                <a:lnTo>
                  <a:pt x="1180243" y="119539"/>
                </a:lnTo>
                <a:lnTo>
                  <a:pt x="1169194" y="140304"/>
                </a:lnTo>
                <a:cubicBezTo>
                  <a:pt x="1167670" y="139446"/>
                  <a:pt x="1166050" y="138589"/>
                  <a:pt x="1164431" y="137732"/>
                </a:cubicBezTo>
                <a:close/>
                <a:moveTo>
                  <a:pt x="444531" y="116967"/>
                </a:moveTo>
                <a:lnTo>
                  <a:pt x="455581" y="137732"/>
                </a:lnTo>
                <a:cubicBezTo>
                  <a:pt x="454056" y="138589"/>
                  <a:pt x="452437" y="139446"/>
                  <a:pt x="450818" y="140304"/>
                </a:cubicBezTo>
                <a:lnTo>
                  <a:pt x="439769" y="119539"/>
                </a:lnTo>
                <a:close/>
                <a:moveTo>
                  <a:pt x="810006" y="106394"/>
                </a:moveTo>
                <a:cubicBezTo>
                  <a:pt x="748379" y="106394"/>
                  <a:pt x="688657" y="114395"/>
                  <a:pt x="631698" y="129254"/>
                </a:cubicBezTo>
                <a:lnTo>
                  <a:pt x="629126" y="143256"/>
                </a:lnTo>
                <a:cubicBezTo>
                  <a:pt x="511873" y="175069"/>
                  <a:pt x="407003" y="236887"/>
                  <a:pt x="323278" y="320040"/>
                </a:cubicBezTo>
                <a:lnTo>
                  <a:pt x="309848" y="315277"/>
                </a:lnTo>
                <a:cubicBezTo>
                  <a:pt x="226028" y="399955"/>
                  <a:pt x="163639" y="505777"/>
                  <a:pt x="131350" y="624078"/>
                </a:cubicBezTo>
                <a:lnTo>
                  <a:pt x="142113" y="633317"/>
                </a:lnTo>
                <a:cubicBezTo>
                  <a:pt x="127254" y="689705"/>
                  <a:pt x="119253" y="748951"/>
                  <a:pt x="119253" y="810006"/>
                </a:cubicBezTo>
                <a:cubicBezTo>
                  <a:pt x="119253" y="871061"/>
                  <a:pt x="127254" y="930307"/>
                  <a:pt x="142113" y="986695"/>
                </a:cubicBezTo>
                <a:lnTo>
                  <a:pt x="131350" y="995934"/>
                </a:lnTo>
                <a:cubicBezTo>
                  <a:pt x="163735" y="1114234"/>
                  <a:pt x="226123" y="1220057"/>
                  <a:pt x="309848" y="1304734"/>
                </a:cubicBezTo>
                <a:lnTo>
                  <a:pt x="323278" y="1299972"/>
                </a:lnTo>
                <a:cubicBezTo>
                  <a:pt x="407003" y="1383220"/>
                  <a:pt x="511873" y="1445038"/>
                  <a:pt x="629126" y="1476756"/>
                </a:cubicBezTo>
                <a:lnTo>
                  <a:pt x="631698" y="1490758"/>
                </a:lnTo>
                <a:cubicBezTo>
                  <a:pt x="688657" y="1505712"/>
                  <a:pt x="748379" y="1513618"/>
                  <a:pt x="810006" y="1513618"/>
                </a:cubicBezTo>
                <a:cubicBezTo>
                  <a:pt x="871633" y="1513618"/>
                  <a:pt x="931355" y="1505617"/>
                  <a:pt x="988314" y="1490758"/>
                </a:cubicBezTo>
                <a:lnTo>
                  <a:pt x="990886" y="1476756"/>
                </a:lnTo>
                <a:cubicBezTo>
                  <a:pt x="1108234" y="1445038"/>
                  <a:pt x="1213104" y="1383220"/>
                  <a:pt x="1296829" y="1300067"/>
                </a:cubicBezTo>
                <a:lnTo>
                  <a:pt x="1310164" y="1304830"/>
                </a:lnTo>
                <a:cubicBezTo>
                  <a:pt x="1393889" y="1220057"/>
                  <a:pt x="1456277" y="1114234"/>
                  <a:pt x="1488663" y="995839"/>
                </a:cubicBezTo>
                <a:lnTo>
                  <a:pt x="1477899" y="986599"/>
                </a:lnTo>
                <a:cubicBezTo>
                  <a:pt x="1492758" y="930211"/>
                  <a:pt x="1500759" y="870966"/>
                  <a:pt x="1500759" y="809911"/>
                </a:cubicBezTo>
                <a:cubicBezTo>
                  <a:pt x="1500759" y="748855"/>
                  <a:pt x="1492758" y="689610"/>
                  <a:pt x="1477899" y="633222"/>
                </a:cubicBezTo>
                <a:lnTo>
                  <a:pt x="1488663" y="624078"/>
                </a:lnTo>
                <a:cubicBezTo>
                  <a:pt x="1456277" y="505777"/>
                  <a:pt x="1393889" y="399955"/>
                  <a:pt x="1310164" y="315277"/>
                </a:cubicBezTo>
                <a:lnTo>
                  <a:pt x="1296829" y="320040"/>
                </a:lnTo>
                <a:cubicBezTo>
                  <a:pt x="1213104" y="236791"/>
                  <a:pt x="1108139" y="174974"/>
                  <a:pt x="990886" y="143256"/>
                </a:cubicBezTo>
                <a:lnTo>
                  <a:pt x="988314" y="129254"/>
                </a:lnTo>
                <a:cubicBezTo>
                  <a:pt x="931355" y="114300"/>
                  <a:pt x="871633" y="106394"/>
                  <a:pt x="810006" y="106394"/>
                </a:cubicBezTo>
                <a:close/>
                <a:moveTo>
                  <a:pt x="1151097" y="104680"/>
                </a:moveTo>
                <a:lnTo>
                  <a:pt x="1155859" y="107157"/>
                </a:lnTo>
                <a:lnTo>
                  <a:pt x="1145572" y="128207"/>
                </a:lnTo>
                <a:cubicBezTo>
                  <a:pt x="1144048" y="127350"/>
                  <a:pt x="1142428" y="126588"/>
                  <a:pt x="1140809" y="125730"/>
                </a:cubicBezTo>
                <a:close/>
                <a:moveTo>
                  <a:pt x="469011" y="104680"/>
                </a:moveTo>
                <a:lnTo>
                  <a:pt x="479298" y="125826"/>
                </a:lnTo>
                <a:cubicBezTo>
                  <a:pt x="477679" y="126588"/>
                  <a:pt x="476059" y="127350"/>
                  <a:pt x="474440" y="128207"/>
                </a:cubicBezTo>
                <a:lnTo>
                  <a:pt x="464153" y="107061"/>
                </a:lnTo>
                <a:close/>
                <a:moveTo>
                  <a:pt x="1126236" y="93250"/>
                </a:moveTo>
                <a:lnTo>
                  <a:pt x="1131189" y="95441"/>
                </a:lnTo>
                <a:lnTo>
                  <a:pt x="1121664" y="116872"/>
                </a:lnTo>
                <a:cubicBezTo>
                  <a:pt x="1119950" y="116110"/>
                  <a:pt x="1118331" y="115443"/>
                  <a:pt x="1116711" y="114681"/>
                </a:cubicBezTo>
                <a:close/>
                <a:moveTo>
                  <a:pt x="493871" y="93250"/>
                </a:moveTo>
                <a:lnTo>
                  <a:pt x="503396" y="114681"/>
                </a:lnTo>
                <a:cubicBezTo>
                  <a:pt x="501681" y="115443"/>
                  <a:pt x="500062" y="116110"/>
                  <a:pt x="498443" y="116872"/>
                </a:cubicBezTo>
                <a:lnTo>
                  <a:pt x="488918" y="95441"/>
                </a:lnTo>
                <a:close/>
                <a:moveTo>
                  <a:pt x="810006" y="91916"/>
                </a:moveTo>
                <a:cubicBezTo>
                  <a:pt x="1206627" y="91916"/>
                  <a:pt x="1528191" y="413385"/>
                  <a:pt x="1528191" y="810101"/>
                </a:cubicBezTo>
                <a:cubicBezTo>
                  <a:pt x="1528191" y="1206722"/>
                  <a:pt x="1206627" y="1528286"/>
                  <a:pt x="810006" y="1528286"/>
                </a:cubicBezTo>
                <a:cubicBezTo>
                  <a:pt x="413385" y="1528286"/>
                  <a:pt x="91821" y="1206722"/>
                  <a:pt x="91821" y="810101"/>
                </a:cubicBezTo>
                <a:cubicBezTo>
                  <a:pt x="91821" y="413480"/>
                  <a:pt x="413385" y="91916"/>
                  <a:pt x="810006" y="91916"/>
                </a:cubicBezTo>
                <a:close/>
                <a:moveTo>
                  <a:pt x="1100995" y="82677"/>
                </a:moveTo>
                <a:lnTo>
                  <a:pt x="1106043" y="84677"/>
                </a:lnTo>
                <a:lnTo>
                  <a:pt x="1097280" y="106395"/>
                </a:lnTo>
                <a:cubicBezTo>
                  <a:pt x="1095566" y="105728"/>
                  <a:pt x="1093947" y="105061"/>
                  <a:pt x="1092232" y="104394"/>
                </a:cubicBezTo>
                <a:close/>
                <a:moveTo>
                  <a:pt x="519017" y="82677"/>
                </a:moveTo>
                <a:lnTo>
                  <a:pt x="527780" y="104394"/>
                </a:lnTo>
                <a:cubicBezTo>
                  <a:pt x="526161" y="105061"/>
                  <a:pt x="524446" y="105728"/>
                  <a:pt x="522827" y="106395"/>
                </a:cubicBezTo>
                <a:lnTo>
                  <a:pt x="514064" y="84677"/>
                </a:lnTo>
                <a:close/>
                <a:moveTo>
                  <a:pt x="1075468" y="72962"/>
                </a:moveTo>
                <a:lnTo>
                  <a:pt x="1080516" y="74772"/>
                </a:lnTo>
                <a:lnTo>
                  <a:pt x="1072515" y="96774"/>
                </a:lnTo>
                <a:cubicBezTo>
                  <a:pt x="1070800" y="96203"/>
                  <a:pt x="1069181" y="95536"/>
                  <a:pt x="1067467" y="94965"/>
                </a:cubicBezTo>
                <a:close/>
                <a:moveTo>
                  <a:pt x="544639" y="72962"/>
                </a:moveTo>
                <a:lnTo>
                  <a:pt x="552641" y="94965"/>
                </a:lnTo>
                <a:cubicBezTo>
                  <a:pt x="550926" y="95536"/>
                  <a:pt x="549212" y="96203"/>
                  <a:pt x="547592" y="96774"/>
                </a:cubicBezTo>
                <a:lnTo>
                  <a:pt x="539591" y="74772"/>
                </a:lnTo>
                <a:close/>
                <a:moveTo>
                  <a:pt x="1049560" y="64104"/>
                </a:moveTo>
                <a:lnTo>
                  <a:pt x="1054703" y="65818"/>
                </a:lnTo>
                <a:lnTo>
                  <a:pt x="1047464" y="88107"/>
                </a:lnTo>
                <a:cubicBezTo>
                  <a:pt x="1045750" y="87535"/>
                  <a:pt x="1044035" y="86964"/>
                  <a:pt x="1042321" y="86392"/>
                </a:cubicBezTo>
                <a:close/>
                <a:moveTo>
                  <a:pt x="570452" y="64104"/>
                </a:moveTo>
                <a:lnTo>
                  <a:pt x="577691" y="86392"/>
                </a:lnTo>
                <a:cubicBezTo>
                  <a:pt x="575977" y="86964"/>
                  <a:pt x="574263" y="87535"/>
                  <a:pt x="572548" y="88011"/>
                </a:cubicBezTo>
                <a:lnTo>
                  <a:pt x="565309" y="65723"/>
                </a:lnTo>
                <a:close/>
                <a:moveTo>
                  <a:pt x="596646" y="56198"/>
                </a:moveTo>
                <a:lnTo>
                  <a:pt x="603123" y="78772"/>
                </a:lnTo>
                <a:cubicBezTo>
                  <a:pt x="601409" y="79248"/>
                  <a:pt x="599694" y="79725"/>
                  <a:pt x="597980" y="80296"/>
                </a:cubicBezTo>
                <a:lnTo>
                  <a:pt x="591503" y="57722"/>
                </a:lnTo>
                <a:close/>
                <a:moveTo>
                  <a:pt x="1023461" y="56103"/>
                </a:moveTo>
                <a:lnTo>
                  <a:pt x="1028605" y="57627"/>
                </a:lnTo>
                <a:lnTo>
                  <a:pt x="1022128" y="80201"/>
                </a:lnTo>
                <a:cubicBezTo>
                  <a:pt x="1020413" y="79725"/>
                  <a:pt x="1018699" y="79248"/>
                  <a:pt x="1016889" y="78772"/>
                </a:cubicBezTo>
                <a:close/>
                <a:moveTo>
                  <a:pt x="996887" y="49244"/>
                </a:moveTo>
                <a:lnTo>
                  <a:pt x="1002125" y="50578"/>
                </a:lnTo>
                <a:lnTo>
                  <a:pt x="996505" y="73343"/>
                </a:lnTo>
                <a:cubicBezTo>
                  <a:pt x="994791" y="72867"/>
                  <a:pt x="992981" y="72390"/>
                  <a:pt x="991171" y="72009"/>
                </a:cubicBezTo>
                <a:close/>
                <a:moveTo>
                  <a:pt x="623030" y="49244"/>
                </a:moveTo>
                <a:lnTo>
                  <a:pt x="628745" y="72009"/>
                </a:lnTo>
                <a:cubicBezTo>
                  <a:pt x="627031" y="72390"/>
                  <a:pt x="625316" y="72867"/>
                  <a:pt x="623411" y="73343"/>
                </a:cubicBezTo>
                <a:lnTo>
                  <a:pt x="617791" y="50578"/>
                </a:lnTo>
                <a:close/>
                <a:moveTo>
                  <a:pt x="970312" y="43149"/>
                </a:moveTo>
                <a:lnTo>
                  <a:pt x="975550" y="44291"/>
                </a:lnTo>
                <a:lnTo>
                  <a:pt x="970693" y="67247"/>
                </a:lnTo>
                <a:cubicBezTo>
                  <a:pt x="968883" y="66866"/>
                  <a:pt x="967169" y="66485"/>
                  <a:pt x="965454" y="66104"/>
                </a:cubicBezTo>
                <a:close/>
                <a:moveTo>
                  <a:pt x="649796" y="43149"/>
                </a:moveTo>
                <a:lnTo>
                  <a:pt x="654653" y="66104"/>
                </a:lnTo>
                <a:cubicBezTo>
                  <a:pt x="652939" y="66485"/>
                  <a:pt x="651129" y="66866"/>
                  <a:pt x="649319" y="67247"/>
                </a:cubicBezTo>
                <a:lnTo>
                  <a:pt x="644462" y="44291"/>
                </a:lnTo>
                <a:close/>
                <a:moveTo>
                  <a:pt x="943451" y="38005"/>
                </a:moveTo>
                <a:lnTo>
                  <a:pt x="948785" y="38958"/>
                </a:lnTo>
                <a:lnTo>
                  <a:pt x="944689" y="62103"/>
                </a:lnTo>
                <a:cubicBezTo>
                  <a:pt x="942880" y="61818"/>
                  <a:pt x="941070" y="61532"/>
                  <a:pt x="939355" y="61151"/>
                </a:cubicBezTo>
                <a:close/>
                <a:moveTo>
                  <a:pt x="676656" y="38005"/>
                </a:moveTo>
                <a:lnTo>
                  <a:pt x="680752" y="61246"/>
                </a:lnTo>
                <a:cubicBezTo>
                  <a:pt x="678942" y="61532"/>
                  <a:pt x="677132" y="61818"/>
                  <a:pt x="675418" y="62103"/>
                </a:cubicBezTo>
                <a:lnTo>
                  <a:pt x="671322" y="38958"/>
                </a:lnTo>
                <a:close/>
                <a:moveTo>
                  <a:pt x="916400" y="33814"/>
                </a:moveTo>
                <a:lnTo>
                  <a:pt x="921734" y="34576"/>
                </a:lnTo>
                <a:lnTo>
                  <a:pt x="918496" y="57912"/>
                </a:lnTo>
                <a:cubicBezTo>
                  <a:pt x="916686" y="57627"/>
                  <a:pt x="914876" y="57436"/>
                  <a:pt x="913162" y="57150"/>
                </a:cubicBezTo>
                <a:close/>
                <a:moveTo>
                  <a:pt x="703707" y="33814"/>
                </a:moveTo>
                <a:lnTo>
                  <a:pt x="706946" y="57150"/>
                </a:lnTo>
                <a:cubicBezTo>
                  <a:pt x="705136" y="57436"/>
                  <a:pt x="703422" y="57627"/>
                  <a:pt x="701612" y="57912"/>
                </a:cubicBezTo>
                <a:lnTo>
                  <a:pt x="698373" y="34576"/>
                </a:lnTo>
                <a:close/>
                <a:moveTo>
                  <a:pt x="889254" y="30671"/>
                </a:moveTo>
                <a:lnTo>
                  <a:pt x="894588" y="31242"/>
                </a:lnTo>
                <a:lnTo>
                  <a:pt x="892112" y="54674"/>
                </a:lnTo>
                <a:cubicBezTo>
                  <a:pt x="890397" y="54483"/>
                  <a:pt x="888588" y="54293"/>
                  <a:pt x="886778" y="54102"/>
                </a:cubicBezTo>
                <a:close/>
                <a:moveTo>
                  <a:pt x="730853" y="30671"/>
                </a:moveTo>
                <a:lnTo>
                  <a:pt x="733330" y="54102"/>
                </a:lnTo>
                <a:cubicBezTo>
                  <a:pt x="731520" y="54197"/>
                  <a:pt x="729710" y="54388"/>
                  <a:pt x="727996" y="54674"/>
                </a:cubicBezTo>
                <a:lnTo>
                  <a:pt x="725519" y="31242"/>
                </a:lnTo>
                <a:close/>
                <a:moveTo>
                  <a:pt x="861917" y="28385"/>
                </a:moveTo>
                <a:lnTo>
                  <a:pt x="867346" y="28766"/>
                </a:lnTo>
                <a:lnTo>
                  <a:pt x="865727" y="52293"/>
                </a:lnTo>
                <a:cubicBezTo>
                  <a:pt x="863918" y="52102"/>
                  <a:pt x="862108" y="52007"/>
                  <a:pt x="860298" y="51912"/>
                </a:cubicBezTo>
                <a:close/>
                <a:moveTo>
                  <a:pt x="758095" y="28385"/>
                </a:moveTo>
                <a:lnTo>
                  <a:pt x="759714" y="51912"/>
                </a:lnTo>
                <a:cubicBezTo>
                  <a:pt x="757904" y="52007"/>
                  <a:pt x="756094" y="52102"/>
                  <a:pt x="754285" y="52293"/>
                </a:cubicBezTo>
                <a:lnTo>
                  <a:pt x="752666" y="28766"/>
                </a:lnTo>
                <a:close/>
                <a:moveTo>
                  <a:pt x="834676" y="26956"/>
                </a:moveTo>
                <a:lnTo>
                  <a:pt x="840105" y="27146"/>
                </a:lnTo>
                <a:lnTo>
                  <a:pt x="839248" y="50769"/>
                </a:lnTo>
                <a:cubicBezTo>
                  <a:pt x="837438" y="50673"/>
                  <a:pt x="835628" y="50673"/>
                  <a:pt x="833819" y="50578"/>
                </a:cubicBezTo>
                <a:close/>
                <a:moveTo>
                  <a:pt x="785336" y="26956"/>
                </a:moveTo>
                <a:lnTo>
                  <a:pt x="786194" y="50578"/>
                </a:lnTo>
                <a:cubicBezTo>
                  <a:pt x="784384" y="50673"/>
                  <a:pt x="782574" y="50673"/>
                  <a:pt x="780764" y="50769"/>
                </a:cubicBezTo>
                <a:lnTo>
                  <a:pt x="779907" y="27146"/>
                </a:lnTo>
                <a:close/>
                <a:moveTo>
                  <a:pt x="807339" y="26575"/>
                </a:moveTo>
                <a:lnTo>
                  <a:pt x="812673" y="26575"/>
                </a:lnTo>
                <a:lnTo>
                  <a:pt x="812673" y="50197"/>
                </a:lnTo>
                <a:cubicBezTo>
                  <a:pt x="811815" y="50197"/>
                  <a:pt x="810863" y="50197"/>
                  <a:pt x="810006" y="50197"/>
                </a:cubicBezTo>
                <a:cubicBezTo>
                  <a:pt x="809149" y="50197"/>
                  <a:pt x="808197" y="50197"/>
                  <a:pt x="807339" y="50197"/>
                </a:cubicBezTo>
                <a:close/>
                <a:moveTo>
                  <a:pt x="810006" y="7620"/>
                </a:moveTo>
                <a:cubicBezTo>
                  <a:pt x="367475" y="7620"/>
                  <a:pt x="7525" y="367570"/>
                  <a:pt x="7525" y="810101"/>
                </a:cubicBezTo>
                <a:cubicBezTo>
                  <a:pt x="7525" y="1252633"/>
                  <a:pt x="367475" y="1612583"/>
                  <a:pt x="810006" y="1612583"/>
                </a:cubicBezTo>
                <a:cubicBezTo>
                  <a:pt x="1252538" y="1612583"/>
                  <a:pt x="1612488" y="1252633"/>
                  <a:pt x="1612488" y="810101"/>
                </a:cubicBezTo>
                <a:cubicBezTo>
                  <a:pt x="1612488" y="367570"/>
                  <a:pt x="1252538" y="7620"/>
                  <a:pt x="810006" y="7620"/>
                </a:cubicBezTo>
                <a:close/>
                <a:moveTo>
                  <a:pt x="810006" y="0"/>
                </a:moveTo>
                <a:cubicBezTo>
                  <a:pt x="1026319" y="0"/>
                  <a:pt x="1229773" y="84296"/>
                  <a:pt x="1382744" y="237268"/>
                </a:cubicBezTo>
                <a:cubicBezTo>
                  <a:pt x="1535716" y="390239"/>
                  <a:pt x="1620012" y="593693"/>
                  <a:pt x="1620012" y="810006"/>
                </a:cubicBezTo>
                <a:cubicBezTo>
                  <a:pt x="1620012" y="1026319"/>
                  <a:pt x="1535716" y="1229773"/>
                  <a:pt x="1382744" y="1382744"/>
                </a:cubicBezTo>
                <a:cubicBezTo>
                  <a:pt x="1229773" y="1535811"/>
                  <a:pt x="1026414" y="1620012"/>
                  <a:pt x="810006" y="1620012"/>
                </a:cubicBezTo>
                <a:cubicBezTo>
                  <a:pt x="593598" y="1620012"/>
                  <a:pt x="390240" y="1535716"/>
                  <a:pt x="237268" y="1382744"/>
                </a:cubicBezTo>
                <a:cubicBezTo>
                  <a:pt x="84297" y="1229773"/>
                  <a:pt x="0" y="1026319"/>
                  <a:pt x="0" y="810006"/>
                </a:cubicBezTo>
                <a:cubicBezTo>
                  <a:pt x="0" y="593693"/>
                  <a:pt x="84297" y="390239"/>
                  <a:pt x="237268" y="237268"/>
                </a:cubicBezTo>
                <a:cubicBezTo>
                  <a:pt x="390240" y="84296"/>
                  <a:pt x="593693" y="0"/>
                  <a:pt x="81000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3">
                  <a:alpha val="5000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  <a:scene3d>
            <a:camera prst="perspectiveRelaxedModerately" fov="4500000">
              <a:rot lat="17690630" lon="0" rev="0"/>
            </a:camera>
            <a:lightRig rig="threePt" dir="t"/>
          </a:scene3d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1003860" y="3885718"/>
            <a:ext cx="1438037" cy="2264275"/>
            <a:chOff x="5084763" y="1835150"/>
            <a:chExt cx="2022476" cy="3184526"/>
          </a:xfrm>
          <a:solidFill>
            <a:schemeClr val="accent1">
              <a:lumMod val="75000"/>
            </a:schemeClr>
          </a:solidFill>
          <a:effectLst/>
        </p:grpSpPr>
        <p:sp>
          <p:nvSpPr>
            <p:cNvPr id="27" name="Freeform 81"/>
            <p:cNvSpPr/>
            <p:nvPr/>
          </p:nvSpPr>
          <p:spPr bwMode="auto">
            <a:xfrm>
              <a:off x="5084763" y="1843088"/>
              <a:ext cx="1665288" cy="711200"/>
            </a:xfrm>
            <a:custGeom>
              <a:avLst/>
              <a:gdLst>
                <a:gd name="T0" fmla="*/ 220 w 1049"/>
                <a:gd name="T1" fmla="*/ 297 h 448"/>
                <a:gd name="T2" fmla="*/ 0 w 1049"/>
                <a:gd name="T3" fmla="*/ 170 h 448"/>
                <a:gd name="T4" fmla="*/ 292 w 1049"/>
                <a:gd name="T5" fmla="*/ 0 h 448"/>
                <a:gd name="T6" fmla="*/ 600 w 1049"/>
                <a:gd name="T7" fmla="*/ 0 h 448"/>
                <a:gd name="T8" fmla="*/ 1049 w 1049"/>
                <a:gd name="T9" fmla="*/ 260 h 448"/>
                <a:gd name="T10" fmla="*/ 725 w 1049"/>
                <a:gd name="T11" fmla="*/ 448 h 448"/>
                <a:gd name="T12" fmla="*/ 341 w 1049"/>
                <a:gd name="T13" fmla="*/ 226 h 448"/>
                <a:gd name="T14" fmla="*/ 220 w 1049"/>
                <a:gd name="T15" fmla="*/ 297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49" h="448">
                  <a:moveTo>
                    <a:pt x="220" y="297"/>
                  </a:moveTo>
                  <a:lnTo>
                    <a:pt x="0" y="170"/>
                  </a:lnTo>
                  <a:lnTo>
                    <a:pt x="292" y="0"/>
                  </a:lnTo>
                  <a:lnTo>
                    <a:pt x="600" y="0"/>
                  </a:lnTo>
                  <a:lnTo>
                    <a:pt x="1049" y="260"/>
                  </a:lnTo>
                  <a:lnTo>
                    <a:pt x="725" y="448"/>
                  </a:lnTo>
                  <a:lnTo>
                    <a:pt x="341" y="226"/>
                  </a:lnTo>
                  <a:lnTo>
                    <a:pt x="220" y="297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8" name="Freeform 91"/>
            <p:cNvSpPr/>
            <p:nvPr/>
          </p:nvSpPr>
          <p:spPr bwMode="auto">
            <a:xfrm>
              <a:off x="5084763" y="4140200"/>
              <a:ext cx="349250" cy="431800"/>
            </a:xfrm>
            <a:custGeom>
              <a:avLst/>
              <a:gdLst>
                <a:gd name="T0" fmla="*/ 220 w 220"/>
                <a:gd name="T1" fmla="*/ 127 h 272"/>
                <a:gd name="T2" fmla="*/ 0 w 220"/>
                <a:gd name="T3" fmla="*/ 0 h 272"/>
                <a:gd name="T4" fmla="*/ 0 w 220"/>
                <a:gd name="T5" fmla="*/ 145 h 272"/>
                <a:gd name="T6" fmla="*/ 220 w 220"/>
                <a:gd name="T7" fmla="*/ 272 h 272"/>
                <a:gd name="T8" fmla="*/ 220 w 220"/>
                <a:gd name="T9" fmla="*/ 127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272">
                  <a:moveTo>
                    <a:pt x="220" y="127"/>
                  </a:moveTo>
                  <a:lnTo>
                    <a:pt x="0" y="0"/>
                  </a:lnTo>
                  <a:lnTo>
                    <a:pt x="0" y="145"/>
                  </a:lnTo>
                  <a:lnTo>
                    <a:pt x="220" y="272"/>
                  </a:lnTo>
                  <a:lnTo>
                    <a:pt x="220" y="127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9" name="Freeform 93"/>
            <p:cNvSpPr/>
            <p:nvPr/>
          </p:nvSpPr>
          <p:spPr bwMode="auto">
            <a:xfrm>
              <a:off x="5084763" y="2112963"/>
              <a:ext cx="349250" cy="290513"/>
            </a:xfrm>
            <a:custGeom>
              <a:avLst/>
              <a:gdLst>
                <a:gd name="T0" fmla="*/ 220 w 220"/>
                <a:gd name="T1" fmla="*/ 127 h 183"/>
                <a:gd name="T2" fmla="*/ 0 w 220"/>
                <a:gd name="T3" fmla="*/ 0 h 183"/>
                <a:gd name="T4" fmla="*/ 0 w 220"/>
                <a:gd name="T5" fmla="*/ 56 h 183"/>
                <a:gd name="T6" fmla="*/ 0 w 220"/>
                <a:gd name="T7" fmla="*/ 56 h 183"/>
                <a:gd name="T8" fmla="*/ 220 w 220"/>
                <a:gd name="T9" fmla="*/ 183 h 183"/>
                <a:gd name="T10" fmla="*/ 220 w 220"/>
                <a:gd name="T11" fmla="*/ 127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" h="183">
                  <a:moveTo>
                    <a:pt x="220" y="127"/>
                  </a:moveTo>
                  <a:lnTo>
                    <a:pt x="0" y="0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220" y="183"/>
                  </a:lnTo>
                  <a:lnTo>
                    <a:pt x="220" y="127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0" name="Freeform 94"/>
            <p:cNvSpPr/>
            <p:nvPr/>
          </p:nvSpPr>
          <p:spPr bwMode="auto">
            <a:xfrm>
              <a:off x="5626101" y="2201863"/>
              <a:ext cx="609600" cy="442913"/>
            </a:xfrm>
            <a:custGeom>
              <a:avLst/>
              <a:gdLst>
                <a:gd name="T0" fmla="*/ 384 w 384"/>
                <a:gd name="T1" fmla="*/ 222 h 279"/>
                <a:gd name="T2" fmla="*/ 0 w 384"/>
                <a:gd name="T3" fmla="*/ 0 h 279"/>
                <a:gd name="T4" fmla="*/ 0 w 384"/>
                <a:gd name="T5" fmla="*/ 55 h 279"/>
                <a:gd name="T6" fmla="*/ 0 w 384"/>
                <a:gd name="T7" fmla="*/ 56 h 279"/>
                <a:gd name="T8" fmla="*/ 0 w 384"/>
                <a:gd name="T9" fmla="*/ 56 h 279"/>
                <a:gd name="T10" fmla="*/ 384 w 384"/>
                <a:gd name="T11" fmla="*/ 279 h 279"/>
                <a:gd name="T12" fmla="*/ 384 w 384"/>
                <a:gd name="T13" fmla="*/ 222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4" h="279">
                  <a:moveTo>
                    <a:pt x="384" y="222"/>
                  </a:moveTo>
                  <a:lnTo>
                    <a:pt x="0" y="0"/>
                  </a:lnTo>
                  <a:lnTo>
                    <a:pt x="0" y="55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384" y="279"/>
                  </a:lnTo>
                  <a:lnTo>
                    <a:pt x="384" y="222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1" name="Freeform 95"/>
            <p:cNvSpPr>
              <a:spLocks noEditPoints="1"/>
            </p:cNvSpPr>
            <p:nvPr/>
          </p:nvSpPr>
          <p:spPr bwMode="auto">
            <a:xfrm>
              <a:off x="5092701" y="2208213"/>
              <a:ext cx="165100" cy="2033588"/>
            </a:xfrm>
            <a:custGeom>
              <a:avLst/>
              <a:gdLst>
                <a:gd name="T0" fmla="*/ 14 w 59"/>
                <a:gd name="T1" fmla="*/ 701 h 727"/>
                <a:gd name="T2" fmla="*/ 14 w 59"/>
                <a:gd name="T3" fmla="*/ 701 h 727"/>
                <a:gd name="T4" fmla="*/ 13 w 59"/>
                <a:gd name="T5" fmla="*/ 700 h 727"/>
                <a:gd name="T6" fmla="*/ 13 w 59"/>
                <a:gd name="T7" fmla="*/ 7 h 727"/>
                <a:gd name="T8" fmla="*/ 11 w 59"/>
                <a:gd name="T9" fmla="*/ 6 h 727"/>
                <a:gd name="T10" fmla="*/ 11 w 59"/>
                <a:gd name="T11" fmla="*/ 699 h 727"/>
                <a:gd name="T12" fmla="*/ 13 w 59"/>
                <a:gd name="T13" fmla="*/ 700 h 727"/>
                <a:gd name="T14" fmla="*/ 14 w 59"/>
                <a:gd name="T15" fmla="*/ 701 h 727"/>
                <a:gd name="T16" fmla="*/ 26 w 59"/>
                <a:gd name="T17" fmla="*/ 707 h 727"/>
                <a:gd name="T18" fmla="*/ 26 w 59"/>
                <a:gd name="T19" fmla="*/ 707 h 727"/>
                <a:gd name="T20" fmla="*/ 24 w 59"/>
                <a:gd name="T21" fmla="*/ 706 h 727"/>
                <a:gd name="T22" fmla="*/ 24 w 59"/>
                <a:gd name="T23" fmla="*/ 14 h 727"/>
                <a:gd name="T24" fmla="*/ 22 w 59"/>
                <a:gd name="T25" fmla="*/ 13 h 727"/>
                <a:gd name="T26" fmla="*/ 22 w 59"/>
                <a:gd name="T27" fmla="*/ 705 h 727"/>
                <a:gd name="T28" fmla="*/ 24 w 59"/>
                <a:gd name="T29" fmla="*/ 706 h 727"/>
                <a:gd name="T30" fmla="*/ 26 w 59"/>
                <a:gd name="T31" fmla="*/ 707 h 727"/>
                <a:gd name="T32" fmla="*/ 37 w 59"/>
                <a:gd name="T33" fmla="*/ 714 h 727"/>
                <a:gd name="T34" fmla="*/ 37 w 59"/>
                <a:gd name="T35" fmla="*/ 714 h 727"/>
                <a:gd name="T36" fmla="*/ 35 w 59"/>
                <a:gd name="T37" fmla="*/ 713 h 727"/>
                <a:gd name="T38" fmla="*/ 35 w 59"/>
                <a:gd name="T39" fmla="*/ 20 h 727"/>
                <a:gd name="T40" fmla="*/ 34 w 59"/>
                <a:gd name="T41" fmla="*/ 19 h 727"/>
                <a:gd name="T42" fmla="*/ 34 w 59"/>
                <a:gd name="T43" fmla="*/ 712 h 727"/>
                <a:gd name="T44" fmla="*/ 35 w 59"/>
                <a:gd name="T45" fmla="*/ 713 h 727"/>
                <a:gd name="T46" fmla="*/ 37 w 59"/>
                <a:gd name="T47" fmla="*/ 714 h 727"/>
                <a:gd name="T48" fmla="*/ 48 w 59"/>
                <a:gd name="T49" fmla="*/ 720 h 727"/>
                <a:gd name="T50" fmla="*/ 48 w 59"/>
                <a:gd name="T51" fmla="*/ 720 h 727"/>
                <a:gd name="T52" fmla="*/ 46 w 59"/>
                <a:gd name="T53" fmla="*/ 719 h 727"/>
                <a:gd name="T54" fmla="*/ 46 w 59"/>
                <a:gd name="T55" fmla="*/ 27 h 727"/>
                <a:gd name="T56" fmla="*/ 45 w 59"/>
                <a:gd name="T57" fmla="*/ 26 h 727"/>
                <a:gd name="T58" fmla="*/ 45 w 59"/>
                <a:gd name="T59" fmla="*/ 718 h 727"/>
                <a:gd name="T60" fmla="*/ 46 w 59"/>
                <a:gd name="T61" fmla="*/ 719 h 727"/>
                <a:gd name="T62" fmla="*/ 48 w 59"/>
                <a:gd name="T63" fmla="*/ 720 h 727"/>
                <a:gd name="T64" fmla="*/ 59 w 59"/>
                <a:gd name="T65" fmla="*/ 727 h 727"/>
                <a:gd name="T66" fmla="*/ 59 w 59"/>
                <a:gd name="T67" fmla="*/ 727 h 727"/>
                <a:gd name="T68" fmla="*/ 58 w 59"/>
                <a:gd name="T69" fmla="*/ 726 h 727"/>
                <a:gd name="T70" fmla="*/ 58 w 59"/>
                <a:gd name="T71" fmla="*/ 33 h 727"/>
                <a:gd name="T72" fmla="*/ 56 w 59"/>
                <a:gd name="T73" fmla="*/ 32 h 727"/>
                <a:gd name="T74" fmla="*/ 56 w 59"/>
                <a:gd name="T75" fmla="*/ 725 h 727"/>
                <a:gd name="T76" fmla="*/ 58 w 59"/>
                <a:gd name="T77" fmla="*/ 726 h 727"/>
                <a:gd name="T78" fmla="*/ 59 w 59"/>
                <a:gd name="T79" fmla="*/ 727 h 727"/>
                <a:gd name="T80" fmla="*/ 3 w 59"/>
                <a:gd name="T81" fmla="*/ 694 h 727"/>
                <a:gd name="T82" fmla="*/ 3 w 59"/>
                <a:gd name="T83" fmla="*/ 694 h 727"/>
                <a:gd name="T84" fmla="*/ 1 w 59"/>
                <a:gd name="T85" fmla="*/ 693 h 727"/>
                <a:gd name="T86" fmla="*/ 1 w 59"/>
                <a:gd name="T87" fmla="*/ 1 h 727"/>
                <a:gd name="T88" fmla="*/ 0 w 59"/>
                <a:gd name="T89" fmla="*/ 0 h 727"/>
                <a:gd name="T90" fmla="*/ 0 w 59"/>
                <a:gd name="T91" fmla="*/ 692 h 727"/>
                <a:gd name="T92" fmla="*/ 1 w 59"/>
                <a:gd name="T93" fmla="*/ 693 h 727"/>
                <a:gd name="T94" fmla="*/ 3 w 59"/>
                <a:gd name="T95" fmla="*/ 694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9" h="727">
                  <a:moveTo>
                    <a:pt x="14" y="701"/>
                  </a:moveTo>
                  <a:cubicBezTo>
                    <a:pt x="14" y="701"/>
                    <a:pt x="14" y="701"/>
                    <a:pt x="14" y="701"/>
                  </a:cubicBezTo>
                  <a:cubicBezTo>
                    <a:pt x="14" y="700"/>
                    <a:pt x="13" y="700"/>
                    <a:pt x="13" y="700"/>
                  </a:cubicBezTo>
                  <a:cubicBezTo>
                    <a:pt x="13" y="469"/>
                    <a:pt x="13" y="238"/>
                    <a:pt x="13" y="7"/>
                  </a:cubicBezTo>
                  <a:cubicBezTo>
                    <a:pt x="12" y="7"/>
                    <a:pt x="12" y="7"/>
                    <a:pt x="11" y="6"/>
                  </a:cubicBezTo>
                  <a:cubicBezTo>
                    <a:pt x="11" y="237"/>
                    <a:pt x="11" y="468"/>
                    <a:pt x="11" y="699"/>
                  </a:cubicBezTo>
                  <a:cubicBezTo>
                    <a:pt x="12" y="699"/>
                    <a:pt x="12" y="700"/>
                    <a:pt x="13" y="700"/>
                  </a:cubicBezTo>
                  <a:cubicBezTo>
                    <a:pt x="13" y="700"/>
                    <a:pt x="14" y="700"/>
                    <a:pt x="14" y="701"/>
                  </a:cubicBezTo>
                  <a:close/>
                  <a:moveTo>
                    <a:pt x="26" y="707"/>
                  </a:moveTo>
                  <a:cubicBezTo>
                    <a:pt x="26" y="707"/>
                    <a:pt x="26" y="707"/>
                    <a:pt x="26" y="707"/>
                  </a:cubicBezTo>
                  <a:cubicBezTo>
                    <a:pt x="25" y="707"/>
                    <a:pt x="24" y="707"/>
                    <a:pt x="24" y="706"/>
                  </a:cubicBezTo>
                  <a:cubicBezTo>
                    <a:pt x="24" y="475"/>
                    <a:pt x="24" y="245"/>
                    <a:pt x="24" y="14"/>
                  </a:cubicBezTo>
                  <a:cubicBezTo>
                    <a:pt x="23" y="14"/>
                    <a:pt x="23" y="13"/>
                    <a:pt x="22" y="13"/>
                  </a:cubicBezTo>
                  <a:cubicBezTo>
                    <a:pt x="22" y="244"/>
                    <a:pt x="22" y="475"/>
                    <a:pt x="22" y="705"/>
                  </a:cubicBezTo>
                  <a:cubicBezTo>
                    <a:pt x="23" y="706"/>
                    <a:pt x="23" y="706"/>
                    <a:pt x="24" y="706"/>
                  </a:cubicBezTo>
                  <a:cubicBezTo>
                    <a:pt x="24" y="707"/>
                    <a:pt x="25" y="707"/>
                    <a:pt x="26" y="707"/>
                  </a:cubicBezTo>
                  <a:close/>
                  <a:moveTo>
                    <a:pt x="37" y="714"/>
                  </a:moveTo>
                  <a:cubicBezTo>
                    <a:pt x="37" y="714"/>
                    <a:pt x="37" y="714"/>
                    <a:pt x="37" y="714"/>
                  </a:cubicBezTo>
                  <a:cubicBezTo>
                    <a:pt x="36" y="713"/>
                    <a:pt x="36" y="713"/>
                    <a:pt x="35" y="713"/>
                  </a:cubicBezTo>
                  <a:cubicBezTo>
                    <a:pt x="35" y="482"/>
                    <a:pt x="35" y="251"/>
                    <a:pt x="35" y="20"/>
                  </a:cubicBezTo>
                  <a:cubicBezTo>
                    <a:pt x="35" y="20"/>
                    <a:pt x="34" y="20"/>
                    <a:pt x="34" y="19"/>
                  </a:cubicBezTo>
                  <a:cubicBezTo>
                    <a:pt x="34" y="250"/>
                    <a:pt x="34" y="481"/>
                    <a:pt x="34" y="712"/>
                  </a:cubicBezTo>
                  <a:cubicBezTo>
                    <a:pt x="34" y="712"/>
                    <a:pt x="35" y="713"/>
                    <a:pt x="35" y="713"/>
                  </a:cubicBezTo>
                  <a:cubicBezTo>
                    <a:pt x="36" y="713"/>
                    <a:pt x="36" y="713"/>
                    <a:pt x="37" y="714"/>
                  </a:cubicBezTo>
                  <a:close/>
                  <a:moveTo>
                    <a:pt x="48" y="720"/>
                  </a:moveTo>
                  <a:cubicBezTo>
                    <a:pt x="48" y="720"/>
                    <a:pt x="48" y="720"/>
                    <a:pt x="48" y="720"/>
                  </a:cubicBezTo>
                  <a:cubicBezTo>
                    <a:pt x="47" y="720"/>
                    <a:pt x="47" y="720"/>
                    <a:pt x="46" y="719"/>
                  </a:cubicBezTo>
                  <a:cubicBezTo>
                    <a:pt x="46" y="488"/>
                    <a:pt x="46" y="258"/>
                    <a:pt x="46" y="27"/>
                  </a:cubicBezTo>
                  <a:cubicBezTo>
                    <a:pt x="46" y="27"/>
                    <a:pt x="45" y="26"/>
                    <a:pt x="45" y="26"/>
                  </a:cubicBezTo>
                  <a:cubicBezTo>
                    <a:pt x="45" y="257"/>
                    <a:pt x="45" y="488"/>
                    <a:pt x="45" y="718"/>
                  </a:cubicBezTo>
                  <a:cubicBezTo>
                    <a:pt x="45" y="719"/>
                    <a:pt x="46" y="719"/>
                    <a:pt x="46" y="719"/>
                  </a:cubicBezTo>
                  <a:cubicBezTo>
                    <a:pt x="47" y="720"/>
                    <a:pt x="47" y="720"/>
                    <a:pt x="48" y="720"/>
                  </a:cubicBezTo>
                  <a:close/>
                  <a:moveTo>
                    <a:pt x="59" y="727"/>
                  </a:moveTo>
                  <a:cubicBezTo>
                    <a:pt x="59" y="727"/>
                    <a:pt x="59" y="727"/>
                    <a:pt x="59" y="727"/>
                  </a:cubicBezTo>
                  <a:cubicBezTo>
                    <a:pt x="58" y="726"/>
                    <a:pt x="58" y="726"/>
                    <a:pt x="58" y="726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6" y="725"/>
                    <a:pt x="56" y="725"/>
                    <a:pt x="56" y="725"/>
                  </a:cubicBezTo>
                  <a:cubicBezTo>
                    <a:pt x="58" y="726"/>
                    <a:pt x="58" y="726"/>
                    <a:pt x="58" y="726"/>
                  </a:cubicBezTo>
                  <a:cubicBezTo>
                    <a:pt x="59" y="727"/>
                    <a:pt x="59" y="727"/>
                    <a:pt x="59" y="727"/>
                  </a:cubicBezTo>
                  <a:close/>
                  <a:moveTo>
                    <a:pt x="3" y="694"/>
                  </a:moveTo>
                  <a:cubicBezTo>
                    <a:pt x="3" y="694"/>
                    <a:pt x="3" y="694"/>
                    <a:pt x="3" y="694"/>
                  </a:cubicBezTo>
                  <a:cubicBezTo>
                    <a:pt x="1" y="693"/>
                    <a:pt x="1" y="693"/>
                    <a:pt x="1" y="69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92"/>
                    <a:pt x="0" y="692"/>
                    <a:pt x="0" y="692"/>
                  </a:cubicBezTo>
                  <a:cubicBezTo>
                    <a:pt x="1" y="693"/>
                    <a:pt x="1" y="693"/>
                    <a:pt x="1" y="693"/>
                  </a:cubicBezTo>
                  <a:lnTo>
                    <a:pt x="3" y="694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2" name="Freeform 96"/>
            <p:cNvSpPr>
              <a:spLocks noEditPoints="1"/>
            </p:cNvSpPr>
            <p:nvPr/>
          </p:nvSpPr>
          <p:spPr bwMode="auto">
            <a:xfrm>
              <a:off x="5262563" y="2305050"/>
              <a:ext cx="165100" cy="2035175"/>
            </a:xfrm>
            <a:custGeom>
              <a:avLst/>
              <a:gdLst>
                <a:gd name="T0" fmla="*/ 14 w 59"/>
                <a:gd name="T1" fmla="*/ 701 h 727"/>
                <a:gd name="T2" fmla="*/ 14 w 59"/>
                <a:gd name="T3" fmla="*/ 701 h 727"/>
                <a:gd name="T4" fmla="*/ 12 w 59"/>
                <a:gd name="T5" fmla="*/ 700 h 727"/>
                <a:gd name="T6" fmla="*/ 12 w 59"/>
                <a:gd name="T7" fmla="*/ 7 h 727"/>
                <a:gd name="T8" fmla="*/ 11 w 59"/>
                <a:gd name="T9" fmla="*/ 7 h 727"/>
                <a:gd name="T10" fmla="*/ 11 w 59"/>
                <a:gd name="T11" fmla="*/ 699 h 727"/>
                <a:gd name="T12" fmla="*/ 12 w 59"/>
                <a:gd name="T13" fmla="*/ 700 h 727"/>
                <a:gd name="T14" fmla="*/ 14 w 59"/>
                <a:gd name="T15" fmla="*/ 701 h 727"/>
                <a:gd name="T16" fmla="*/ 25 w 59"/>
                <a:gd name="T17" fmla="*/ 707 h 727"/>
                <a:gd name="T18" fmla="*/ 25 w 59"/>
                <a:gd name="T19" fmla="*/ 707 h 727"/>
                <a:gd name="T20" fmla="*/ 24 w 59"/>
                <a:gd name="T21" fmla="*/ 706 h 727"/>
                <a:gd name="T22" fmla="*/ 24 w 59"/>
                <a:gd name="T23" fmla="*/ 14 h 727"/>
                <a:gd name="T24" fmla="*/ 22 w 59"/>
                <a:gd name="T25" fmla="*/ 13 h 727"/>
                <a:gd name="T26" fmla="*/ 22 w 59"/>
                <a:gd name="T27" fmla="*/ 706 h 727"/>
                <a:gd name="T28" fmla="*/ 24 w 59"/>
                <a:gd name="T29" fmla="*/ 706 h 727"/>
                <a:gd name="T30" fmla="*/ 25 w 59"/>
                <a:gd name="T31" fmla="*/ 707 h 727"/>
                <a:gd name="T32" fmla="*/ 37 w 59"/>
                <a:gd name="T33" fmla="*/ 714 h 727"/>
                <a:gd name="T34" fmla="*/ 37 w 59"/>
                <a:gd name="T35" fmla="*/ 714 h 727"/>
                <a:gd name="T36" fmla="*/ 35 w 59"/>
                <a:gd name="T37" fmla="*/ 713 h 727"/>
                <a:gd name="T38" fmla="*/ 35 w 59"/>
                <a:gd name="T39" fmla="*/ 20 h 727"/>
                <a:gd name="T40" fmla="*/ 34 w 59"/>
                <a:gd name="T41" fmla="*/ 20 h 727"/>
                <a:gd name="T42" fmla="*/ 34 w 59"/>
                <a:gd name="T43" fmla="*/ 712 h 727"/>
                <a:gd name="T44" fmla="*/ 35 w 59"/>
                <a:gd name="T45" fmla="*/ 713 h 727"/>
                <a:gd name="T46" fmla="*/ 37 w 59"/>
                <a:gd name="T47" fmla="*/ 714 h 727"/>
                <a:gd name="T48" fmla="*/ 48 w 59"/>
                <a:gd name="T49" fmla="*/ 720 h 727"/>
                <a:gd name="T50" fmla="*/ 48 w 59"/>
                <a:gd name="T51" fmla="*/ 720 h 727"/>
                <a:gd name="T52" fmla="*/ 46 w 59"/>
                <a:gd name="T53" fmla="*/ 719 h 727"/>
                <a:gd name="T54" fmla="*/ 46 w 59"/>
                <a:gd name="T55" fmla="*/ 27 h 727"/>
                <a:gd name="T56" fmla="*/ 45 w 59"/>
                <a:gd name="T57" fmla="*/ 26 h 727"/>
                <a:gd name="T58" fmla="*/ 45 w 59"/>
                <a:gd name="T59" fmla="*/ 719 h 727"/>
                <a:gd name="T60" fmla="*/ 46 w 59"/>
                <a:gd name="T61" fmla="*/ 719 h 727"/>
                <a:gd name="T62" fmla="*/ 48 w 59"/>
                <a:gd name="T63" fmla="*/ 720 h 727"/>
                <a:gd name="T64" fmla="*/ 59 w 59"/>
                <a:gd name="T65" fmla="*/ 727 h 727"/>
                <a:gd name="T66" fmla="*/ 59 w 59"/>
                <a:gd name="T67" fmla="*/ 727 h 727"/>
                <a:gd name="T68" fmla="*/ 58 w 59"/>
                <a:gd name="T69" fmla="*/ 726 h 727"/>
                <a:gd name="T70" fmla="*/ 57 w 59"/>
                <a:gd name="T71" fmla="*/ 33 h 727"/>
                <a:gd name="T72" fmla="*/ 56 w 59"/>
                <a:gd name="T73" fmla="*/ 33 h 727"/>
                <a:gd name="T74" fmla="*/ 56 w 59"/>
                <a:gd name="T75" fmla="*/ 725 h 727"/>
                <a:gd name="T76" fmla="*/ 58 w 59"/>
                <a:gd name="T77" fmla="*/ 726 h 727"/>
                <a:gd name="T78" fmla="*/ 59 w 59"/>
                <a:gd name="T79" fmla="*/ 727 h 727"/>
                <a:gd name="T80" fmla="*/ 3 w 59"/>
                <a:gd name="T81" fmla="*/ 694 h 727"/>
                <a:gd name="T82" fmla="*/ 3 w 59"/>
                <a:gd name="T83" fmla="*/ 694 h 727"/>
                <a:gd name="T84" fmla="*/ 1 w 59"/>
                <a:gd name="T85" fmla="*/ 693 h 727"/>
                <a:gd name="T86" fmla="*/ 1 w 59"/>
                <a:gd name="T87" fmla="*/ 1 h 727"/>
                <a:gd name="T88" fmla="*/ 0 w 59"/>
                <a:gd name="T89" fmla="*/ 0 h 727"/>
                <a:gd name="T90" fmla="*/ 0 w 59"/>
                <a:gd name="T91" fmla="*/ 693 h 727"/>
                <a:gd name="T92" fmla="*/ 1 w 59"/>
                <a:gd name="T93" fmla="*/ 693 h 727"/>
                <a:gd name="T94" fmla="*/ 3 w 59"/>
                <a:gd name="T95" fmla="*/ 694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9" h="727">
                  <a:moveTo>
                    <a:pt x="14" y="701"/>
                  </a:moveTo>
                  <a:cubicBezTo>
                    <a:pt x="14" y="701"/>
                    <a:pt x="14" y="701"/>
                    <a:pt x="14" y="701"/>
                  </a:cubicBezTo>
                  <a:cubicBezTo>
                    <a:pt x="14" y="701"/>
                    <a:pt x="13" y="700"/>
                    <a:pt x="12" y="700"/>
                  </a:cubicBezTo>
                  <a:cubicBezTo>
                    <a:pt x="12" y="469"/>
                    <a:pt x="12" y="238"/>
                    <a:pt x="12" y="7"/>
                  </a:cubicBezTo>
                  <a:cubicBezTo>
                    <a:pt x="12" y="7"/>
                    <a:pt x="11" y="7"/>
                    <a:pt x="11" y="7"/>
                  </a:cubicBezTo>
                  <a:cubicBezTo>
                    <a:pt x="11" y="237"/>
                    <a:pt x="11" y="468"/>
                    <a:pt x="11" y="699"/>
                  </a:cubicBezTo>
                  <a:cubicBezTo>
                    <a:pt x="12" y="699"/>
                    <a:pt x="12" y="700"/>
                    <a:pt x="12" y="700"/>
                  </a:cubicBezTo>
                  <a:cubicBezTo>
                    <a:pt x="13" y="700"/>
                    <a:pt x="14" y="701"/>
                    <a:pt x="14" y="701"/>
                  </a:cubicBezTo>
                  <a:close/>
                  <a:moveTo>
                    <a:pt x="25" y="707"/>
                  </a:moveTo>
                  <a:cubicBezTo>
                    <a:pt x="25" y="707"/>
                    <a:pt x="25" y="707"/>
                    <a:pt x="25" y="707"/>
                  </a:cubicBezTo>
                  <a:cubicBezTo>
                    <a:pt x="25" y="707"/>
                    <a:pt x="24" y="707"/>
                    <a:pt x="24" y="706"/>
                  </a:cubicBezTo>
                  <a:cubicBezTo>
                    <a:pt x="24" y="476"/>
                    <a:pt x="24" y="245"/>
                    <a:pt x="24" y="14"/>
                  </a:cubicBezTo>
                  <a:cubicBezTo>
                    <a:pt x="23" y="14"/>
                    <a:pt x="23" y="13"/>
                    <a:pt x="22" y="13"/>
                  </a:cubicBezTo>
                  <a:cubicBezTo>
                    <a:pt x="22" y="244"/>
                    <a:pt x="22" y="475"/>
                    <a:pt x="22" y="706"/>
                  </a:cubicBezTo>
                  <a:cubicBezTo>
                    <a:pt x="23" y="706"/>
                    <a:pt x="23" y="706"/>
                    <a:pt x="24" y="706"/>
                  </a:cubicBezTo>
                  <a:cubicBezTo>
                    <a:pt x="24" y="707"/>
                    <a:pt x="25" y="707"/>
                    <a:pt x="25" y="707"/>
                  </a:cubicBezTo>
                  <a:close/>
                  <a:moveTo>
                    <a:pt x="37" y="714"/>
                  </a:moveTo>
                  <a:cubicBezTo>
                    <a:pt x="37" y="714"/>
                    <a:pt x="37" y="714"/>
                    <a:pt x="37" y="714"/>
                  </a:cubicBezTo>
                  <a:cubicBezTo>
                    <a:pt x="36" y="714"/>
                    <a:pt x="36" y="713"/>
                    <a:pt x="35" y="713"/>
                  </a:cubicBezTo>
                  <a:cubicBezTo>
                    <a:pt x="35" y="482"/>
                    <a:pt x="35" y="251"/>
                    <a:pt x="35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50"/>
                    <a:pt x="34" y="481"/>
                    <a:pt x="34" y="712"/>
                  </a:cubicBezTo>
                  <a:cubicBezTo>
                    <a:pt x="34" y="712"/>
                    <a:pt x="35" y="713"/>
                    <a:pt x="35" y="713"/>
                  </a:cubicBezTo>
                  <a:cubicBezTo>
                    <a:pt x="36" y="713"/>
                    <a:pt x="36" y="714"/>
                    <a:pt x="37" y="714"/>
                  </a:cubicBezTo>
                  <a:close/>
                  <a:moveTo>
                    <a:pt x="48" y="720"/>
                  </a:moveTo>
                  <a:cubicBezTo>
                    <a:pt x="48" y="720"/>
                    <a:pt x="48" y="720"/>
                    <a:pt x="48" y="720"/>
                  </a:cubicBezTo>
                  <a:cubicBezTo>
                    <a:pt x="47" y="720"/>
                    <a:pt x="47" y="720"/>
                    <a:pt x="46" y="719"/>
                  </a:cubicBezTo>
                  <a:cubicBezTo>
                    <a:pt x="46" y="489"/>
                    <a:pt x="46" y="258"/>
                    <a:pt x="46" y="27"/>
                  </a:cubicBezTo>
                  <a:cubicBezTo>
                    <a:pt x="46" y="27"/>
                    <a:pt x="45" y="26"/>
                    <a:pt x="45" y="26"/>
                  </a:cubicBezTo>
                  <a:cubicBezTo>
                    <a:pt x="45" y="257"/>
                    <a:pt x="45" y="488"/>
                    <a:pt x="45" y="719"/>
                  </a:cubicBezTo>
                  <a:cubicBezTo>
                    <a:pt x="45" y="719"/>
                    <a:pt x="46" y="719"/>
                    <a:pt x="46" y="719"/>
                  </a:cubicBezTo>
                  <a:cubicBezTo>
                    <a:pt x="47" y="720"/>
                    <a:pt x="47" y="720"/>
                    <a:pt x="48" y="720"/>
                  </a:cubicBezTo>
                  <a:close/>
                  <a:moveTo>
                    <a:pt x="59" y="727"/>
                  </a:moveTo>
                  <a:cubicBezTo>
                    <a:pt x="59" y="727"/>
                    <a:pt x="59" y="727"/>
                    <a:pt x="59" y="727"/>
                  </a:cubicBezTo>
                  <a:cubicBezTo>
                    <a:pt x="58" y="726"/>
                    <a:pt x="58" y="726"/>
                    <a:pt x="58" y="726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725"/>
                    <a:pt x="56" y="725"/>
                    <a:pt x="56" y="725"/>
                  </a:cubicBezTo>
                  <a:cubicBezTo>
                    <a:pt x="58" y="726"/>
                    <a:pt x="58" y="726"/>
                    <a:pt x="58" y="726"/>
                  </a:cubicBezTo>
                  <a:cubicBezTo>
                    <a:pt x="59" y="727"/>
                    <a:pt x="59" y="727"/>
                    <a:pt x="59" y="727"/>
                  </a:cubicBezTo>
                  <a:close/>
                  <a:moveTo>
                    <a:pt x="3" y="694"/>
                  </a:moveTo>
                  <a:cubicBezTo>
                    <a:pt x="3" y="694"/>
                    <a:pt x="3" y="694"/>
                    <a:pt x="3" y="694"/>
                  </a:cubicBezTo>
                  <a:cubicBezTo>
                    <a:pt x="1" y="693"/>
                    <a:pt x="1" y="693"/>
                    <a:pt x="1" y="69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93"/>
                    <a:pt x="0" y="693"/>
                    <a:pt x="0" y="693"/>
                  </a:cubicBezTo>
                  <a:cubicBezTo>
                    <a:pt x="1" y="693"/>
                    <a:pt x="1" y="693"/>
                    <a:pt x="1" y="693"/>
                  </a:cubicBezTo>
                  <a:lnTo>
                    <a:pt x="3" y="694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3" name="Freeform 97"/>
            <p:cNvSpPr>
              <a:spLocks noEditPoints="1"/>
            </p:cNvSpPr>
            <p:nvPr/>
          </p:nvSpPr>
          <p:spPr bwMode="auto">
            <a:xfrm>
              <a:off x="5437188" y="2297113"/>
              <a:ext cx="180975" cy="2043113"/>
            </a:xfrm>
            <a:custGeom>
              <a:avLst/>
              <a:gdLst>
                <a:gd name="T0" fmla="*/ 12 w 65"/>
                <a:gd name="T1" fmla="*/ 723 h 730"/>
                <a:gd name="T2" fmla="*/ 12 w 65"/>
                <a:gd name="T3" fmla="*/ 723 h 730"/>
                <a:gd name="T4" fmla="*/ 14 w 65"/>
                <a:gd name="T5" fmla="*/ 722 h 730"/>
                <a:gd name="T6" fmla="*/ 14 w 65"/>
                <a:gd name="T7" fmla="*/ 29 h 730"/>
                <a:gd name="T8" fmla="*/ 16 w 65"/>
                <a:gd name="T9" fmla="*/ 29 h 730"/>
                <a:gd name="T10" fmla="*/ 15 w 65"/>
                <a:gd name="T11" fmla="*/ 721 h 730"/>
                <a:gd name="T12" fmla="*/ 14 w 65"/>
                <a:gd name="T13" fmla="*/ 722 h 730"/>
                <a:gd name="T14" fmla="*/ 12 w 65"/>
                <a:gd name="T15" fmla="*/ 723 h 730"/>
                <a:gd name="T16" fmla="*/ 25 w 65"/>
                <a:gd name="T17" fmla="*/ 716 h 730"/>
                <a:gd name="T18" fmla="*/ 25 w 65"/>
                <a:gd name="T19" fmla="*/ 716 h 730"/>
                <a:gd name="T20" fmla="*/ 26 w 65"/>
                <a:gd name="T21" fmla="*/ 715 h 730"/>
                <a:gd name="T22" fmla="*/ 26 w 65"/>
                <a:gd name="T23" fmla="*/ 22 h 730"/>
                <a:gd name="T24" fmla="*/ 28 w 65"/>
                <a:gd name="T25" fmla="*/ 21 h 730"/>
                <a:gd name="T26" fmla="*/ 28 w 65"/>
                <a:gd name="T27" fmla="*/ 714 h 730"/>
                <a:gd name="T28" fmla="*/ 26 w 65"/>
                <a:gd name="T29" fmla="*/ 715 h 730"/>
                <a:gd name="T30" fmla="*/ 25 w 65"/>
                <a:gd name="T31" fmla="*/ 716 h 730"/>
                <a:gd name="T32" fmla="*/ 37 w 65"/>
                <a:gd name="T33" fmla="*/ 709 h 730"/>
                <a:gd name="T34" fmla="*/ 37 w 65"/>
                <a:gd name="T35" fmla="*/ 709 h 730"/>
                <a:gd name="T36" fmla="*/ 39 w 65"/>
                <a:gd name="T37" fmla="*/ 708 h 730"/>
                <a:gd name="T38" fmla="*/ 39 w 65"/>
                <a:gd name="T39" fmla="*/ 15 h 730"/>
                <a:gd name="T40" fmla="*/ 40 w 65"/>
                <a:gd name="T41" fmla="*/ 14 h 730"/>
                <a:gd name="T42" fmla="*/ 40 w 65"/>
                <a:gd name="T43" fmla="*/ 707 h 730"/>
                <a:gd name="T44" fmla="*/ 39 w 65"/>
                <a:gd name="T45" fmla="*/ 708 h 730"/>
                <a:gd name="T46" fmla="*/ 37 w 65"/>
                <a:gd name="T47" fmla="*/ 709 h 730"/>
                <a:gd name="T48" fmla="*/ 49 w 65"/>
                <a:gd name="T49" fmla="*/ 702 h 730"/>
                <a:gd name="T50" fmla="*/ 49 w 65"/>
                <a:gd name="T51" fmla="*/ 702 h 730"/>
                <a:gd name="T52" fmla="*/ 51 w 65"/>
                <a:gd name="T53" fmla="*/ 701 h 730"/>
                <a:gd name="T54" fmla="*/ 51 w 65"/>
                <a:gd name="T55" fmla="*/ 8 h 730"/>
                <a:gd name="T56" fmla="*/ 52 w 65"/>
                <a:gd name="T57" fmla="*/ 7 h 730"/>
                <a:gd name="T58" fmla="*/ 52 w 65"/>
                <a:gd name="T59" fmla="*/ 700 h 730"/>
                <a:gd name="T60" fmla="*/ 51 w 65"/>
                <a:gd name="T61" fmla="*/ 701 h 730"/>
                <a:gd name="T62" fmla="*/ 49 w 65"/>
                <a:gd name="T63" fmla="*/ 702 h 730"/>
                <a:gd name="T64" fmla="*/ 61 w 65"/>
                <a:gd name="T65" fmla="*/ 694 h 730"/>
                <a:gd name="T66" fmla="*/ 61 w 65"/>
                <a:gd name="T67" fmla="*/ 694 h 730"/>
                <a:gd name="T68" fmla="*/ 63 w 65"/>
                <a:gd name="T69" fmla="*/ 694 h 730"/>
                <a:gd name="T70" fmla="*/ 63 w 65"/>
                <a:gd name="T71" fmla="*/ 1 h 730"/>
                <a:gd name="T72" fmla="*/ 65 w 65"/>
                <a:gd name="T73" fmla="*/ 0 h 730"/>
                <a:gd name="T74" fmla="*/ 65 w 65"/>
                <a:gd name="T75" fmla="*/ 693 h 730"/>
                <a:gd name="T76" fmla="*/ 63 w 65"/>
                <a:gd name="T77" fmla="*/ 694 h 730"/>
                <a:gd name="T78" fmla="*/ 61 w 65"/>
                <a:gd name="T79" fmla="*/ 694 h 730"/>
                <a:gd name="T80" fmla="*/ 0 w 65"/>
                <a:gd name="T81" fmla="*/ 730 h 730"/>
                <a:gd name="T82" fmla="*/ 0 w 65"/>
                <a:gd name="T83" fmla="*/ 730 h 730"/>
                <a:gd name="T84" fmla="*/ 2 w 65"/>
                <a:gd name="T85" fmla="*/ 729 h 730"/>
                <a:gd name="T86" fmla="*/ 2 w 65"/>
                <a:gd name="T87" fmla="*/ 36 h 730"/>
                <a:gd name="T88" fmla="*/ 3 w 65"/>
                <a:gd name="T89" fmla="*/ 36 h 730"/>
                <a:gd name="T90" fmla="*/ 3 w 65"/>
                <a:gd name="T91" fmla="*/ 728 h 730"/>
                <a:gd name="T92" fmla="*/ 2 w 65"/>
                <a:gd name="T93" fmla="*/ 729 h 730"/>
                <a:gd name="T94" fmla="*/ 0 w 65"/>
                <a:gd name="T95" fmla="*/ 730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5" h="730">
                  <a:moveTo>
                    <a:pt x="12" y="723"/>
                  </a:moveTo>
                  <a:cubicBezTo>
                    <a:pt x="12" y="723"/>
                    <a:pt x="12" y="723"/>
                    <a:pt x="12" y="723"/>
                  </a:cubicBezTo>
                  <a:cubicBezTo>
                    <a:pt x="13" y="723"/>
                    <a:pt x="13" y="722"/>
                    <a:pt x="14" y="722"/>
                  </a:cubicBezTo>
                  <a:cubicBezTo>
                    <a:pt x="14" y="491"/>
                    <a:pt x="14" y="260"/>
                    <a:pt x="14" y="29"/>
                  </a:cubicBezTo>
                  <a:cubicBezTo>
                    <a:pt x="15" y="29"/>
                    <a:pt x="15" y="29"/>
                    <a:pt x="16" y="29"/>
                  </a:cubicBezTo>
                  <a:cubicBezTo>
                    <a:pt x="15" y="259"/>
                    <a:pt x="15" y="490"/>
                    <a:pt x="15" y="721"/>
                  </a:cubicBezTo>
                  <a:cubicBezTo>
                    <a:pt x="15" y="721"/>
                    <a:pt x="15" y="722"/>
                    <a:pt x="14" y="722"/>
                  </a:cubicBezTo>
                  <a:cubicBezTo>
                    <a:pt x="13" y="722"/>
                    <a:pt x="13" y="723"/>
                    <a:pt x="12" y="723"/>
                  </a:cubicBezTo>
                  <a:close/>
                  <a:moveTo>
                    <a:pt x="25" y="716"/>
                  </a:moveTo>
                  <a:cubicBezTo>
                    <a:pt x="25" y="716"/>
                    <a:pt x="25" y="716"/>
                    <a:pt x="25" y="716"/>
                  </a:cubicBezTo>
                  <a:cubicBezTo>
                    <a:pt x="25" y="715"/>
                    <a:pt x="26" y="715"/>
                    <a:pt x="26" y="715"/>
                  </a:cubicBezTo>
                  <a:cubicBezTo>
                    <a:pt x="26" y="484"/>
                    <a:pt x="26" y="253"/>
                    <a:pt x="26" y="22"/>
                  </a:cubicBezTo>
                  <a:cubicBezTo>
                    <a:pt x="27" y="22"/>
                    <a:pt x="27" y="22"/>
                    <a:pt x="28" y="21"/>
                  </a:cubicBezTo>
                  <a:cubicBezTo>
                    <a:pt x="28" y="252"/>
                    <a:pt x="28" y="483"/>
                    <a:pt x="28" y="714"/>
                  </a:cubicBezTo>
                  <a:cubicBezTo>
                    <a:pt x="27" y="714"/>
                    <a:pt x="27" y="715"/>
                    <a:pt x="26" y="715"/>
                  </a:cubicBezTo>
                  <a:cubicBezTo>
                    <a:pt x="26" y="715"/>
                    <a:pt x="25" y="715"/>
                    <a:pt x="25" y="716"/>
                  </a:cubicBezTo>
                  <a:close/>
                  <a:moveTo>
                    <a:pt x="37" y="709"/>
                  </a:moveTo>
                  <a:cubicBezTo>
                    <a:pt x="37" y="709"/>
                    <a:pt x="37" y="709"/>
                    <a:pt x="37" y="709"/>
                  </a:cubicBezTo>
                  <a:cubicBezTo>
                    <a:pt x="37" y="708"/>
                    <a:pt x="38" y="708"/>
                    <a:pt x="39" y="708"/>
                  </a:cubicBezTo>
                  <a:cubicBezTo>
                    <a:pt x="39" y="477"/>
                    <a:pt x="39" y="246"/>
                    <a:pt x="39" y="15"/>
                  </a:cubicBezTo>
                  <a:cubicBezTo>
                    <a:pt x="39" y="15"/>
                    <a:pt x="40" y="15"/>
                    <a:pt x="40" y="14"/>
                  </a:cubicBezTo>
                  <a:cubicBezTo>
                    <a:pt x="40" y="245"/>
                    <a:pt x="40" y="476"/>
                    <a:pt x="40" y="707"/>
                  </a:cubicBezTo>
                  <a:cubicBezTo>
                    <a:pt x="40" y="707"/>
                    <a:pt x="39" y="707"/>
                    <a:pt x="39" y="708"/>
                  </a:cubicBezTo>
                  <a:cubicBezTo>
                    <a:pt x="38" y="708"/>
                    <a:pt x="37" y="708"/>
                    <a:pt x="37" y="709"/>
                  </a:cubicBezTo>
                  <a:close/>
                  <a:moveTo>
                    <a:pt x="49" y="702"/>
                  </a:moveTo>
                  <a:cubicBezTo>
                    <a:pt x="49" y="702"/>
                    <a:pt x="49" y="702"/>
                    <a:pt x="49" y="702"/>
                  </a:cubicBezTo>
                  <a:cubicBezTo>
                    <a:pt x="50" y="701"/>
                    <a:pt x="50" y="701"/>
                    <a:pt x="51" y="701"/>
                  </a:cubicBezTo>
                  <a:cubicBezTo>
                    <a:pt x="51" y="470"/>
                    <a:pt x="51" y="239"/>
                    <a:pt x="51" y="8"/>
                  </a:cubicBezTo>
                  <a:cubicBezTo>
                    <a:pt x="51" y="8"/>
                    <a:pt x="52" y="7"/>
                    <a:pt x="52" y="7"/>
                  </a:cubicBezTo>
                  <a:cubicBezTo>
                    <a:pt x="52" y="238"/>
                    <a:pt x="52" y="469"/>
                    <a:pt x="52" y="700"/>
                  </a:cubicBezTo>
                  <a:cubicBezTo>
                    <a:pt x="52" y="700"/>
                    <a:pt x="51" y="700"/>
                    <a:pt x="51" y="701"/>
                  </a:cubicBezTo>
                  <a:cubicBezTo>
                    <a:pt x="50" y="701"/>
                    <a:pt x="50" y="701"/>
                    <a:pt x="49" y="702"/>
                  </a:cubicBezTo>
                  <a:close/>
                  <a:moveTo>
                    <a:pt x="61" y="694"/>
                  </a:moveTo>
                  <a:cubicBezTo>
                    <a:pt x="61" y="694"/>
                    <a:pt x="61" y="694"/>
                    <a:pt x="61" y="694"/>
                  </a:cubicBezTo>
                  <a:cubicBezTo>
                    <a:pt x="62" y="694"/>
                    <a:pt x="63" y="694"/>
                    <a:pt x="63" y="694"/>
                  </a:cubicBezTo>
                  <a:cubicBezTo>
                    <a:pt x="63" y="463"/>
                    <a:pt x="63" y="232"/>
                    <a:pt x="63" y="1"/>
                  </a:cubicBezTo>
                  <a:cubicBezTo>
                    <a:pt x="64" y="1"/>
                    <a:pt x="64" y="0"/>
                    <a:pt x="65" y="0"/>
                  </a:cubicBezTo>
                  <a:cubicBezTo>
                    <a:pt x="65" y="231"/>
                    <a:pt x="65" y="462"/>
                    <a:pt x="65" y="693"/>
                  </a:cubicBezTo>
                  <a:cubicBezTo>
                    <a:pt x="64" y="693"/>
                    <a:pt x="64" y="693"/>
                    <a:pt x="63" y="694"/>
                  </a:cubicBezTo>
                  <a:cubicBezTo>
                    <a:pt x="63" y="694"/>
                    <a:pt x="62" y="694"/>
                    <a:pt x="61" y="694"/>
                  </a:cubicBezTo>
                  <a:close/>
                  <a:moveTo>
                    <a:pt x="0" y="730"/>
                  </a:moveTo>
                  <a:cubicBezTo>
                    <a:pt x="0" y="730"/>
                    <a:pt x="0" y="730"/>
                    <a:pt x="0" y="730"/>
                  </a:cubicBezTo>
                  <a:cubicBezTo>
                    <a:pt x="1" y="730"/>
                    <a:pt x="1" y="729"/>
                    <a:pt x="2" y="729"/>
                  </a:cubicBezTo>
                  <a:cubicBezTo>
                    <a:pt x="2" y="498"/>
                    <a:pt x="2" y="267"/>
                    <a:pt x="2" y="36"/>
                  </a:cubicBezTo>
                  <a:cubicBezTo>
                    <a:pt x="2" y="36"/>
                    <a:pt x="3" y="36"/>
                    <a:pt x="3" y="36"/>
                  </a:cubicBezTo>
                  <a:cubicBezTo>
                    <a:pt x="3" y="266"/>
                    <a:pt x="3" y="497"/>
                    <a:pt x="3" y="728"/>
                  </a:cubicBezTo>
                  <a:cubicBezTo>
                    <a:pt x="3" y="728"/>
                    <a:pt x="2" y="729"/>
                    <a:pt x="2" y="729"/>
                  </a:cubicBezTo>
                  <a:cubicBezTo>
                    <a:pt x="1" y="729"/>
                    <a:pt x="1" y="730"/>
                    <a:pt x="0" y="73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4" name="Freeform 99"/>
            <p:cNvSpPr/>
            <p:nvPr/>
          </p:nvSpPr>
          <p:spPr bwMode="auto">
            <a:xfrm>
              <a:off x="5084763" y="2278063"/>
              <a:ext cx="349250" cy="212725"/>
            </a:xfrm>
            <a:custGeom>
              <a:avLst/>
              <a:gdLst>
                <a:gd name="T0" fmla="*/ 220 w 220"/>
                <a:gd name="T1" fmla="*/ 127 h 134"/>
                <a:gd name="T2" fmla="*/ 0 w 220"/>
                <a:gd name="T3" fmla="*/ 0 h 134"/>
                <a:gd name="T4" fmla="*/ 0 w 220"/>
                <a:gd name="T5" fmla="*/ 5 h 134"/>
                <a:gd name="T6" fmla="*/ 220 w 220"/>
                <a:gd name="T7" fmla="*/ 134 h 134"/>
                <a:gd name="T8" fmla="*/ 220 w 220"/>
                <a:gd name="T9" fmla="*/ 127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134">
                  <a:moveTo>
                    <a:pt x="220" y="127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220" y="134"/>
                  </a:lnTo>
                  <a:lnTo>
                    <a:pt x="220" y="127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5" name="Freeform 100"/>
            <p:cNvSpPr>
              <a:spLocks noEditPoints="1"/>
            </p:cNvSpPr>
            <p:nvPr/>
          </p:nvSpPr>
          <p:spPr bwMode="auto">
            <a:xfrm>
              <a:off x="5635626" y="2297113"/>
              <a:ext cx="946150" cy="2487613"/>
            </a:xfrm>
            <a:custGeom>
              <a:avLst/>
              <a:gdLst>
                <a:gd name="T0" fmla="*/ 15 w 339"/>
                <a:gd name="T1" fmla="*/ 9 h 889"/>
                <a:gd name="T2" fmla="*/ 16 w 339"/>
                <a:gd name="T3" fmla="*/ 702 h 889"/>
                <a:gd name="T4" fmla="*/ 28 w 339"/>
                <a:gd name="T5" fmla="*/ 16 h 889"/>
                <a:gd name="T6" fmla="*/ 30 w 339"/>
                <a:gd name="T7" fmla="*/ 710 h 889"/>
                <a:gd name="T8" fmla="*/ 42 w 339"/>
                <a:gd name="T9" fmla="*/ 24 h 889"/>
                <a:gd name="T10" fmla="*/ 43 w 339"/>
                <a:gd name="T11" fmla="*/ 718 h 889"/>
                <a:gd name="T12" fmla="*/ 55 w 339"/>
                <a:gd name="T13" fmla="*/ 32 h 889"/>
                <a:gd name="T14" fmla="*/ 57 w 339"/>
                <a:gd name="T15" fmla="*/ 725 h 889"/>
                <a:gd name="T16" fmla="*/ 1 w 339"/>
                <a:gd name="T17" fmla="*/ 1 h 889"/>
                <a:gd name="T18" fmla="*/ 3 w 339"/>
                <a:gd name="T19" fmla="*/ 694 h 889"/>
                <a:gd name="T20" fmla="*/ 68 w 339"/>
                <a:gd name="T21" fmla="*/ 40 h 889"/>
                <a:gd name="T22" fmla="*/ 70 w 339"/>
                <a:gd name="T23" fmla="*/ 733 h 889"/>
                <a:gd name="T24" fmla="*/ 86 w 339"/>
                <a:gd name="T25" fmla="*/ 50 h 889"/>
                <a:gd name="T26" fmla="*/ 88 w 339"/>
                <a:gd name="T27" fmla="*/ 744 h 889"/>
                <a:gd name="T28" fmla="*/ 100 w 339"/>
                <a:gd name="T29" fmla="*/ 58 h 889"/>
                <a:gd name="T30" fmla="*/ 101 w 339"/>
                <a:gd name="T31" fmla="*/ 751 h 889"/>
                <a:gd name="T32" fmla="*/ 113 w 339"/>
                <a:gd name="T33" fmla="*/ 66 h 889"/>
                <a:gd name="T34" fmla="*/ 115 w 339"/>
                <a:gd name="T35" fmla="*/ 759 h 889"/>
                <a:gd name="T36" fmla="*/ 127 w 339"/>
                <a:gd name="T37" fmla="*/ 73 h 889"/>
                <a:gd name="T38" fmla="*/ 128 w 339"/>
                <a:gd name="T39" fmla="*/ 767 h 889"/>
                <a:gd name="T40" fmla="*/ 73 w 339"/>
                <a:gd name="T41" fmla="*/ 42 h 889"/>
                <a:gd name="T42" fmla="*/ 75 w 339"/>
                <a:gd name="T43" fmla="*/ 736 h 889"/>
                <a:gd name="T44" fmla="*/ 140 w 339"/>
                <a:gd name="T45" fmla="*/ 81 h 889"/>
                <a:gd name="T46" fmla="*/ 142 w 339"/>
                <a:gd name="T47" fmla="*/ 774 h 889"/>
                <a:gd name="T48" fmla="*/ 158 w 339"/>
                <a:gd name="T49" fmla="*/ 91 h 889"/>
                <a:gd name="T50" fmla="*/ 160 w 339"/>
                <a:gd name="T51" fmla="*/ 785 h 889"/>
                <a:gd name="T52" fmla="*/ 171 w 339"/>
                <a:gd name="T53" fmla="*/ 99 h 889"/>
                <a:gd name="T54" fmla="*/ 173 w 339"/>
                <a:gd name="T55" fmla="*/ 793 h 889"/>
                <a:gd name="T56" fmla="*/ 185 w 339"/>
                <a:gd name="T57" fmla="*/ 107 h 889"/>
                <a:gd name="T58" fmla="*/ 186 w 339"/>
                <a:gd name="T59" fmla="*/ 800 h 889"/>
                <a:gd name="T60" fmla="*/ 198 w 339"/>
                <a:gd name="T61" fmla="*/ 115 h 889"/>
                <a:gd name="T62" fmla="*/ 200 w 339"/>
                <a:gd name="T63" fmla="*/ 808 h 889"/>
                <a:gd name="T64" fmla="*/ 145 w 339"/>
                <a:gd name="T65" fmla="*/ 84 h 889"/>
                <a:gd name="T66" fmla="*/ 146 w 339"/>
                <a:gd name="T67" fmla="*/ 777 h 889"/>
                <a:gd name="T68" fmla="*/ 212 w 339"/>
                <a:gd name="T69" fmla="*/ 122 h 889"/>
                <a:gd name="T70" fmla="*/ 213 w 339"/>
                <a:gd name="T71" fmla="*/ 816 h 889"/>
                <a:gd name="T72" fmla="*/ 227 w 339"/>
                <a:gd name="T73" fmla="*/ 824 h 889"/>
                <a:gd name="T74" fmla="*/ 238 w 339"/>
                <a:gd name="T75" fmla="*/ 264 h 889"/>
                <a:gd name="T76" fmla="*/ 252 w 339"/>
                <a:gd name="T77" fmla="*/ 271 h 889"/>
                <a:gd name="T78" fmla="*/ 263 w 339"/>
                <a:gd name="T79" fmla="*/ 845 h 889"/>
                <a:gd name="T80" fmla="*/ 263 w 339"/>
                <a:gd name="T81" fmla="*/ 845 h 889"/>
                <a:gd name="T82" fmla="*/ 274 w 339"/>
                <a:gd name="T83" fmla="*/ 851 h 889"/>
                <a:gd name="T84" fmla="*/ 215 w 339"/>
                <a:gd name="T85" fmla="*/ 250 h 889"/>
                <a:gd name="T86" fmla="*/ 292 w 339"/>
                <a:gd name="T87" fmla="*/ 421 h 889"/>
                <a:gd name="T88" fmla="*/ 304 w 339"/>
                <a:gd name="T89" fmla="*/ 868 h 889"/>
                <a:gd name="T90" fmla="*/ 304 w 339"/>
                <a:gd name="T91" fmla="*/ 868 h 889"/>
                <a:gd name="T92" fmla="*/ 314 w 339"/>
                <a:gd name="T93" fmla="*/ 874 h 889"/>
                <a:gd name="T94" fmla="*/ 326 w 339"/>
                <a:gd name="T95" fmla="*/ 441 h 889"/>
                <a:gd name="T96" fmla="*/ 339 w 339"/>
                <a:gd name="T97" fmla="*/ 449 h 889"/>
                <a:gd name="T98" fmla="*/ 280 w 339"/>
                <a:gd name="T99" fmla="*/ 854 h 889"/>
                <a:gd name="T100" fmla="*/ 280 w 339"/>
                <a:gd name="T101" fmla="*/ 854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9" h="889">
                  <a:moveTo>
                    <a:pt x="16" y="702"/>
                  </a:moveTo>
                  <a:cubicBezTo>
                    <a:pt x="16" y="702"/>
                    <a:pt x="16" y="702"/>
                    <a:pt x="16" y="702"/>
                  </a:cubicBezTo>
                  <a:cubicBezTo>
                    <a:pt x="16" y="702"/>
                    <a:pt x="15" y="702"/>
                    <a:pt x="15" y="701"/>
                  </a:cubicBezTo>
                  <a:cubicBezTo>
                    <a:pt x="15" y="470"/>
                    <a:pt x="15" y="240"/>
                    <a:pt x="15" y="9"/>
                  </a:cubicBezTo>
                  <a:cubicBezTo>
                    <a:pt x="14" y="8"/>
                    <a:pt x="14" y="8"/>
                    <a:pt x="13" y="8"/>
                  </a:cubicBezTo>
                  <a:cubicBezTo>
                    <a:pt x="13" y="239"/>
                    <a:pt x="13" y="470"/>
                    <a:pt x="13" y="700"/>
                  </a:cubicBezTo>
                  <a:cubicBezTo>
                    <a:pt x="14" y="701"/>
                    <a:pt x="14" y="701"/>
                    <a:pt x="15" y="701"/>
                  </a:cubicBezTo>
                  <a:cubicBezTo>
                    <a:pt x="15" y="702"/>
                    <a:pt x="16" y="702"/>
                    <a:pt x="16" y="702"/>
                  </a:cubicBezTo>
                  <a:close/>
                  <a:moveTo>
                    <a:pt x="30" y="710"/>
                  </a:moveTo>
                  <a:cubicBezTo>
                    <a:pt x="30" y="710"/>
                    <a:pt x="30" y="710"/>
                    <a:pt x="30" y="710"/>
                  </a:cubicBezTo>
                  <a:cubicBezTo>
                    <a:pt x="29" y="710"/>
                    <a:pt x="29" y="709"/>
                    <a:pt x="28" y="709"/>
                  </a:cubicBezTo>
                  <a:cubicBezTo>
                    <a:pt x="28" y="478"/>
                    <a:pt x="28" y="247"/>
                    <a:pt x="28" y="16"/>
                  </a:cubicBezTo>
                  <a:cubicBezTo>
                    <a:pt x="28" y="16"/>
                    <a:pt x="27" y="16"/>
                    <a:pt x="27" y="16"/>
                  </a:cubicBezTo>
                  <a:cubicBezTo>
                    <a:pt x="27" y="246"/>
                    <a:pt x="27" y="477"/>
                    <a:pt x="27" y="708"/>
                  </a:cubicBezTo>
                  <a:cubicBezTo>
                    <a:pt x="27" y="708"/>
                    <a:pt x="28" y="709"/>
                    <a:pt x="28" y="709"/>
                  </a:cubicBezTo>
                  <a:cubicBezTo>
                    <a:pt x="29" y="709"/>
                    <a:pt x="29" y="710"/>
                    <a:pt x="30" y="710"/>
                  </a:cubicBezTo>
                  <a:close/>
                  <a:moveTo>
                    <a:pt x="43" y="718"/>
                  </a:moveTo>
                  <a:cubicBezTo>
                    <a:pt x="43" y="718"/>
                    <a:pt x="43" y="718"/>
                    <a:pt x="43" y="718"/>
                  </a:cubicBezTo>
                  <a:cubicBezTo>
                    <a:pt x="43" y="717"/>
                    <a:pt x="42" y="717"/>
                    <a:pt x="42" y="717"/>
                  </a:cubicBezTo>
                  <a:cubicBezTo>
                    <a:pt x="42" y="486"/>
                    <a:pt x="42" y="255"/>
                    <a:pt x="42" y="24"/>
                  </a:cubicBezTo>
                  <a:cubicBezTo>
                    <a:pt x="41" y="24"/>
                    <a:pt x="41" y="24"/>
                    <a:pt x="40" y="23"/>
                  </a:cubicBezTo>
                  <a:cubicBezTo>
                    <a:pt x="40" y="254"/>
                    <a:pt x="40" y="485"/>
                    <a:pt x="40" y="716"/>
                  </a:cubicBezTo>
                  <a:cubicBezTo>
                    <a:pt x="41" y="716"/>
                    <a:pt x="41" y="716"/>
                    <a:pt x="42" y="717"/>
                  </a:cubicBezTo>
                  <a:cubicBezTo>
                    <a:pt x="42" y="717"/>
                    <a:pt x="43" y="717"/>
                    <a:pt x="43" y="718"/>
                  </a:cubicBezTo>
                  <a:close/>
                  <a:moveTo>
                    <a:pt x="57" y="725"/>
                  </a:moveTo>
                  <a:cubicBezTo>
                    <a:pt x="57" y="725"/>
                    <a:pt x="57" y="725"/>
                    <a:pt x="57" y="725"/>
                  </a:cubicBezTo>
                  <a:cubicBezTo>
                    <a:pt x="56" y="725"/>
                    <a:pt x="56" y="725"/>
                    <a:pt x="55" y="724"/>
                  </a:cubicBezTo>
                  <a:cubicBezTo>
                    <a:pt x="55" y="494"/>
                    <a:pt x="55" y="263"/>
                    <a:pt x="55" y="32"/>
                  </a:cubicBezTo>
                  <a:cubicBezTo>
                    <a:pt x="54" y="32"/>
                    <a:pt x="54" y="31"/>
                    <a:pt x="53" y="31"/>
                  </a:cubicBezTo>
                  <a:cubicBezTo>
                    <a:pt x="53" y="262"/>
                    <a:pt x="54" y="493"/>
                    <a:pt x="54" y="724"/>
                  </a:cubicBezTo>
                  <a:cubicBezTo>
                    <a:pt x="54" y="724"/>
                    <a:pt x="54" y="724"/>
                    <a:pt x="55" y="724"/>
                  </a:cubicBezTo>
                  <a:cubicBezTo>
                    <a:pt x="56" y="725"/>
                    <a:pt x="56" y="725"/>
                    <a:pt x="57" y="725"/>
                  </a:cubicBezTo>
                  <a:close/>
                  <a:moveTo>
                    <a:pt x="3" y="694"/>
                  </a:moveTo>
                  <a:cubicBezTo>
                    <a:pt x="3" y="694"/>
                    <a:pt x="3" y="694"/>
                    <a:pt x="3" y="694"/>
                  </a:cubicBezTo>
                  <a:cubicBezTo>
                    <a:pt x="1" y="694"/>
                    <a:pt x="1" y="694"/>
                    <a:pt x="1" y="694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93"/>
                    <a:pt x="0" y="693"/>
                    <a:pt x="0" y="693"/>
                  </a:cubicBezTo>
                  <a:cubicBezTo>
                    <a:pt x="1" y="694"/>
                    <a:pt x="1" y="694"/>
                    <a:pt x="1" y="694"/>
                  </a:cubicBezTo>
                  <a:cubicBezTo>
                    <a:pt x="3" y="694"/>
                    <a:pt x="3" y="694"/>
                    <a:pt x="3" y="694"/>
                  </a:cubicBezTo>
                  <a:close/>
                  <a:moveTo>
                    <a:pt x="70" y="733"/>
                  </a:moveTo>
                  <a:cubicBezTo>
                    <a:pt x="70" y="733"/>
                    <a:pt x="70" y="733"/>
                    <a:pt x="70" y="733"/>
                  </a:cubicBezTo>
                  <a:cubicBezTo>
                    <a:pt x="68" y="732"/>
                    <a:pt x="68" y="732"/>
                    <a:pt x="68" y="732"/>
                  </a:cubicBezTo>
                  <a:cubicBezTo>
                    <a:pt x="68" y="40"/>
                    <a:pt x="68" y="40"/>
                    <a:pt x="68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731"/>
                    <a:pt x="67" y="731"/>
                    <a:pt x="67" y="731"/>
                  </a:cubicBezTo>
                  <a:cubicBezTo>
                    <a:pt x="68" y="732"/>
                    <a:pt x="68" y="732"/>
                    <a:pt x="68" y="732"/>
                  </a:cubicBezTo>
                  <a:cubicBezTo>
                    <a:pt x="70" y="733"/>
                    <a:pt x="70" y="733"/>
                    <a:pt x="70" y="733"/>
                  </a:cubicBezTo>
                  <a:close/>
                  <a:moveTo>
                    <a:pt x="88" y="744"/>
                  </a:moveTo>
                  <a:cubicBezTo>
                    <a:pt x="88" y="744"/>
                    <a:pt x="88" y="744"/>
                    <a:pt x="88" y="744"/>
                  </a:cubicBezTo>
                  <a:cubicBezTo>
                    <a:pt x="87" y="743"/>
                    <a:pt x="87" y="743"/>
                    <a:pt x="86" y="743"/>
                  </a:cubicBezTo>
                  <a:cubicBezTo>
                    <a:pt x="86" y="512"/>
                    <a:pt x="86" y="281"/>
                    <a:pt x="86" y="50"/>
                  </a:cubicBezTo>
                  <a:cubicBezTo>
                    <a:pt x="86" y="50"/>
                    <a:pt x="85" y="49"/>
                    <a:pt x="85" y="49"/>
                  </a:cubicBezTo>
                  <a:cubicBezTo>
                    <a:pt x="85" y="280"/>
                    <a:pt x="85" y="511"/>
                    <a:pt x="85" y="742"/>
                  </a:cubicBezTo>
                  <a:cubicBezTo>
                    <a:pt x="85" y="742"/>
                    <a:pt x="86" y="742"/>
                    <a:pt x="86" y="743"/>
                  </a:cubicBezTo>
                  <a:cubicBezTo>
                    <a:pt x="87" y="743"/>
                    <a:pt x="87" y="743"/>
                    <a:pt x="88" y="744"/>
                  </a:cubicBezTo>
                  <a:close/>
                  <a:moveTo>
                    <a:pt x="101" y="751"/>
                  </a:moveTo>
                  <a:cubicBezTo>
                    <a:pt x="101" y="751"/>
                    <a:pt x="101" y="751"/>
                    <a:pt x="101" y="751"/>
                  </a:cubicBezTo>
                  <a:cubicBezTo>
                    <a:pt x="101" y="751"/>
                    <a:pt x="100" y="751"/>
                    <a:pt x="100" y="750"/>
                  </a:cubicBezTo>
                  <a:cubicBezTo>
                    <a:pt x="100" y="519"/>
                    <a:pt x="100" y="289"/>
                    <a:pt x="100" y="58"/>
                  </a:cubicBezTo>
                  <a:cubicBezTo>
                    <a:pt x="99" y="57"/>
                    <a:pt x="99" y="57"/>
                    <a:pt x="98" y="57"/>
                  </a:cubicBezTo>
                  <a:cubicBezTo>
                    <a:pt x="98" y="288"/>
                    <a:pt x="98" y="519"/>
                    <a:pt x="98" y="749"/>
                  </a:cubicBezTo>
                  <a:cubicBezTo>
                    <a:pt x="99" y="750"/>
                    <a:pt x="99" y="750"/>
                    <a:pt x="100" y="750"/>
                  </a:cubicBezTo>
                  <a:cubicBezTo>
                    <a:pt x="100" y="751"/>
                    <a:pt x="101" y="751"/>
                    <a:pt x="101" y="751"/>
                  </a:cubicBezTo>
                  <a:close/>
                  <a:moveTo>
                    <a:pt x="115" y="759"/>
                  </a:moveTo>
                  <a:cubicBezTo>
                    <a:pt x="115" y="759"/>
                    <a:pt x="115" y="759"/>
                    <a:pt x="115" y="759"/>
                  </a:cubicBezTo>
                  <a:cubicBezTo>
                    <a:pt x="114" y="759"/>
                    <a:pt x="114" y="758"/>
                    <a:pt x="113" y="758"/>
                  </a:cubicBezTo>
                  <a:cubicBezTo>
                    <a:pt x="113" y="527"/>
                    <a:pt x="113" y="296"/>
                    <a:pt x="113" y="66"/>
                  </a:cubicBezTo>
                  <a:cubicBezTo>
                    <a:pt x="113" y="65"/>
                    <a:pt x="112" y="65"/>
                    <a:pt x="112" y="65"/>
                  </a:cubicBezTo>
                  <a:cubicBezTo>
                    <a:pt x="112" y="296"/>
                    <a:pt x="112" y="526"/>
                    <a:pt x="112" y="757"/>
                  </a:cubicBezTo>
                  <a:cubicBezTo>
                    <a:pt x="112" y="757"/>
                    <a:pt x="113" y="758"/>
                    <a:pt x="113" y="758"/>
                  </a:cubicBezTo>
                  <a:cubicBezTo>
                    <a:pt x="114" y="758"/>
                    <a:pt x="114" y="759"/>
                    <a:pt x="115" y="759"/>
                  </a:cubicBezTo>
                  <a:close/>
                  <a:moveTo>
                    <a:pt x="128" y="767"/>
                  </a:moveTo>
                  <a:cubicBezTo>
                    <a:pt x="128" y="767"/>
                    <a:pt x="128" y="767"/>
                    <a:pt x="128" y="767"/>
                  </a:cubicBezTo>
                  <a:cubicBezTo>
                    <a:pt x="128" y="766"/>
                    <a:pt x="127" y="766"/>
                    <a:pt x="127" y="766"/>
                  </a:cubicBezTo>
                  <a:cubicBezTo>
                    <a:pt x="127" y="535"/>
                    <a:pt x="127" y="304"/>
                    <a:pt x="127" y="73"/>
                  </a:cubicBezTo>
                  <a:cubicBezTo>
                    <a:pt x="126" y="73"/>
                    <a:pt x="126" y="73"/>
                    <a:pt x="125" y="72"/>
                  </a:cubicBezTo>
                  <a:cubicBezTo>
                    <a:pt x="125" y="303"/>
                    <a:pt x="125" y="534"/>
                    <a:pt x="125" y="765"/>
                  </a:cubicBezTo>
                  <a:cubicBezTo>
                    <a:pt x="126" y="765"/>
                    <a:pt x="126" y="766"/>
                    <a:pt x="127" y="766"/>
                  </a:cubicBezTo>
                  <a:cubicBezTo>
                    <a:pt x="127" y="766"/>
                    <a:pt x="128" y="766"/>
                    <a:pt x="128" y="767"/>
                  </a:cubicBezTo>
                  <a:close/>
                  <a:moveTo>
                    <a:pt x="75" y="736"/>
                  </a:moveTo>
                  <a:cubicBezTo>
                    <a:pt x="75" y="736"/>
                    <a:pt x="75" y="736"/>
                    <a:pt x="75" y="736"/>
                  </a:cubicBezTo>
                  <a:cubicBezTo>
                    <a:pt x="73" y="735"/>
                    <a:pt x="73" y="735"/>
                    <a:pt x="73" y="735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734"/>
                    <a:pt x="71" y="734"/>
                    <a:pt x="71" y="734"/>
                  </a:cubicBezTo>
                  <a:cubicBezTo>
                    <a:pt x="73" y="735"/>
                    <a:pt x="73" y="735"/>
                    <a:pt x="73" y="735"/>
                  </a:cubicBezTo>
                  <a:cubicBezTo>
                    <a:pt x="75" y="736"/>
                    <a:pt x="75" y="736"/>
                    <a:pt x="75" y="736"/>
                  </a:cubicBezTo>
                  <a:close/>
                  <a:moveTo>
                    <a:pt x="142" y="774"/>
                  </a:moveTo>
                  <a:cubicBezTo>
                    <a:pt x="142" y="774"/>
                    <a:pt x="142" y="774"/>
                    <a:pt x="142" y="774"/>
                  </a:cubicBezTo>
                  <a:cubicBezTo>
                    <a:pt x="140" y="774"/>
                    <a:pt x="140" y="774"/>
                    <a:pt x="140" y="774"/>
                  </a:cubicBezTo>
                  <a:cubicBezTo>
                    <a:pt x="140" y="81"/>
                    <a:pt x="140" y="81"/>
                    <a:pt x="140" y="81"/>
                  </a:cubicBezTo>
                  <a:cubicBezTo>
                    <a:pt x="139" y="80"/>
                    <a:pt x="139" y="80"/>
                    <a:pt x="139" y="80"/>
                  </a:cubicBezTo>
                  <a:cubicBezTo>
                    <a:pt x="139" y="773"/>
                    <a:pt x="139" y="773"/>
                    <a:pt x="139" y="773"/>
                  </a:cubicBezTo>
                  <a:cubicBezTo>
                    <a:pt x="140" y="774"/>
                    <a:pt x="140" y="774"/>
                    <a:pt x="140" y="774"/>
                  </a:cubicBezTo>
                  <a:cubicBezTo>
                    <a:pt x="142" y="774"/>
                    <a:pt x="142" y="774"/>
                    <a:pt x="142" y="774"/>
                  </a:cubicBezTo>
                  <a:close/>
                  <a:moveTo>
                    <a:pt x="160" y="785"/>
                  </a:moveTo>
                  <a:cubicBezTo>
                    <a:pt x="160" y="785"/>
                    <a:pt x="160" y="785"/>
                    <a:pt x="160" y="785"/>
                  </a:cubicBezTo>
                  <a:cubicBezTo>
                    <a:pt x="159" y="785"/>
                    <a:pt x="159" y="784"/>
                    <a:pt x="158" y="784"/>
                  </a:cubicBezTo>
                  <a:cubicBezTo>
                    <a:pt x="158" y="553"/>
                    <a:pt x="158" y="322"/>
                    <a:pt x="158" y="91"/>
                  </a:cubicBezTo>
                  <a:cubicBezTo>
                    <a:pt x="157" y="91"/>
                    <a:pt x="157" y="91"/>
                    <a:pt x="157" y="91"/>
                  </a:cubicBezTo>
                  <a:cubicBezTo>
                    <a:pt x="157" y="321"/>
                    <a:pt x="157" y="552"/>
                    <a:pt x="157" y="783"/>
                  </a:cubicBezTo>
                  <a:cubicBezTo>
                    <a:pt x="157" y="783"/>
                    <a:pt x="157" y="784"/>
                    <a:pt x="158" y="784"/>
                  </a:cubicBezTo>
                  <a:cubicBezTo>
                    <a:pt x="159" y="784"/>
                    <a:pt x="159" y="785"/>
                    <a:pt x="160" y="785"/>
                  </a:cubicBezTo>
                  <a:close/>
                  <a:moveTo>
                    <a:pt x="173" y="793"/>
                  </a:moveTo>
                  <a:cubicBezTo>
                    <a:pt x="173" y="793"/>
                    <a:pt x="173" y="793"/>
                    <a:pt x="173" y="793"/>
                  </a:cubicBezTo>
                  <a:cubicBezTo>
                    <a:pt x="172" y="792"/>
                    <a:pt x="172" y="792"/>
                    <a:pt x="171" y="792"/>
                  </a:cubicBezTo>
                  <a:cubicBezTo>
                    <a:pt x="171" y="561"/>
                    <a:pt x="171" y="330"/>
                    <a:pt x="171" y="99"/>
                  </a:cubicBezTo>
                  <a:cubicBezTo>
                    <a:pt x="171" y="99"/>
                    <a:pt x="170" y="99"/>
                    <a:pt x="170" y="98"/>
                  </a:cubicBezTo>
                  <a:cubicBezTo>
                    <a:pt x="170" y="329"/>
                    <a:pt x="170" y="560"/>
                    <a:pt x="170" y="791"/>
                  </a:cubicBezTo>
                  <a:cubicBezTo>
                    <a:pt x="170" y="791"/>
                    <a:pt x="171" y="791"/>
                    <a:pt x="171" y="792"/>
                  </a:cubicBezTo>
                  <a:cubicBezTo>
                    <a:pt x="172" y="792"/>
                    <a:pt x="172" y="792"/>
                    <a:pt x="173" y="793"/>
                  </a:cubicBezTo>
                  <a:close/>
                  <a:moveTo>
                    <a:pt x="186" y="800"/>
                  </a:moveTo>
                  <a:cubicBezTo>
                    <a:pt x="186" y="800"/>
                    <a:pt x="186" y="800"/>
                    <a:pt x="186" y="800"/>
                  </a:cubicBezTo>
                  <a:cubicBezTo>
                    <a:pt x="186" y="800"/>
                    <a:pt x="185" y="800"/>
                    <a:pt x="185" y="799"/>
                  </a:cubicBezTo>
                  <a:cubicBezTo>
                    <a:pt x="185" y="569"/>
                    <a:pt x="185" y="338"/>
                    <a:pt x="185" y="107"/>
                  </a:cubicBezTo>
                  <a:cubicBezTo>
                    <a:pt x="184" y="107"/>
                    <a:pt x="184" y="106"/>
                    <a:pt x="183" y="106"/>
                  </a:cubicBezTo>
                  <a:cubicBezTo>
                    <a:pt x="183" y="337"/>
                    <a:pt x="183" y="568"/>
                    <a:pt x="183" y="799"/>
                  </a:cubicBezTo>
                  <a:cubicBezTo>
                    <a:pt x="184" y="799"/>
                    <a:pt x="184" y="799"/>
                    <a:pt x="185" y="799"/>
                  </a:cubicBezTo>
                  <a:cubicBezTo>
                    <a:pt x="185" y="800"/>
                    <a:pt x="186" y="800"/>
                    <a:pt x="186" y="800"/>
                  </a:cubicBezTo>
                  <a:close/>
                  <a:moveTo>
                    <a:pt x="200" y="808"/>
                  </a:moveTo>
                  <a:cubicBezTo>
                    <a:pt x="200" y="808"/>
                    <a:pt x="200" y="808"/>
                    <a:pt x="200" y="808"/>
                  </a:cubicBezTo>
                  <a:cubicBezTo>
                    <a:pt x="199" y="808"/>
                    <a:pt x="199" y="807"/>
                    <a:pt x="198" y="807"/>
                  </a:cubicBezTo>
                  <a:cubicBezTo>
                    <a:pt x="198" y="576"/>
                    <a:pt x="198" y="345"/>
                    <a:pt x="198" y="115"/>
                  </a:cubicBezTo>
                  <a:cubicBezTo>
                    <a:pt x="198" y="114"/>
                    <a:pt x="197" y="114"/>
                    <a:pt x="197" y="114"/>
                  </a:cubicBezTo>
                  <a:cubicBezTo>
                    <a:pt x="197" y="345"/>
                    <a:pt x="197" y="575"/>
                    <a:pt x="197" y="806"/>
                  </a:cubicBezTo>
                  <a:cubicBezTo>
                    <a:pt x="197" y="807"/>
                    <a:pt x="198" y="807"/>
                    <a:pt x="198" y="807"/>
                  </a:cubicBezTo>
                  <a:cubicBezTo>
                    <a:pt x="199" y="807"/>
                    <a:pt x="199" y="808"/>
                    <a:pt x="200" y="808"/>
                  </a:cubicBezTo>
                  <a:close/>
                  <a:moveTo>
                    <a:pt x="146" y="777"/>
                  </a:moveTo>
                  <a:cubicBezTo>
                    <a:pt x="146" y="777"/>
                    <a:pt x="146" y="777"/>
                    <a:pt x="146" y="777"/>
                  </a:cubicBezTo>
                  <a:cubicBezTo>
                    <a:pt x="145" y="776"/>
                    <a:pt x="145" y="776"/>
                    <a:pt x="145" y="776"/>
                  </a:cubicBezTo>
                  <a:cubicBezTo>
                    <a:pt x="145" y="84"/>
                    <a:pt x="145" y="84"/>
                    <a:pt x="145" y="84"/>
                  </a:cubicBezTo>
                  <a:cubicBezTo>
                    <a:pt x="143" y="83"/>
                    <a:pt x="143" y="83"/>
                    <a:pt x="143" y="83"/>
                  </a:cubicBezTo>
                  <a:cubicBezTo>
                    <a:pt x="143" y="775"/>
                    <a:pt x="143" y="775"/>
                    <a:pt x="143" y="775"/>
                  </a:cubicBezTo>
                  <a:cubicBezTo>
                    <a:pt x="145" y="776"/>
                    <a:pt x="145" y="776"/>
                    <a:pt x="145" y="776"/>
                  </a:cubicBezTo>
                  <a:cubicBezTo>
                    <a:pt x="146" y="777"/>
                    <a:pt x="146" y="777"/>
                    <a:pt x="146" y="777"/>
                  </a:cubicBezTo>
                  <a:close/>
                  <a:moveTo>
                    <a:pt x="213" y="816"/>
                  </a:moveTo>
                  <a:cubicBezTo>
                    <a:pt x="213" y="816"/>
                    <a:pt x="213" y="816"/>
                    <a:pt x="213" y="816"/>
                  </a:cubicBezTo>
                  <a:cubicBezTo>
                    <a:pt x="212" y="815"/>
                    <a:pt x="212" y="815"/>
                    <a:pt x="212" y="815"/>
                  </a:cubicBezTo>
                  <a:cubicBezTo>
                    <a:pt x="212" y="122"/>
                    <a:pt x="212" y="122"/>
                    <a:pt x="212" y="122"/>
                  </a:cubicBezTo>
                  <a:cubicBezTo>
                    <a:pt x="210" y="121"/>
                    <a:pt x="210" y="121"/>
                    <a:pt x="210" y="121"/>
                  </a:cubicBezTo>
                  <a:cubicBezTo>
                    <a:pt x="210" y="814"/>
                    <a:pt x="210" y="814"/>
                    <a:pt x="210" y="814"/>
                  </a:cubicBezTo>
                  <a:cubicBezTo>
                    <a:pt x="212" y="815"/>
                    <a:pt x="212" y="815"/>
                    <a:pt x="212" y="815"/>
                  </a:cubicBezTo>
                  <a:cubicBezTo>
                    <a:pt x="213" y="816"/>
                    <a:pt x="213" y="816"/>
                    <a:pt x="213" y="816"/>
                  </a:cubicBezTo>
                  <a:close/>
                  <a:moveTo>
                    <a:pt x="228" y="824"/>
                  </a:moveTo>
                  <a:cubicBezTo>
                    <a:pt x="228" y="258"/>
                    <a:pt x="228" y="258"/>
                    <a:pt x="228" y="258"/>
                  </a:cubicBezTo>
                  <a:cubicBezTo>
                    <a:pt x="228" y="258"/>
                    <a:pt x="227" y="257"/>
                    <a:pt x="227" y="257"/>
                  </a:cubicBezTo>
                  <a:cubicBezTo>
                    <a:pt x="227" y="824"/>
                    <a:pt x="227" y="824"/>
                    <a:pt x="227" y="824"/>
                  </a:cubicBezTo>
                  <a:cubicBezTo>
                    <a:pt x="228" y="824"/>
                    <a:pt x="228" y="824"/>
                    <a:pt x="228" y="824"/>
                  </a:cubicBezTo>
                  <a:close/>
                  <a:moveTo>
                    <a:pt x="240" y="831"/>
                  </a:moveTo>
                  <a:cubicBezTo>
                    <a:pt x="240" y="265"/>
                    <a:pt x="240" y="265"/>
                    <a:pt x="240" y="265"/>
                  </a:cubicBezTo>
                  <a:cubicBezTo>
                    <a:pt x="239" y="264"/>
                    <a:pt x="239" y="264"/>
                    <a:pt x="238" y="264"/>
                  </a:cubicBezTo>
                  <a:cubicBezTo>
                    <a:pt x="238" y="830"/>
                    <a:pt x="238" y="830"/>
                    <a:pt x="238" y="830"/>
                  </a:cubicBezTo>
                  <a:cubicBezTo>
                    <a:pt x="240" y="831"/>
                    <a:pt x="240" y="831"/>
                    <a:pt x="240" y="831"/>
                  </a:cubicBezTo>
                  <a:close/>
                  <a:moveTo>
                    <a:pt x="252" y="838"/>
                  </a:moveTo>
                  <a:cubicBezTo>
                    <a:pt x="252" y="271"/>
                    <a:pt x="252" y="271"/>
                    <a:pt x="252" y="271"/>
                  </a:cubicBezTo>
                  <a:cubicBezTo>
                    <a:pt x="251" y="271"/>
                    <a:pt x="251" y="271"/>
                    <a:pt x="250" y="271"/>
                  </a:cubicBezTo>
                  <a:cubicBezTo>
                    <a:pt x="250" y="837"/>
                    <a:pt x="250" y="837"/>
                    <a:pt x="250" y="837"/>
                  </a:cubicBezTo>
                  <a:cubicBezTo>
                    <a:pt x="252" y="838"/>
                    <a:pt x="252" y="838"/>
                    <a:pt x="252" y="838"/>
                  </a:cubicBezTo>
                  <a:close/>
                  <a:moveTo>
                    <a:pt x="263" y="845"/>
                  </a:moveTo>
                  <a:cubicBezTo>
                    <a:pt x="263" y="278"/>
                    <a:pt x="263" y="278"/>
                    <a:pt x="263" y="278"/>
                  </a:cubicBezTo>
                  <a:cubicBezTo>
                    <a:pt x="263" y="278"/>
                    <a:pt x="263" y="278"/>
                    <a:pt x="262" y="277"/>
                  </a:cubicBezTo>
                  <a:cubicBezTo>
                    <a:pt x="262" y="844"/>
                    <a:pt x="262" y="844"/>
                    <a:pt x="262" y="844"/>
                  </a:cubicBezTo>
                  <a:cubicBezTo>
                    <a:pt x="263" y="845"/>
                    <a:pt x="263" y="845"/>
                    <a:pt x="263" y="845"/>
                  </a:cubicBezTo>
                  <a:close/>
                  <a:moveTo>
                    <a:pt x="275" y="852"/>
                  </a:moveTo>
                  <a:cubicBezTo>
                    <a:pt x="275" y="285"/>
                    <a:pt x="275" y="285"/>
                    <a:pt x="275" y="285"/>
                  </a:cubicBezTo>
                  <a:cubicBezTo>
                    <a:pt x="274" y="284"/>
                    <a:pt x="274" y="284"/>
                    <a:pt x="274" y="284"/>
                  </a:cubicBezTo>
                  <a:cubicBezTo>
                    <a:pt x="274" y="851"/>
                    <a:pt x="274" y="851"/>
                    <a:pt x="274" y="851"/>
                  </a:cubicBezTo>
                  <a:cubicBezTo>
                    <a:pt x="275" y="852"/>
                    <a:pt x="275" y="852"/>
                    <a:pt x="275" y="852"/>
                  </a:cubicBezTo>
                  <a:close/>
                  <a:moveTo>
                    <a:pt x="216" y="818"/>
                  </a:moveTo>
                  <a:cubicBezTo>
                    <a:pt x="216" y="251"/>
                    <a:pt x="216" y="251"/>
                    <a:pt x="216" y="251"/>
                  </a:cubicBezTo>
                  <a:cubicBezTo>
                    <a:pt x="215" y="250"/>
                    <a:pt x="215" y="250"/>
                    <a:pt x="215" y="250"/>
                  </a:cubicBezTo>
                  <a:cubicBezTo>
                    <a:pt x="215" y="817"/>
                    <a:pt x="215" y="817"/>
                    <a:pt x="215" y="817"/>
                  </a:cubicBezTo>
                  <a:cubicBezTo>
                    <a:pt x="216" y="818"/>
                    <a:pt x="216" y="818"/>
                    <a:pt x="216" y="818"/>
                  </a:cubicBezTo>
                  <a:close/>
                  <a:moveTo>
                    <a:pt x="292" y="861"/>
                  </a:moveTo>
                  <a:cubicBezTo>
                    <a:pt x="292" y="421"/>
                    <a:pt x="292" y="421"/>
                    <a:pt x="292" y="421"/>
                  </a:cubicBezTo>
                  <a:cubicBezTo>
                    <a:pt x="291" y="421"/>
                    <a:pt x="291" y="421"/>
                    <a:pt x="290" y="421"/>
                  </a:cubicBezTo>
                  <a:cubicBezTo>
                    <a:pt x="290" y="860"/>
                    <a:pt x="290" y="860"/>
                    <a:pt x="290" y="860"/>
                  </a:cubicBezTo>
                  <a:cubicBezTo>
                    <a:pt x="292" y="861"/>
                    <a:pt x="292" y="861"/>
                    <a:pt x="292" y="861"/>
                  </a:cubicBezTo>
                  <a:close/>
                  <a:moveTo>
                    <a:pt x="304" y="868"/>
                  </a:moveTo>
                  <a:cubicBezTo>
                    <a:pt x="304" y="428"/>
                    <a:pt x="304" y="428"/>
                    <a:pt x="304" y="428"/>
                  </a:cubicBezTo>
                  <a:cubicBezTo>
                    <a:pt x="303" y="428"/>
                    <a:pt x="303" y="428"/>
                    <a:pt x="302" y="427"/>
                  </a:cubicBezTo>
                  <a:cubicBezTo>
                    <a:pt x="302" y="867"/>
                    <a:pt x="302" y="867"/>
                    <a:pt x="302" y="867"/>
                  </a:cubicBezTo>
                  <a:cubicBezTo>
                    <a:pt x="304" y="868"/>
                    <a:pt x="304" y="868"/>
                    <a:pt x="304" y="868"/>
                  </a:cubicBezTo>
                  <a:close/>
                  <a:moveTo>
                    <a:pt x="315" y="875"/>
                  </a:moveTo>
                  <a:cubicBezTo>
                    <a:pt x="315" y="435"/>
                    <a:pt x="315" y="435"/>
                    <a:pt x="315" y="435"/>
                  </a:cubicBezTo>
                  <a:cubicBezTo>
                    <a:pt x="315" y="435"/>
                    <a:pt x="314" y="434"/>
                    <a:pt x="314" y="434"/>
                  </a:cubicBezTo>
                  <a:cubicBezTo>
                    <a:pt x="314" y="874"/>
                    <a:pt x="314" y="874"/>
                    <a:pt x="314" y="874"/>
                  </a:cubicBezTo>
                  <a:cubicBezTo>
                    <a:pt x="315" y="875"/>
                    <a:pt x="315" y="875"/>
                    <a:pt x="315" y="875"/>
                  </a:cubicBezTo>
                  <a:close/>
                  <a:moveTo>
                    <a:pt x="327" y="882"/>
                  </a:moveTo>
                  <a:cubicBezTo>
                    <a:pt x="327" y="442"/>
                    <a:pt x="327" y="442"/>
                    <a:pt x="327" y="442"/>
                  </a:cubicBezTo>
                  <a:cubicBezTo>
                    <a:pt x="327" y="442"/>
                    <a:pt x="326" y="441"/>
                    <a:pt x="326" y="441"/>
                  </a:cubicBezTo>
                  <a:cubicBezTo>
                    <a:pt x="326" y="881"/>
                    <a:pt x="326" y="881"/>
                    <a:pt x="326" y="881"/>
                  </a:cubicBezTo>
                  <a:cubicBezTo>
                    <a:pt x="327" y="882"/>
                    <a:pt x="327" y="882"/>
                    <a:pt x="327" y="882"/>
                  </a:cubicBezTo>
                  <a:close/>
                  <a:moveTo>
                    <a:pt x="339" y="889"/>
                  </a:moveTo>
                  <a:cubicBezTo>
                    <a:pt x="339" y="449"/>
                    <a:pt x="339" y="449"/>
                    <a:pt x="339" y="449"/>
                  </a:cubicBezTo>
                  <a:cubicBezTo>
                    <a:pt x="338" y="448"/>
                    <a:pt x="338" y="448"/>
                    <a:pt x="338" y="448"/>
                  </a:cubicBezTo>
                  <a:cubicBezTo>
                    <a:pt x="338" y="888"/>
                    <a:pt x="338" y="888"/>
                    <a:pt x="338" y="888"/>
                  </a:cubicBezTo>
                  <a:cubicBezTo>
                    <a:pt x="339" y="889"/>
                    <a:pt x="339" y="889"/>
                    <a:pt x="339" y="889"/>
                  </a:cubicBezTo>
                  <a:close/>
                  <a:moveTo>
                    <a:pt x="280" y="854"/>
                  </a:moveTo>
                  <a:cubicBezTo>
                    <a:pt x="280" y="415"/>
                    <a:pt x="280" y="415"/>
                    <a:pt x="280" y="415"/>
                  </a:cubicBezTo>
                  <a:cubicBezTo>
                    <a:pt x="278" y="414"/>
                    <a:pt x="278" y="414"/>
                    <a:pt x="278" y="414"/>
                  </a:cubicBezTo>
                  <a:cubicBezTo>
                    <a:pt x="278" y="854"/>
                    <a:pt x="278" y="854"/>
                    <a:pt x="278" y="854"/>
                  </a:cubicBezTo>
                  <a:lnTo>
                    <a:pt x="280" y="854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6" name="Freeform 101"/>
            <p:cNvSpPr/>
            <p:nvPr/>
          </p:nvSpPr>
          <p:spPr bwMode="auto">
            <a:xfrm>
              <a:off x="5626101" y="2370138"/>
              <a:ext cx="161925" cy="103188"/>
            </a:xfrm>
            <a:custGeom>
              <a:avLst/>
              <a:gdLst>
                <a:gd name="T0" fmla="*/ 95 w 102"/>
                <a:gd name="T1" fmla="*/ 56 h 65"/>
                <a:gd name="T2" fmla="*/ 0 w 102"/>
                <a:gd name="T3" fmla="*/ 0 h 65"/>
                <a:gd name="T4" fmla="*/ 0 w 102"/>
                <a:gd name="T5" fmla="*/ 7 h 65"/>
                <a:gd name="T6" fmla="*/ 102 w 102"/>
                <a:gd name="T7" fmla="*/ 65 h 65"/>
                <a:gd name="T8" fmla="*/ 95 w 102"/>
                <a:gd name="T9" fmla="*/ 5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65">
                  <a:moveTo>
                    <a:pt x="95" y="56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102" y="65"/>
                  </a:lnTo>
                  <a:lnTo>
                    <a:pt x="95" y="56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7" name="Freeform 102"/>
            <p:cNvSpPr/>
            <p:nvPr/>
          </p:nvSpPr>
          <p:spPr bwMode="auto">
            <a:xfrm>
              <a:off x="5084763" y="2363788"/>
              <a:ext cx="349250" cy="212725"/>
            </a:xfrm>
            <a:custGeom>
              <a:avLst/>
              <a:gdLst>
                <a:gd name="T0" fmla="*/ 125 w 125"/>
                <a:gd name="T1" fmla="*/ 72 h 76"/>
                <a:gd name="T2" fmla="*/ 0 w 125"/>
                <a:gd name="T3" fmla="*/ 0 h 76"/>
                <a:gd name="T4" fmla="*/ 0 w 125"/>
                <a:gd name="T5" fmla="*/ 4 h 76"/>
                <a:gd name="T6" fmla="*/ 125 w 125"/>
                <a:gd name="T7" fmla="*/ 76 h 76"/>
                <a:gd name="T8" fmla="*/ 125 w 125"/>
                <a:gd name="T9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5"/>
                    <a:pt x="125" y="74"/>
                    <a:pt x="125" y="72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8" name="Freeform 103"/>
            <p:cNvSpPr/>
            <p:nvPr/>
          </p:nvSpPr>
          <p:spPr bwMode="auto">
            <a:xfrm>
              <a:off x="5084763" y="2454275"/>
              <a:ext cx="349250" cy="212725"/>
            </a:xfrm>
            <a:custGeom>
              <a:avLst/>
              <a:gdLst>
                <a:gd name="T0" fmla="*/ 125 w 125"/>
                <a:gd name="T1" fmla="*/ 72 h 76"/>
                <a:gd name="T2" fmla="*/ 0 w 125"/>
                <a:gd name="T3" fmla="*/ 0 h 76"/>
                <a:gd name="T4" fmla="*/ 0 w 125"/>
                <a:gd name="T5" fmla="*/ 4 h 76"/>
                <a:gd name="T6" fmla="*/ 125 w 125"/>
                <a:gd name="T7" fmla="*/ 76 h 76"/>
                <a:gd name="T8" fmla="*/ 125 w 125"/>
                <a:gd name="T9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4"/>
                    <a:pt x="125" y="73"/>
                    <a:pt x="125" y="72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9" name="Freeform 104"/>
            <p:cNvSpPr/>
            <p:nvPr/>
          </p:nvSpPr>
          <p:spPr bwMode="auto">
            <a:xfrm>
              <a:off x="5084763" y="2540000"/>
              <a:ext cx="349250" cy="212725"/>
            </a:xfrm>
            <a:custGeom>
              <a:avLst/>
              <a:gdLst>
                <a:gd name="T0" fmla="*/ 125 w 125"/>
                <a:gd name="T1" fmla="*/ 73 h 76"/>
                <a:gd name="T2" fmla="*/ 0 w 125"/>
                <a:gd name="T3" fmla="*/ 0 h 76"/>
                <a:gd name="T4" fmla="*/ 0 w 125"/>
                <a:gd name="T5" fmla="*/ 4 h 76"/>
                <a:gd name="T6" fmla="*/ 125 w 125"/>
                <a:gd name="T7" fmla="*/ 76 h 76"/>
                <a:gd name="T8" fmla="*/ 125 w 125"/>
                <a:gd name="T9" fmla="*/ 7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3"/>
                  </a:moveTo>
                  <a:cubicBezTo>
                    <a:pt x="83" y="49"/>
                    <a:pt x="41" y="24"/>
                    <a:pt x="0" y="0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5"/>
                    <a:pt x="125" y="74"/>
                    <a:pt x="125" y="73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0" name="Freeform 105"/>
            <p:cNvSpPr/>
            <p:nvPr/>
          </p:nvSpPr>
          <p:spPr bwMode="auto">
            <a:xfrm>
              <a:off x="5084763" y="2630488"/>
              <a:ext cx="349250" cy="212725"/>
            </a:xfrm>
            <a:custGeom>
              <a:avLst/>
              <a:gdLst>
                <a:gd name="T0" fmla="*/ 125 w 125"/>
                <a:gd name="T1" fmla="*/ 72 h 76"/>
                <a:gd name="T2" fmla="*/ 0 w 125"/>
                <a:gd name="T3" fmla="*/ 0 h 76"/>
                <a:gd name="T4" fmla="*/ 0 w 125"/>
                <a:gd name="T5" fmla="*/ 4 h 76"/>
                <a:gd name="T6" fmla="*/ 125 w 125"/>
                <a:gd name="T7" fmla="*/ 76 h 76"/>
                <a:gd name="T8" fmla="*/ 125 w 125"/>
                <a:gd name="T9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5"/>
                    <a:pt x="125" y="73"/>
                    <a:pt x="125" y="72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1" name="Freeform 106"/>
            <p:cNvSpPr/>
            <p:nvPr/>
          </p:nvSpPr>
          <p:spPr bwMode="auto">
            <a:xfrm>
              <a:off x="5084763" y="2719388"/>
              <a:ext cx="349250" cy="209550"/>
            </a:xfrm>
            <a:custGeom>
              <a:avLst/>
              <a:gdLst>
                <a:gd name="T0" fmla="*/ 125 w 125"/>
                <a:gd name="T1" fmla="*/ 72 h 75"/>
                <a:gd name="T2" fmla="*/ 0 w 125"/>
                <a:gd name="T3" fmla="*/ 0 h 75"/>
                <a:gd name="T4" fmla="*/ 0 w 125"/>
                <a:gd name="T5" fmla="*/ 3 h 75"/>
                <a:gd name="T6" fmla="*/ 125 w 125"/>
                <a:gd name="T7" fmla="*/ 75 h 75"/>
                <a:gd name="T8" fmla="*/ 125 w 125"/>
                <a:gd name="T9" fmla="*/ 7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5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41" y="27"/>
                    <a:pt x="83" y="51"/>
                    <a:pt x="125" y="75"/>
                  </a:cubicBezTo>
                  <a:cubicBezTo>
                    <a:pt x="125" y="74"/>
                    <a:pt x="125" y="73"/>
                    <a:pt x="125" y="72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2" name="Freeform 107"/>
            <p:cNvSpPr/>
            <p:nvPr/>
          </p:nvSpPr>
          <p:spPr bwMode="auto">
            <a:xfrm>
              <a:off x="5084763" y="2806700"/>
              <a:ext cx="349250" cy="212725"/>
            </a:xfrm>
            <a:custGeom>
              <a:avLst/>
              <a:gdLst>
                <a:gd name="T0" fmla="*/ 125 w 125"/>
                <a:gd name="T1" fmla="*/ 72 h 76"/>
                <a:gd name="T2" fmla="*/ 0 w 125"/>
                <a:gd name="T3" fmla="*/ 0 h 76"/>
                <a:gd name="T4" fmla="*/ 0 w 125"/>
                <a:gd name="T5" fmla="*/ 4 h 76"/>
                <a:gd name="T6" fmla="*/ 125 w 125"/>
                <a:gd name="T7" fmla="*/ 76 h 76"/>
                <a:gd name="T8" fmla="*/ 125 w 125"/>
                <a:gd name="T9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5"/>
                    <a:pt x="125" y="73"/>
                    <a:pt x="125" y="72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3" name="Freeform 108"/>
            <p:cNvSpPr/>
            <p:nvPr/>
          </p:nvSpPr>
          <p:spPr bwMode="auto">
            <a:xfrm>
              <a:off x="5084763" y="2895600"/>
              <a:ext cx="349250" cy="209550"/>
            </a:xfrm>
            <a:custGeom>
              <a:avLst/>
              <a:gdLst>
                <a:gd name="T0" fmla="*/ 125 w 125"/>
                <a:gd name="T1" fmla="*/ 72 h 75"/>
                <a:gd name="T2" fmla="*/ 0 w 125"/>
                <a:gd name="T3" fmla="*/ 0 h 75"/>
                <a:gd name="T4" fmla="*/ 0 w 125"/>
                <a:gd name="T5" fmla="*/ 3 h 75"/>
                <a:gd name="T6" fmla="*/ 125 w 125"/>
                <a:gd name="T7" fmla="*/ 75 h 75"/>
                <a:gd name="T8" fmla="*/ 125 w 125"/>
                <a:gd name="T9" fmla="*/ 7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5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41" y="27"/>
                    <a:pt x="83" y="51"/>
                    <a:pt x="125" y="75"/>
                  </a:cubicBezTo>
                  <a:cubicBezTo>
                    <a:pt x="125" y="74"/>
                    <a:pt x="125" y="73"/>
                    <a:pt x="125" y="72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4" name="Freeform 109"/>
            <p:cNvSpPr/>
            <p:nvPr/>
          </p:nvSpPr>
          <p:spPr bwMode="auto">
            <a:xfrm>
              <a:off x="5084763" y="2982913"/>
              <a:ext cx="349250" cy="212725"/>
            </a:xfrm>
            <a:custGeom>
              <a:avLst/>
              <a:gdLst>
                <a:gd name="T0" fmla="*/ 125 w 125"/>
                <a:gd name="T1" fmla="*/ 72 h 76"/>
                <a:gd name="T2" fmla="*/ 0 w 125"/>
                <a:gd name="T3" fmla="*/ 0 h 76"/>
                <a:gd name="T4" fmla="*/ 0 w 125"/>
                <a:gd name="T5" fmla="*/ 4 h 76"/>
                <a:gd name="T6" fmla="*/ 125 w 125"/>
                <a:gd name="T7" fmla="*/ 76 h 76"/>
                <a:gd name="T8" fmla="*/ 125 w 125"/>
                <a:gd name="T9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5"/>
                    <a:pt x="125" y="73"/>
                    <a:pt x="125" y="72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5" name="Freeform 110"/>
            <p:cNvSpPr/>
            <p:nvPr/>
          </p:nvSpPr>
          <p:spPr bwMode="auto">
            <a:xfrm>
              <a:off x="5084763" y="3071813"/>
              <a:ext cx="349250" cy="209550"/>
            </a:xfrm>
            <a:custGeom>
              <a:avLst/>
              <a:gdLst>
                <a:gd name="T0" fmla="*/ 125 w 125"/>
                <a:gd name="T1" fmla="*/ 72 h 75"/>
                <a:gd name="T2" fmla="*/ 0 w 125"/>
                <a:gd name="T3" fmla="*/ 0 h 75"/>
                <a:gd name="T4" fmla="*/ 0 w 125"/>
                <a:gd name="T5" fmla="*/ 3 h 75"/>
                <a:gd name="T6" fmla="*/ 125 w 125"/>
                <a:gd name="T7" fmla="*/ 75 h 75"/>
                <a:gd name="T8" fmla="*/ 125 w 125"/>
                <a:gd name="T9" fmla="*/ 7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5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41" y="27"/>
                    <a:pt x="83" y="51"/>
                    <a:pt x="125" y="75"/>
                  </a:cubicBezTo>
                  <a:cubicBezTo>
                    <a:pt x="125" y="74"/>
                    <a:pt x="125" y="73"/>
                    <a:pt x="125" y="72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6" name="Freeform 111"/>
            <p:cNvSpPr/>
            <p:nvPr/>
          </p:nvSpPr>
          <p:spPr bwMode="auto">
            <a:xfrm>
              <a:off x="5084763" y="3159125"/>
              <a:ext cx="349250" cy="212725"/>
            </a:xfrm>
            <a:custGeom>
              <a:avLst/>
              <a:gdLst>
                <a:gd name="T0" fmla="*/ 125 w 125"/>
                <a:gd name="T1" fmla="*/ 72 h 76"/>
                <a:gd name="T2" fmla="*/ 0 w 125"/>
                <a:gd name="T3" fmla="*/ 0 h 76"/>
                <a:gd name="T4" fmla="*/ 0 w 125"/>
                <a:gd name="T5" fmla="*/ 4 h 76"/>
                <a:gd name="T6" fmla="*/ 125 w 125"/>
                <a:gd name="T7" fmla="*/ 76 h 76"/>
                <a:gd name="T8" fmla="*/ 125 w 125"/>
                <a:gd name="T9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5"/>
                    <a:pt x="125" y="74"/>
                    <a:pt x="125" y="72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7" name="Freeform 112"/>
            <p:cNvSpPr/>
            <p:nvPr/>
          </p:nvSpPr>
          <p:spPr bwMode="auto">
            <a:xfrm>
              <a:off x="5084763" y="3248025"/>
              <a:ext cx="349250" cy="209550"/>
            </a:xfrm>
            <a:custGeom>
              <a:avLst/>
              <a:gdLst>
                <a:gd name="T0" fmla="*/ 125 w 125"/>
                <a:gd name="T1" fmla="*/ 72 h 75"/>
                <a:gd name="T2" fmla="*/ 0 w 125"/>
                <a:gd name="T3" fmla="*/ 0 h 75"/>
                <a:gd name="T4" fmla="*/ 0 w 125"/>
                <a:gd name="T5" fmla="*/ 3 h 75"/>
                <a:gd name="T6" fmla="*/ 125 w 125"/>
                <a:gd name="T7" fmla="*/ 75 h 75"/>
                <a:gd name="T8" fmla="*/ 125 w 125"/>
                <a:gd name="T9" fmla="*/ 7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5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41" y="27"/>
                    <a:pt x="83" y="51"/>
                    <a:pt x="125" y="75"/>
                  </a:cubicBezTo>
                  <a:cubicBezTo>
                    <a:pt x="125" y="74"/>
                    <a:pt x="125" y="73"/>
                    <a:pt x="125" y="72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8" name="Freeform 114"/>
            <p:cNvSpPr/>
            <p:nvPr/>
          </p:nvSpPr>
          <p:spPr bwMode="auto">
            <a:xfrm>
              <a:off x="5084763" y="3335338"/>
              <a:ext cx="349250" cy="212725"/>
            </a:xfrm>
            <a:custGeom>
              <a:avLst/>
              <a:gdLst>
                <a:gd name="T0" fmla="*/ 125 w 125"/>
                <a:gd name="T1" fmla="*/ 72 h 76"/>
                <a:gd name="T2" fmla="*/ 0 w 125"/>
                <a:gd name="T3" fmla="*/ 0 h 76"/>
                <a:gd name="T4" fmla="*/ 0 w 125"/>
                <a:gd name="T5" fmla="*/ 4 h 76"/>
                <a:gd name="T6" fmla="*/ 125 w 125"/>
                <a:gd name="T7" fmla="*/ 76 h 76"/>
                <a:gd name="T8" fmla="*/ 125 w 125"/>
                <a:gd name="T9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5"/>
                    <a:pt x="125" y="74"/>
                    <a:pt x="125" y="72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9" name="Freeform 115"/>
            <p:cNvSpPr/>
            <p:nvPr/>
          </p:nvSpPr>
          <p:spPr bwMode="auto">
            <a:xfrm>
              <a:off x="5084763" y="3424238"/>
              <a:ext cx="349250" cy="212725"/>
            </a:xfrm>
            <a:custGeom>
              <a:avLst/>
              <a:gdLst>
                <a:gd name="T0" fmla="*/ 125 w 125"/>
                <a:gd name="T1" fmla="*/ 72 h 76"/>
                <a:gd name="T2" fmla="*/ 0 w 125"/>
                <a:gd name="T3" fmla="*/ 0 h 76"/>
                <a:gd name="T4" fmla="*/ 0 w 125"/>
                <a:gd name="T5" fmla="*/ 3 h 76"/>
                <a:gd name="T6" fmla="*/ 125 w 125"/>
                <a:gd name="T7" fmla="*/ 76 h 76"/>
                <a:gd name="T8" fmla="*/ 125 w 125"/>
                <a:gd name="T9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41" y="27"/>
                    <a:pt x="83" y="51"/>
                    <a:pt x="125" y="76"/>
                  </a:cubicBezTo>
                  <a:cubicBezTo>
                    <a:pt x="125" y="74"/>
                    <a:pt x="125" y="73"/>
                    <a:pt x="125" y="72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0" name="Freeform 116"/>
            <p:cNvSpPr/>
            <p:nvPr/>
          </p:nvSpPr>
          <p:spPr bwMode="auto">
            <a:xfrm>
              <a:off x="5084763" y="3511550"/>
              <a:ext cx="349250" cy="212725"/>
            </a:xfrm>
            <a:custGeom>
              <a:avLst/>
              <a:gdLst>
                <a:gd name="T0" fmla="*/ 125 w 125"/>
                <a:gd name="T1" fmla="*/ 72 h 76"/>
                <a:gd name="T2" fmla="*/ 0 w 125"/>
                <a:gd name="T3" fmla="*/ 0 h 76"/>
                <a:gd name="T4" fmla="*/ 0 w 125"/>
                <a:gd name="T5" fmla="*/ 4 h 76"/>
                <a:gd name="T6" fmla="*/ 125 w 125"/>
                <a:gd name="T7" fmla="*/ 76 h 76"/>
                <a:gd name="T8" fmla="*/ 125 w 125"/>
                <a:gd name="T9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5"/>
                    <a:pt x="125" y="74"/>
                    <a:pt x="125" y="72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1" name="Freeform 117"/>
            <p:cNvSpPr/>
            <p:nvPr/>
          </p:nvSpPr>
          <p:spPr bwMode="auto">
            <a:xfrm>
              <a:off x="5084763" y="3600450"/>
              <a:ext cx="349250" cy="212725"/>
            </a:xfrm>
            <a:custGeom>
              <a:avLst/>
              <a:gdLst>
                <a:gd name="T0" fmla="*/ 125 w 125"/>
                <a:gd name="T1" fmla="*/ 72 h 76"/>
                <a:gd name="T2" fmla="*/ 0 w 125"/>
                <a:gd name="T3" fmla="*/ 0 h 76"/>
                <a:gd name="T4" fmla="*/ 0 w 125"/>
                <a:gd name="T5" fmla="*/ 3 h 76"/>
                <a:gd name="T6" fmla="*/ 125 w 125"/>
                <a:gd name="T7" fmla="*/ 76 h 76"/>
                <a:gd name="T8" fmla="*/ 125 w 125"/>
                <a:gd name="T9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4"/>
                    <a:pt x="125" y="73"/>
                    <a:pt x="125" y="72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2" name="Freeform 118"/>
            <p:cNvSpPr/>
            <p:nvPr/>
          </p:nvSpPr>
          <p:spPr bwMode="auto">
            <a:xfrm>
              <a:off x="5084763" y="3687763"/>
              <a:ext cx="349250" cy="212725"/>
            </a:xfrm>
            <a:custGeom>
              <a:avLst/>
              <a:gdLst>
                <a:gd name="T0" fmla="*/ 125 w 125"/>
                <a:gd name="T1" fmla="*/ 73 h 76"/>
                <a:gd name="T2" fmla="*/ 0 w 125"/>
                <a:gd name="T3" fmla="*/ 0 h 76"/>
                <a:gd name="T4" fmla="*/ 0 w 125"/>
                <a:gd name="T5" fmla="*/ 4 h 76"/>
                <a:gd name="T6" fmla="*/ 125 w 125"/>
                <a:gd name="T7" fmla="*/ 76 h 76"/>
                <a:gd name="T8" fmla="*/ 125 w 125"/>
                <a:gd name="T9" fmla="*/ 7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3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5"/>
                    <a:pt x="125" y="74"/>
                    <a:pt x="125" y="73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3" name="Freeform 119"/>
            <p:cNvSpPr/>
            <p:nvPr/>
          </p:nvSpPr>
          <p:spPr bwMode="auto">
            <a:xfrm>
              <a:off x="5084763" y="3776663"/>
              <a:ext cx="349250" cy="212725"/>
            </a:xfrm>
            <a:custGeom>
              <a:avLst/>
              <a:gdLst>
                <a:gd name="T0" fmla="*/ 125 w 125"/>
                <a:gd name="T1" fmla="*/ 72 h 76"/>
                <a:gd name="T2" fmla="*/ 0 w 125"/>
                <a:gd name="T3" fmla="*/ 0 h 76"/>
                <a:gd name="T4" fmla="*/ 0 w 125"/>
                <a:gd name="T5" fmla="*/ 4 h 76"/>
                <a:gd name="T6" fmla="*/ 125 w 125"/>
                <a:gd name="T7" fmla="*/ 76 h 76"/>
                <a:gd name="T8" fmla="*/ 125 w 125"/>
                <a:gd name="T9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4"/>
                    <a:pt x="125" y="73"/>
                    <a:pt x="125" y="72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4" name="Freeform 120"/>
            <p:cNvSpPr/>
            <p:nvPr/>
          </p:nvSpPr>
          <p:spPr bwMode="auto">
            <a:xfrm>
              <a:off x="5084763" y="3863975"/>
              <a:ext cx="349250" cy="212725"/>
            </a:xfrm>
            <a:custGeom>
              <a:avLst/>
              <a:gdLst>
                <a:gd name="T0" fmla="*/ 125 w 125"/>
                <a:gd name="T1" fmla="*/ 73 h 76"/>
                <a:gd name="T2" fmla="*/ 0 w 125"/>
                <a:gd name="T3" fmla="*/ 0 h 76"/>
                <a:gd name="T4" fmla="*/ 0 w 125"/>
                <a:gd name="T5" fmla="*/ 4 h 76"/>
                <a:gd name="T6" fmla="*/ 125 w 125"/>
                <a:gd name="T7" fmla="*/ 76 h 76"/>
                <a:gd name="T8" fmla="*/ 125 w 125"/>
                <a:gd name="T9" fmla="*/ 7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3"/>
                  </a:moveTo>
                  <a:cubicBezTo>
                    <a:pt x="83" y="49"/>
                    <a:pt x="41" y="24"/>
                    <a:pt x="0" y="0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5"/>
                    <a:pt x="125" y="74"/>
                    <a:pt x="125" y="73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5" name="Freeform 121"/>
            <p:cNvSpPr/>
            <p:nvPr/>
          </p:nvSpPr>
          <p:spPr bwMode="auto">
            <a:xfrm>
              <a:off x="5084763" y="3952875"/>
              <a:ext cx="349250" cy="212725"/>
            </a:xfrm>
            <a:custGeom>
              <a:avLst/>
              <a:gdLst>
                <a:gd name="T0" fmla="*/ 125 w 125"/>
                <a:gd name="T1" fmla="*/ 72 h 76"/>
                <a:gd name="T2" fmla="*/ 0 w 125"/>
                <a:gd name="T3" fmla="*/ 0 h 76"/>
                <a:gd name="T4" fmla="*/ 0 w 125"/>
                <a:gd name="T5" fmla="*/ 4 h 76"/>
                <a:gd name="T6" fmla="*/ 125 w 125"/>
                <a:gd name="T7" fmla="*/ 76 h 76"/>
                <a:gd name="T8" fmla="*/ 125 w 125"/>
                <a:gd name="T9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41" y="28"/>
                    <a:pt x="83" y="52"/>
                    <a:pt x="125" y="76"/>
                  </a:cubicBezTo>
                  <a:cubicBezTo>
                    <a:pt x="125" y="75"/>
                    <a:pt x="125" y="73"/>
                    <a:pt x="125" y="72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6" name="Freeform 122"/>
            <p:cNvSpPr/>
            <p:nvPr/>
          </p:nvSpPr>
          <p:spPr bwMode="auto">
            <a:xfrm>
              <a:off x="5084763" y="4043363"/>
              <a:ext cx="349250" cy="209550"/>
            </a:xfrm>
            <a:custGeom>
              <a:avLst/>
              <a:gdLst>
                <a:gd name="T0" fmla="*/ 125 w 125"/>
                <a:gd name="T1" fmla="*/ 72 h 75"/>
                <a:gd name="T2" fmla="*/ 0 w 125"/>
                <a:gd name="T3" fmla="*/ 0 h 75"/>
                <a:gd name="T4" fmla="*/ 0 w 125"/>
                <a:gd name="T5" fmla="*/ 3 h 75"/>
                <a:gd name="T6" fmla="*/ 125 w 125"/>
                <a:gd name="T7" fmla="*/ 75 h 75"/>
                <a:gd name="T8" fmla="*/ 125 w 125"/>
                <a:gd name="T9" fmla="*/ 7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5">
                  <a:moveTo>
                    <a:pt x="125" y="72"/>
                  </a:moveTo>
                  <a:cubicBezTo>
                    <a:pt x="83" y="48"/>
                    <a:pt x="41" y="24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41" y="27"/>
                    <a:pt x="83" y="51"/>
                    <a:pt x="125" y="75"/>
                  </a:cubicBezTo>
                  <a:cubicBezTo>
                    <a:pt x="125" y="74"/>
                    <a:pt x="125" y="73"/>
                    <a:pt x="125" y="72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7" name="Freeform 123"/>
            <p:cNvSpPr/>
            <p:nvPr/>
          </p:nvSpPr>
          <p:spPr bwMode="auto">
            <a:xfrm>
              <a:off x="5084763" y="4129088"/>
              <a:ext cx="349250" cy="212725"/>
            </a:xfrm>
            <a:custGeom>
              <a:avLst/>
              <a:gdLst>
                <a:gd name="T0" fmla="*/ 220 w 220"/>
                <a:gd name="T1" fmla="*/ 127 h 134"/>
                <a:gd name="T2" fmla="*/ 0 w 220"/>
                <a:gd name="T3" fmla="*/ 0 h 134"/>
                <a:gd name="T4" fmla="*/ 0 w 220"/>
                <a:gd name="T5" fmla="*/ 7 h 134"/>
                <a:gd name="T6" fmla="*/ 220 w 220"/>
                <a:gd name="T7" fmla="*/ 134 h 134"/>
                <a:gd name="T8" fmla="*/ 220 w 220"/>
                <a:gd name="T9" fmla="*/ 127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134">
                  <a:moveTo>
                    <a:pt x="220" y="127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220" y="134"/>
                  </a:lnTo>
                  <a:lnTo>
                    <a:pt x="220" y="127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8" name="Freeform 124"/>
            <p:cNvSpPr>
              <a:spLocks noEditPoints="1"/>
            </p:cNvSpPr>
            <p:nvPr/>
          </p:nvSpPr>
          <p:spPr bwMode="auto">
            <a:xfrm>
              <a:off x="5084763" y="2201863"/>
              <a:ext cx="349250" cy="2139950"/>
            </a:xfrm>
            <a:custGeom>
              <a:avLst/>
              <a:gdLst>
                <a:gd name="T0" fmla="*/ 64 w 125"/>
                <a:gd name="T1" fmla="*/ 37 h 765"/>
                <a:gd name="T2" fmla="*/ 64 w 125"/>
                <a:gd name="T3" fmla="*/ 730 h 765"/>
                <a:gd name="T4" fmla="*/ 61 w 125"/>
                <a:gd name="T5" fmla="*/ 728 h 765"/>
                <a:gd name="T6" fmla="*/ 61 w 125"/>
                <a:gd name="T7" fmla="*/ 35 h 765"/>
                <a:gd name="T8" fmla="*/ 64 w 125"/>
                <a:gd name="T9" fmla="*/ 37 h 765"/>
                <a:gd name="T10" fmla="*/ 125 w 125"/>
                <a:gd name="T11" fmla="*/ 72 h 765"/>
                <a:gd name="T12" fmla="*/ 125 w 125"/>
                <a:gd name="T13" fmla="*/ 765 h 765"/>
                <a:gd name="T14" fmla="*/ 122 w 125"/>
                <a:gd name="T15" fmla="*/ 763 h 765"/>
                <a:gd name="T16" fmla="*/ 121 w 125"/>
                <a:gd name="T17" fmla="*/ 70 h 765"/>
                <a:gd name="T18" fmla="*/ 125 w 125"/>
                <a:gd name="T19" fmla="*/ 72 h 765"/>
                <a:gd name="T20" fmla="*/ 3 w 125"/>
                <a:gd name="T21" fmla="*/ 2 h 765"/>
                <a:gd name="T22" fmla="*/ 3 w 125"/>
                <a:gd name="T23" fmla="*/ 694 h 765"/>
                <a:gd name="T24" fmla="*/ 0 w 125"/>
                <a:gd name="T25" fmla="*/ 693 h 765"/>
                <a:gd name="T26" fmla="*/ 0 w 125"/>
                <a:gd name="T27" fmla="*/ 0 h 765"/>
                <a:gd name="T28" fmla="*/ 3 w 125"/>
                <a:gd name="T29" fmla="*/ 2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" h="765">
                  <a:moveTo>
                    <a:pt x="64" y="37"/>
                  </a:moveTo>
                  <a:cubicBezTo>
                    <a:pt x="64" y="267"/>
                    <a:pt x="64" y="500"/>
                    <a:pt x="64" y="730"/>
                  </a:cubicBezTo>
                  <a:cubicBezTo>
                    <a:pt x="63" y="729"/>
                    <a:pt x="62" y="728"/>
                    <a:pt x="61" y="728"/>
                  </a:cubicBezTo>
                  <a:cubicBezTo>
                    <a:pt x="61" y="498"/>
                    <a:pt x="61" y="265"/>
                    <a:pt x="61" y="35"/>
                  </a:cubicBezTo>
                  <a:cubicBezTo>
                    <a:pt x="62" y="36"/>
                    <a:pt x="63" y="36"/>
                    <a:pt x="64" y="37"/>
                  </a:cubicBezTo>
                  <a:close/>
                  <a:moveTo>
                    <a:pt x="125" y="72"/>
                  </a:moveTo>
                  <a:cubicBezTo>
                    <a:pt x="125" y="765"/>
                    <a:pt x="125" y="765"/>
                    <a:pt x="125" y="765"/>
                  </a:cubicBezTo>
                  <a:cubicBezTo>
                    <a:pt x="122" y="763"/>
                    <a:pt x="122" y="763"/>
                    <a:pt x="122" y="763"/>
                  </a:cubicBezTo>
                  <a:cubicBezTo>
                    <a:pt x="121" y="70"/>
                    <a:pt x="121" y="70"/>
                    <a:pt x="121" y="70"/>
                  </a:cubicBezTo>
                  <a:cubicBezTo>
                    <a:pt x="125" y="72"/>
                    <a:pt x="125" y="72"/>
                    <a:pt x="125" y="72"/>
                  </a:cubicBezTo>
                  <a:close/>
                  <a:moveTo>
                    <a:pt x="3" y="2"/>
                  </a:moveTo>
                  <a:cubicBezTo>
                    <a:pt x="3" y="694"/>
                    <a:pt x="3" y="694"/>
                    <a:pt x="3" y="694"/>
                  </a:cubicBezTo>
                  <a:cubicBezTo>
                    <a:pt x="0" y="693"/>
                    <a:pt x="0" y="693"/>
                    <a:pt x="0" y="69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" y="2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9" name="Freeform 126"/>
            <p:cNvSpPr>
              <a:spLocks noEditPoints="1"/>
            </p:cNvSpPr>
            <p:nvPr/>
          </p:nvSpPr>
          <p:spPr bwMode="auto">
            <a:xfrm>
              <a:off x="5626101" y="2338388"/>
              <a:ext cx="193675" cy="1987550"/>
            </a:xfrm>
            <a:custGeom>
              <a:avLst/>
              <a:gdLst>
                <a:gd name="T0" fmla="*/ 122 w 122"/>
                <a:gd name="T1" fmla="*/ 363 h 1252"/>
                <a:gd name="T2" fmla="*/ 0 w 122"/>
                <a:gd name="T3" fmla="*/ 286 h 1252"/>
                <a:gd name="T4" fmla="*/ 0 w 122"/>
                <a:gd name="T5" fmla="*/ 277 h 1252"/>
                <a:gd name="T6" fmla="*/ 122 w 122"/>
                <a:gd name="T7" fmla="*/ 305 h 1252"/>
                <a:gd name="T8" fmla="*/ 122 w 122"/>
                <a:gd name="T9" fmla="*/ 302 h 1252"/>
                <a:gd name="T10" fmla="*/ 122 w 122"/>
                <a:gd name="T11" fmla="*/ 295 h 1252"/>
                <a:gd name="T12" fmla="*/ 122 w 122"/>
                <a:gd name="T13" fmla="*/ 245 h 1252"/>
                <a:gd name="T14" fmla="*/ 122 w 122"/>
                <a:gd name="T15" fmla="*/ 237 h 1252"/>
                <a:gd name="T16" fmla="*/ 0 w 122"/>
                <a:gd name="T17" fmla="*/ 124 h 1252"/>
                <a:gd name="T18" fmla="*/ 122 w 122"/>
                <a:gd name="T19" fmla="*/ 187 h 1252"/>
                <a:gd name="T20" fmla="*/ 122 w 122"/>
                <a:gd name="T21" fmla="*/ 184 h 1252"/>
                <a:gd name="T22" fmla="*/ 122 w 122"/>
                <a:gd name="T23" fmla="*/ 141 h 1252"/>
                <a:gd name="T24" fmla="*/ 122 w 122"/>
                <a:gd name="T25" fmla="*/ 129 h 1252"/>
                <a:gd name="T26" fmla="*/ 0 w 122"/>
                <a:gd name="T27" fmla="*/ 9 h 1252"/>
                <a:gd name="T28" fmla="*/ 0 w 122"/>
                <a:gd name="T29" fmla="*/ 0 h 1252"/>
                <a:gd name="T30" fmla="*/ 0 w 122"/>
                <a:gd name="T31" fmla="*/ 337 h 1252"/>
                <a:gd name="T32" fmla="*/ 0 w 122"/>
                <a:gd name="T33" fmla="*/ 339 h 1252"/>
                <a:gd name="T34" fmla="*/ 0 w 122"/>
                <a:gd name="T35" fmla="*/ 346 h 1252"/>
                <a:gd name="T36" fmla="*/ 0 w 122"/>
                <a:gd name="T37" fmla="*/ 395 h 1252"/>
                <a:gd name="T38" fmla="*/ 0 w 122"/>
                <a:gd name="T39" fmla="*/ 404 h 1252"/>
                <a:gd name="T40" fmla="*/ 122 w 122"/>
                <a:gd name="T41" fmla="*/ 519 h 1252"/>
                <a:gd name="T42" fmla="*/ 0 w 122"/>
                <a:gd name="T43" fmla="*/ 453 h 1252"/>
                <a:gd name="T44" fmla="*/ 0 w 122"/>
                <a:gd name="T45" fmla="*/ 457 h 1252"/>
                <a:gd name="T46" fmla="*/ 0 w 122"/>
                <a:gd name="T47" fmla="*/ 501 h 1252"/>
                <a:gd name="T48" fmla="*/ 0 w 122"/>
                <a:gd name="T49" fmla="*/ 513 h 1252"/>
                <a:gd name="T50" fmla="*/ 122 w 122"/>
                <a:gd name="T51" fmla="*/ 626 h 1252"/>
                <a:gd name="T52" fmla="*/ 122 w 122"/>
                <a:gd name="T53" fmla="*/ 635 h 1252"/>
                <a:gd name="T54" fmla="*/ 0 w 122"/>
                <a:gd name="T55" fmla="*/ 571 h 1252"/>
                <a:gd name="T56" fmla="*/ 0 w 122"/>
                <a:gd name="T57" fmla="*/ 612 h 1252"/>
                <a:gd name="T58" fmla="*/ 0 w 122"/>
                <a:gd name="T59" fmla="*/ 617 h 1252"/>
                <a:gd name="T60" fmla="*/ 0 w 122"/>
                <a:gd name="T61" fmla="*/ 667 h 1252"/>
                <a:gd name="T62" fmla="*/ 122 w 122"/>
                <a:gd name="T63" fmla="*/ 744 h 1252"/>
                <a:gd name="T64" fmla="*/ 122 w 122"/>
                <a:gd name="T65" fmla="*/ 753 h 1252"/>
                <a:gd name="T66" fmla="*/ 122 w 122"/>
                <a:gd name="T67" fmla="*/ 794 h 1252"/>
                <a:gd name="T68" fmla="*/ 0 w 122"/>
                <a:gd name="T69" fmla="*/ 728 h 1252"/>
                <a:gd name="T70" fmla="*/ 0 w 122"/>
                <a:gd name="T71" fmla="*/ 735 h 1252"/>
                <a:gd name="T72" fmla="*/ 0 w 122"/>
                <a:gd name="T73" fmla="*/ 785 h 1252"/>
                <a:gd name="T74" fmla="*/ 122 w 122"/>
                <a:gd name="T75" fmla="*/ 861 h 1252"/>
                <a:gd name="T76" fmla="*/ 122 w 122"/>
                <a:gd name="T77" fmla="*/ 906 h 1252"/>
                <a:gd name="T78" fmla="*/ 122 w 122"/>
                <a:gd name="T79" fmla="*/ 910 h 1252"/>
                <a:gd name="T80" fmla="*/ 0 w 122"/>
                <a:gd name="T81" fmla="*/ 846 h 1252"/>
                <a:gd name="T82" fmla="*/ 0 w 122"/>
                <a:gd name="T83" fmla="*/ 889 h 1252"/>
                <a:gd name="T84" fmla="*/ 0 w 122"/>
                <a:gd name="T85" fmla="*/ 901 h 1252"/>
                <a:gd name="T86" fmla="*/ 0 w 122"/>
                <a:gd name="T87" fmla="*/ 947 h 1252"/>
                <a:gd name="T88" fmla="*/ 122 w 122"/>
                <a:gd name="T89" fmla="*/ 1024 h 1252"/>
                <a:gd name="T90" fmla="*/ 122 w 122"/>
                <a:gd name="T91" fmla="*/ 1028 h 1252"/>
                <a:gd name="T92" fmla="*/ 0 w 122"/>
                <a:gd name="T93" fmla="*/ 1000 h 1252"/>
                <a:gd name="T94" fmla="*/ 0 w 122"/>
                <a:gd name="T95" fmla="*/ 1007 h 1252"/>
                <a:gd name="T96" fmla="*/ 0 w 122"/>
                <a:gd name="T97" fmla="*/ 1056 h 1252"/>
                <a:gd name="T98" fmla="*/ 0 w 122"/>
                <a:gd name="T99" fmla="*/ 1065 h 1252"/>
                <a:gd name="T100" fmla="*/ 122 w 122"/>
                <a:gd name="T101" fmla="*/ 1141 h 1252"/>
                <a:gd name="T102" fmla="*/ 0 w 122"/>
                <a:gd name="T103" fmla="*/ 1114 h 1252"/>
                <a:gd name="T104" fmla="*/ 0 w 122"/>
                <a:gd name="T105" fmla="*/ 1118 h 1252"/>
                <a:gd name="T106" fmla="*/ 0 w 122"/>
                <a:gd name="T107" fmla="*/ 1123 h 1252"/>
                <a:gd name="T108" fmla="*/ 0 w 122"/>
                <a:gd name="T109" fmla="*/ 1172 h 1252"/>
                <a:gd name="T110" fmla="*/ 0 w 122"/>
                <a:gd name="T111" fmla="*/ 1181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" h="1252">
                  <a:moveTo>
                    <a:pt x="88" y="64"/>
                  </a:moveTo>
                  <a:lnTo>
                    <a:pt x="0" y="13"/>
                  </a:lnTo>
                  <a:lnTo>
                    <a:pt x="0" y="15"/>
                  </a:lnTo>
                  <a:lnTo>
                    <a:pt x="92" y="67"/>
                  </a:lnTo>
                  <a:lnTo>
                    <a:pt x="88" y="64"/>
                  </a:lnTo>
                  <a:lnTo>
                    <a:pt x="88" y="64"/>
                  </a:lnTo>
                  <a:close/>
                  <a:moveTo>
                    <a:pt x="122" y="363"/>
                  </a:moveTo>
                  <a:lnTo>
                    <a:pt x="122" y="360"/>
                  </a:lnTo>
                  <a:lnTo>
                    <a:pt x="0" y="289"/>
                  </a:lnTo>
                  <a:lnTo>
                    <a:pt x="0" y="293"/>
                  </a:lnTo>
                  <a:lnTo>
                    <a:pt x="122" y="363"/>
                  </a:lnTo>
                  <a:lnTo>
                    <a:pt x="122" y="363"/>
                  </a:lnTo>
                  <a:close/>
                  <a:moveTo>
                    <a:pt x="122" y="356"/>
                  </a:moveTo>
                  <a:lnTo>
                    <a:pt x="0" y="286"/>
                  </a:lnTo>
                  <a:lnTo>
                    <a:pt x="0" y="284"/>
                  </a:lnTo>
                  <a:lnTo>
                    <a:pt x="122" y="355"/>
                  </a:lnTo>
                  <a:lnTo>
                    <a:pt x="122" y="356"/>
                  </a:lnTo>
                  <a:lnTo>
                    <a:pt x="122" y="356"/>
                  </a:lnTo>
                  <a:close/>
                  <a:moveTo>
                    <a:pt x="122" y="351"/>
                  </a:moveTo>
                  <a:lnTo>
                    <a:pt x="0" y="281"/>
                  </a:lnTo>
                  <a:lnTo>
                    <a:pt x="0" y="277"/>
                  </a:lnTo>
                  <a:lnTo>
                    <a:pt x="122" y="348"/>
                  </a:lnTo>
                  <a:lnTo>
                    <a:pt x="122" y="351"/>
                  </a:lnTo>
                  <a:lnTo>
                    <a:pt x="122" y="351"/>
                  </a:lnTo>
                  <a:close/>
                  <a:moveTo>
                    <a:pt x="122" y="307"/>
                  </a:moveTo>
                  <a:lnTo>
                    <a:pt x="0" y="237"/>
                  </a:lnTo>
                  <a:lnTo>
                    <a:pt x="0" y="235"/>
                  </a:lnTo>
                  <a:lnTo>
                    <a:pt x="122" y="305"/>
                  </a:lnTo>
                  <a:lnTo>
                    <a:pt x="122" y="307"/>
                  </a:lnTo>
                  <a:lnTo>
                    <a:pt x="122" y="307"/>
                  </a:lnTo>
                  <a:close/>
                  <a:moveTo>
                    <a:pt x="122" y="302"/>
                  </a:moveTo>
                  <a:lnTo>
                    <a:pt x="0" y="231"/>
                  </a:lnTo>
                  <a:lnTo>
                    <a:pt x="0" y="228"/>
                  </a:lnTo>
                  <a:lnTo>
                    <a:pt x="122" y="298"/>
                  </a:lnTo>
                  <a:lnTo>
                    <a:pt x="122" y="302"/>
                  </a:lnTo>
                  <a:lnTo>
                    <a:pt x="122" y="302"/>
                  </a:lnTo>
                  <a:close/>
                  <a:moveTo>
                    <a:pt x="122" y="295"/>
                  </a:moveTo>
                  <a:lnTo>
                    <a:pt x="0" y="224"/>
                  </a:lnTo>
                  <a:lnTo>
                    <a:pt x="0" y="222"/>
                  </a:lnTo>
                  <a:lnTo>
                    <a:pt x="122" y="293"/>
                  </a:lnTo>
                  <a:lnTo>
                    <a:pt x="122" y="295"/>
                  </a:lnTo>
                  <a:lnTo>
                    <a:pt x="122" y="295"/>
                  </a:lnTo>
                  <a:close/>
                  <a:moveTo>
                    <a:pt x="122" y="252"/>
                  </a:moveTo>
                  <a:lnTo>
                    <a:pt x="122" y="249"/>
                  </a:lnTo>
                  <a:lnTo>
                    <a:pt x="0" y="178"/>
                  </a:lnTo>
                  <a:lnTo>
                    <a:pt x="0" y="182"/>
                  </a:lnTo>
                  <a:lnTo>
                    <a:pt x="122" y="252"/>
                  </a:lnTo>
                  <a:lnTo>
                    <a:pt x="122" y="252"/>
                  </a:lnTo>
                  <a:close/>
                  <a:moveTo>
                    <a:pt x="122" y="245"/>
                  </a:moveTo>
                  <a:lnTo>
                    <a:pt x="122" y="244"/>
                  </a:lnTo>
                  <a:lnTo>
                    <a:pt x="0" y="173"/>
                  </a:lnTo>
                  <a:lnTo>
                    <a:pt x="0" y="175"/>
                  </a:lnTo>
                  <a:lnTo>
                    <a:pt x="122" y="245"/>
                  </a:lnTo>
                  <a:lnTo>
                    <a:pt x="122" y="245"/>
                  </a:lnTo>
                  <a:close/>
                  <a:moveTo>
                    <a:pt x="122" y="240"/>
                  </a:moveTo>
                  <a:lnTo>
                    <a:pt x="122" y="237"/>
                  </a:lnTo>
                  <a:lnTo>
                    <a:pt x="0" y="166"/>
                  </a:lnTo>
                  <a:lnTo>
                    <a:pt x="0" y="170"/>
                  </a:lnTo>
                  <a:lnTo>
                    <a:pt x="122" y="240"/>
                  </a:lnTo>
                  <a:lnTo>
                    <a:pt x="122" y="240"/>
                  </a:lnTo>
                  <a:close/>
                  <a:moveTo>
                    <a:pt x="122" y="196"/>
                  </a:moveTo>
                  <a:lnTo>
                    <a:pt x="0" y="126"/>
                  </a:lnTo>
                  <a:lnTo>
                    <a:pt x="0" y="124"/>
                  </a:lnTo>
                  <a:lnTo>
                    <a:pt x="122" y="194"/>
                  </a:lnTo>
                  <a:lnTo>
                    <a:pt x="122" y="196"/>
                  </a:lnTo>
                  <a:lnTo>
                    <a:pt x="122" y="196"/>
                  </a:lnTo>
                  <a:close/>
                  <a:moveTo>
                    <a:pt x="122" y="191"/>
                  </a:moveTo>
                  <a:lnTo>
                    <a:pt x="0" y="120"/>
                  </a:lnTo>
                  <a:lnTo>
                    <a:pt x="0" y="117"/>
                  </a:lnTo>
                  <a:lnTo>
                    <a:pt x="122" y="187"/>
                  </a:lnTo>
                  <a:lnTo>
                    <a:pt x="122" y="191"/>
                  </a:lnTo>
                  <a:lnTo>
                    <a:pt x="122" y="191"/>
                  </a:lnTo>
                  <a:close/>
                  <a:moveTo>
                    <a:pt x="122" y="184"/>
                  </a:moveTo>
                  <a:lnTo>
                    <a:pt x="0" y="113"/>
                  </a:lnTo>
                  <a:lnTo>
                    <a:pt x="0" y="111"/>
                  </a:lnTo>
                  <a:lnTo>
                    <a:pt x="122" y="182"/>
                  </a:lnTo>
                  <a:lnTo>
                    <a:pt x="122" y="184"/>
                  </a:lnTo>
                  <a:lnTo>
                    <a:pt x="122" y="184"/>
                  </a:lnTo>
                  <a:close/>
                  <a:moveTo>
                    <a:pt x="122" y="141"/>
                  </a:moveTo>
                  <a:lnTo>
                    <a:pt x="0" y="71"/>
                  </a:lnTo>
                  <a:lnTo>
                    <a:pt x="0" y="67"/>
                  </a:lnTo>
                  <a:lnTo>
                    <a:pt x="122" y="138"/>
                  </a:lnTo>
                  <a:lnTo>
                    <a:pt x="122" y="141"/>
                  </a:lnTo>
                  <a:lnTo>
                    <a:pt x="122" y="141"/>
                  </a:lnTo>
                  <a:close/>
                  <a:moveTo>
                    <a:pt x="122" y="134"/>
                  </a:moveTo>
                  <a:lnTo>
                    <a:pt x="0" y="64"/>
                  </a:lnTo>
                  <a:lnTo>
                    <a:pt x="0" y="62"/>
                  </a:lnTo>
                  <a:lnTo>
                    <a:pt x="122" y="133"/>
                  </a:lnTo>
                  <a:lnTo>
                    <a:pt x="122" y="134"/>
                  </a:lnTo>
                  <a:lnTo>
                    <a:pt x="122" y="134"/>
                  </a:lnTo>
                  <a:close/>
                  <a:moveTo>
                    <a:pt x="122" y="129"/>
                  </a:moveTo>
                  <a:lnTo>
                    <a:pt x="0" y="59"/>
                  </a:lnTo>
                  <a:lnTo>
                    <a:pt x="0" y="55"/>
                  </a:lnTo>
                  <a:lnTo>
                    <a:pt x="122" y="126"/>
                  </a:lnTo>
                  <a:lnTo>
                    <a:pt x="122" y="129"/>
                  </a:lnTo>
                  <a:lnTo>
                    <a:pt x="122" y="129"/>
                  </a:lnTo>
                  <a:close/>
                  <a:moveTo>
                    <a:pt x="87" y="59"/>
                  </a:moveTo>
                  <a:lnTo>
                    <a:pt x="0" y="9"/>
                  </a:lnTo>
                  <a:lnTo>
                    <a:pt x="0" y="6"/>
                  </a:lnTo>
                  <a:lnTo>
                    <a:pt x="83" y="55"/>
                  </a:lnTo>
                  <a:lnTo>
                    <a:pt x="87" y="59"/>
                  </a:lnTo>
                  <a:lnTo>
                    <a:pt x="87" y="59"/>
                  </a:lnTo>
                  <a:close/>
                  <a:moveTo>
                    <a:pt x="79" y="5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78" y="44"/>
                  </a:lnTo>
                  <a:lnTo>
                    <a:pt x="79" y="50"/>
                  </a:lnTo>
                  <a:lnTo>
                    <a:pt x="79" y="50"/>
                  </a:lnTo>
                  <a:close/>
                  <a:moveTo>
                    <a:pt x="0" y="334"/>
                  </a:moveTo>
                  <a:lnTo>
                    <a:pt x="122" y="404"/>
                  </a:lnTo>
                  <a:lnTo>
                    <a:pt x="122" y="408"/>
                  </a:lnTo>
                  <a:lnTo>
                    <a:pt x="0" y="337"/>
                  </a:lnTo>
                  <a:lnTo>
                    <a:pt x="0" y="334"/>
                  </a:lnTo>
                  <a:lnTo>
                    <a:pt x="0" y="334"/>
                  </a:lnTo>
                  <a:close/>
                  <a:moveTo>
                    <a:pt x="0" y="339"/>
                  </a:moveTo>
                  <a:lnTo>
                    <a:pt x="122" y="409"/>
                  </a:lnTo>
                  <a:lnTo>
                    <a:pt x="122" y="413"/>
                  </a:lnTo>
                  <a:lnTo>
                    <a:pt x="0" y="342"/>
                  </a:lnTo>
                  <a:lnTo>
                    <a:pt x="0" y="339"/>
                  </a:lnTo>
                  <a:lnTo>
                    <a:pt x="0" y="339"/>
                  </a:lnTo>
                  <a:close/>
                  <a:moveTo>
                    <a:pt x="0" y="346"/>
                  </a:moveTo>
                  <a:lnTo>
                    <a:pt x="122" y="416"/>
                  </a:lnTo>
                  <a:lnTo>
                    <a:pt x="122" y="418"/>
                  </a:lnTo>
                  <a:lnTo>
                    <a:pt x="0" y="348"/>
                  </a:lnTo>
                  <a:lnTo>
                    <a:pt x="0" y="346"/>
                  </a:lnTo>
                  <a:lnTo>
                    <a:pt x="0" y="346"/>
                  </a:lnTo>
                  <a:close/>
                  <a:moveTo>
                    <a:pt x="0" y="390"/>
                  </a:moveTo>
                  <a:lnTo>
                    <a:pt x="0" y="392"/>
                  </a:lnTo>
                  <a:lnTo>
                    <a:pt x="122" y="462"/>
                  </a:lnTo>
                  <a:lnTo>
                    <a:pt x="122" y="460"/>
                  </a:lnTo>
                  <a:lnTo>
                    <a:pt x="0" y="390"/>
                  </a:lnTo>
                  <a:lnTo>
                    <a:pt x="0" y="390"/>
                  </a:lnTo>
                  <a:close/>
                  <a:moveTo>
                    <a:pt x="0" y="395"/>
                  </a:moveTo>
                  <a:lnTo>
                    <a:pt x="0" y="399"/>
                  </a:lnTo>
                  <a:lnTo>
                    <a:pt x="122" y="469"/>
                  </a:lnTo>
                  <a:lnTo>
                    <a:pt x="122" y="466"/>
                  </a:lnTo>
                  <a:lnTo>
                    <a:pt x="0" y="395"/>
                  </a:lnTo>
                  <a:lnTo>
                    <a:pt x="0" y="395"/>
                  </a:lnTo>
                  <a:close/>
                  <a:moveTo>
                    <a:pt x="0" y="401"/>
                  </a:moveTo>
                  <a:lnTo>
                    <a:pt x="0" y="404"/>
                  </a:lnTo>
                  <a:lnTo>
                    <a:pt x="122" y="475"/>
                  </a:lnTo>
                  <a:lnTo>
                    <a:pt x="122" y="471"/>
                  </a:lnTo>
                  <a:lnTo>
                    <a:pt x="0" y="401"/>
                  </a:lnTo>
                  <a:lnTo>
                    <a:pt x="0" y="401"/>
                  </a:lnTo>
                  <a:close/>
                  <a:moveTo>
                    <a:pt x="0" y="445"/>
                  </a:moveTo>
                  <a:lnTo>
                    <a:pt x="122" y="515"/>
                  </a:lnTo>
                  <a:lnTo>
                    <a:pt x="122" y="519"/>
                  </a:lnTo>
                  <a:lnTo>
                    <a:pt x="0" y="448"/>
                  </a:lnTo>
                  <a:lnTo>
                    <a:pt x="0" y="445"/>
                  </a:lnTo>
                  <a:lnTo>
                    <a:pt x="0" y="445"/>
                  </a:lnTo>
                  <a:close/>
                  <a:moveTo>
                    <a:pt x="0" y="452"/>
                  </a:moveTo>
                  <a:lnTo>
                    <a:pt x="122" y="522"/>
                  </a:lnTo>
                  <a:lnTo>
                    <a:pt x="122" y="524"/>
                  </a:lnTo>
                  <a:lnTo>
                    <a:pt x="0" y="453"/>
                  </a:lnTo>
                  <a:lnTo>
                    <a:pt x="0" y="452"/>
                  </a:lnTo>
                  <a:lnTo>
                    <a:pt x="0" y="452"/>
                  </a:lnTo>
                  <a:close/>
                  <a:moveTo>
                    <a:pt x="0" y="457"/>
                  </a:moveTo>
                  <a:lnTo>
                    <a:pt x="122" y="527"/>
                  </a:lnTo>
                  <a:lnTo>
                    <a:pt x="122" y="531"/>
                  </a:lnTo>
                  <a:lnTo>
                    <a:pt x="0" y="460"/>
                  </a:lnTo>
                  <a:lnTo>
                    <a:pt x="0" y="457"/>
                  </a:lnTo>
                  <a:lnTo>
                    <a:pt x="0" y="457"/>
                  </a:lnTo>
                  <a:close/>
                  <a:moveTo>
                    <a:pt x="0" y="501"/>
                  </a:moveTo>
                  <a:lnTo>
                    <a:pt x="0" y="503"/>
                  </a:lnTo>
                  <a:lnTo>
                    <a:pt x="122" y="573"/>
                  </a:lnTo>
                  <a:lnTo>
                    <a:pt x="122" y="571"/>
                  </a:lnTo>
                  <a:lnTo>
                    <a:pt x="0" y="501"/>
                  </a:lnTo>
                  <a:lnTo>
                    <a:pt x="0" y="501"/>
                  </a:lnTo>
                  <a:close/>
                  <a:moveTo>
                    <a:pt x="0" y="506"/>
                  </a:moveTo>
                  <a:lnTo>
                    <a:pt x="0" y="510"/>
                  </a:lnTo>
                  <a:lnTo>
                    <a:pt x="122" y="580"/>
                  </a:lnTo>
                  <a:lnTo>
                    <a:pt x="122" y="577"/>
                  </a:lnTo>
                  <a:lnTo>
                    <a:pt x="0" y="506"/>
                  </a:lnTo>
                  <a:lnTo>
                    <a:pt x="0" y="506"/>
                  </a:lnTo>
                  <a:close/>
                  <a:moveTo>
                    <a:pt x="0" y="513"/>
                  </a:moveTo>
                  <a:lnTo>
                    <a:pt x="0" y="515"/>
                  </a:lnTo>
                  <a:lnTo>
                    <a:pt x="122" y="586"/>
                  </a:lnTo>
                  <a:lnTo>
                    <a:pt x="122" y="584"/>
                  </a:lnTo>
                  <a:lnTo>
                    <a:pt x="0" y="513"/>
                  </a:lnTo>
                  <a:lnTo>
                    <a:pt x="0" y="513"/>
                  </a:lnTo>
                  <a:close/>
                  <a:moveTo>
                    <a:pt x="0" y="556"/>
                  </a:moveTo>
                  <a:lnTo>
                    <a:pt x="122" y="626"/>
                  </a:lnTo>
                  <a:lnTo>
                    <a:pt x="122" y="630"/>
                  </a:lnTo>
                  <a:lnTo>
                    <a:pt x="0" y="559"/>
                  </a:lnTo>
                  <a:lnTo>
                    <a:pt x="0" y="556"/>
                  </a:lnTo>
                  <a:lnTo>
                    <a:pt x="0" y="556"/>
                  </a:lnTo>
                  <a:close/>
                  <a:moveTo>
                    <a:pt x="0" y="563"/>
                  </a:moveTo>
                  <a:lnTo>
                    <a:pt x="122" y="633"/>
                  </a:lnTo>
                  <a:lnTo>
                    <a:pt x="122" y="635"/>
                  </a:lnTo>
                  <a:lnTo>
                    <a:pt x="0" y="564"/>
                  </a:lnTo>
                  <a:lnTo>
                    <a:pt x="0" y="563"/>
                  </a:lnTo>
                  <a:lnTo>
                    <a:pt x="0" y="563"/>
                  </a:lnTo>
                  <a:close/>
                  <a:moveTo>
                    <a:pt x="0" y="568"/>
                  </a:moveTo>
                  <a:lnTo>
                    <a:pt x="122" y="638"/>
                  </a:lnTo>
                  <a:lnTo>
                    <a:pt x="122" y="642"/>
                  </a:lnTo>
                  <a:lnTo>
                    <a:pt x="0" y="571"/>
                  </a:lnTo>
                  <a:lnTo>
                    <a:pt x="0" y="568"/>
                  </a:lnTo>
                  <a:lnTo>
                    <a:pt x="0" y="568"/>
                  </a:lnTo>
                  <a:close/>
                  <a:moveTo>
                    <a:pt x="0" y="612"/>
                  </a:moveTo>
                  <a:lnTo>
                    <a:pt x="0" y="614"/>
                  </a:lnTo>
                  <a:lnTo>
                    <a:pt x="122" y="684"/>
                  </a:lnTo>
                  <a:lnTo>
                    <a:pt x="122" y="683"/>
                  </a:lnTo>
                  <a:lnTo>
                    <a:pt x="0" y="612"/>
                  </a:lnTo>
                  <a:lnTo>
                    <a:pt x="0" y="612"/>
                  </a:lnTo>
                  <a:close/>
                  <a:moveTo>
                    <a:pt x="0" y="617"/>
                  </a:moveTo>
                  <a:lnTo>
                    <a:pt x="0" y="621"/>
                  </a:lnTo>
                  <a:lnTo>
                    <a:pt x="122" y="691"/>
                  </a:lnTo>
                  <a:lnTo>
                    <a:pt x="122" y="688"/>
                  </a:lnTo>
                  <a:lnTo>
                    <a:pt x="0" y="617"/>
                  </a:lnTo>
                  <a:lnTo>
                    <a:pt x="0" y="617"/>
                  </a:lnTo>
                  <a:close/>
                  <a:moveTo>
                    <a:pt x="0" y="624"/>
                  </a:moveTo>
                  <a:lnTo>
                    <a:pt x="0" y="626"/>
                  </a:lnTo>
                  <a:lnTo>
                    <a:pt x="122" y="697"/>
                  </a:lnTo>
                  <a:lnTo>
                    <a:pt x="122" y="695"/>
                  </a:lnTo>
                  <a:lnTo>
                    <a:pt x="0" y="624"/>
                  </a:lnTo>
                  <a:lnTo>
                    <a:pt x="0" y="624"/>
                  </a:lnTo>
                  <a:close/>
                  <a:moveTo>
                    <a:pt x="0" y="667"/>
                  </a:moveTo>
                  <a:lnTo>
                    <a:pt x="122" y="737"/>
                  </a:lnTo>
                  <a:lnTo>
                    <a:pt x="122" y="741"/>
                  </a:lnTo>
                  <a:lnTo>
                    <a:pt x="0" y="670"/>
                  </a:lnTo>
                  <a:lnTo>
                    <a:pt x="0" y="667"/>
                  </a:lnTo>
                  <a:lnTo>
                    <a:pt x="0" y="667"/>
                  </a:lnTo>
                  <a:close/>
                  <a:moveTo>
                    <a:pt x="0" y="674"/>
                  </a:moveTo>
                  <a:lnTo>
                    <a:pt x="122" y="744"/>
                  </a:lnTo>
                  <a:lnTo>
                    <a:pt x="122" y="746"/>
                  </a:lnTo>
                  <a:lnTo>
                    <a:pt x="0" y="675"/>
                  </a:lnTo>
                  <a:lnTo>
                    <a:pt x="0" y="674"/>
                  </a:lnTo>
                  <a:lnTo>
                    <a:pt x="0" y="674"/>
                  </a:lnTo>
                  <a:close/>
                  <a:moveTo>
                    <a:pt x="0" y="679"/>
                  </a:moveTo>
                  <a:lnTo>
                    <a:pt x="122" y="749"/>
                  </a:lnTo>
                  <a:lnTo>
                    <a:pt x="122" y="753"/>
                  </a:lnTo>
                  <a:lnTo>
                    <a:pt x="0" y="683"/>
                  </a:lnTo>
                  <a:lnTo>
                    <a:pt x="0" y="679"/>
                  </a:lnTo>
                  <a:lnTo>
                    <a:pt x="0" y="679"/>
                  </a:lnTo>
                  <a:close/>
                  <a:moveTo>
                    <a:pt x="0" y="723"/>
                  </a:moveTo>
                  <a:lnTo>
                    <a:pt x="0" y="725"/>
                  </a:lnTo>
                  <a:lnTo>
                    <a:pt x="122" y="795"/>
                  </a:lnTo>
                  <a:lnTo>
                    <a:pt x="122" y="794"/>
                  </a:lnTo>
                  <a:lnTo>
                    <a:pt x="0" y="723"/>
                  </a:lnTo>
                  <a:lnTo>
                    <a:pt x="0" y="723"/>
                  </a:lnTo>
                  <a:close/>
                  <a:moveTo>
                    <a:pt x="0" y="728"/>
                  </a:moveTo>
                  <a:lnTo>
                    <a:pt x="0" y="732"/>
                  </a:lnTo>
                  <a:lnTo>
                    <a:pt x="122" y="802"/>
                  </a:lnTo>
                  <a:lnTo>
                    <a:pt x="122" y="799"/>
                  </a:lnTo>
                  <a:lnTo>
                    <a:pt x="0" y="728"/>
                  </a:lnTo>
                  <a:lnTo>
                    <a:pt x="0" y="728"/>
                  </a:lnTo>
                  <a:close/>
                  <a:moveTo>
                    <a:pt x="0" y="735"/>
                  </a:moveTo>
                  <a:lnTo>
                    <a:pt x="0" y="737"/>
                  </a:lnTo>
                  <a:lnTo>
                    <a:pt x="122" y="808"/>
                  </a:lnTo>
                  <a:lnTo>
                    <a:pt x="122" y="806"/>
                  </a:lnTo>
                  <a:lnTo>
                    <a:pt x="0" y="735"/>
                  </a:lnTo>
                  <a:lnTo>
                    <a:pt x="0" y="735"/>
                  </a:lnTo>
                  <a:close/>
                  <a:moveTo>
                    <a:pt x="0" y="778"/>
                  </a:moveTo>
                  <a:lnTo>
                    <a:pt x="122" y="848"/>
                  </a:lnTo>
                  <a:lnTo>
                    <a:pt x="122" y="852"/>
                  </a:lnTo>
                  <a:lnTo>
                    <a:pt x="0" y="781"/>
                  </a:lnTo>
                  <a:lnTo>
                    <a:pt x="0" y="778"/>
                  </a:lnTo>
                  <a:lnTo>
                    <a:pt x="0" y="778"/>
                  </a:lnTo>
                  <a:close/>
                  <a:moveTo>
                    <a:pt x="0" y="785"/>
                  </a:moveTo>
                  <a:lnTo>
                    <a:pt x="122" y="855"/>
                  </a:lnTo>
                  <a:lnTo>
                    <a:pt x="122" y="857"/>
                  </a:lnTo>
                  <a:lnTo>
                    <a:pt x="0" y="786"/>
                  </a:lnTo>
                  <a:lnTo>
                    <a:pt x="0" y="785"/>
                  </a:lnTo>
                  <a:lnTo>
                    <a:pt x="0" y="785"/>
                  </a:lnTo>
                  <a:close/>
                  <a:moveTo>
                    <a:pt x="0" y="790"/>
                  </a:moveTo>
                  <a:lnTo>
                    <a:pt x="122" y="861"/>
                  </a:lnTo>
                  <a:lnTo>
                    <a:pt x="122" y="864"/>
                  </a:lnTo>
                  <a:lnTo>
                    <a:pt x="0" y="794"/>
                  </a:lnTo>
                  <a:lnTo>
                    <a:pt x="0" y="790"/>
                  </a:lnTo>
                  <a:lnTo>
                    <a:pt x="0" y="790"/>
                  </a:lnTo>
                  <a:close/>
                  <a:moveTo>
                    <a:pt x="0" y="834"/>
                  </a:moveTo>
                  <a:lnTo>
                    <a:pt x="0" y="836"/>
                  </a:lnTo>
                  <a:lnTo>
                    <a:pt x="122" y="906"/>
                  </a:lnTo>
                  <a:lnTo>
                    <a:pt x="122" y="905"/>
                  </a:lnTo>
                  <a:lnTo>
                    <a:pt x="0" y="834"/>
                  </a:lnTo>
                  <a:lnTo>
                    <a:pt x="0" y="834"/>
                  </a:lnTo>
                  <a:close/>
                  <a:moveTo>
                    <a:pt x="0" y="839"/>
                  </a:moveTo>
                  <a:lnTo>
                    <a:pt x="0" y="843"/>
                  </a:lnTo>
                  <a:lnTo>
                    <a:pt x="122" y="913"/>
                  </a:lnTo>
                  <a:lnTo>
                    <a:pt x="122" y="910"/>
                  </a:lnTo>
                  <a:lnTo>
                    <a:pt x="0" y="839"/>
                  </a:lnTo>
                  <a:lnTo>
                    <a:pt x="0" y="839"/>
                  </a:lnTo>
                  <a:close/>
                  <a:moveTo>
                    <a:pt x="0" y="846"/>
                  </a:moveTo>
                  <a:lnTo>
                    <a:pt x="0" y="848"/>
                  </a:lnTo>
                  <a:lnTo>
                    <a:pt x="122" y="919"/>
                  </a:lnTo>
                  <a:lnTo>
                    <a:pt x="122" y="917"/>
                  </a:lnTo>
                  <a:lnTo>
                    <a:pt x="0" y="846"/>
                  </a:lnTo>
                  <a:lnTo>
                    <a:pt x="0" y="846"/>
                  </a:lnTo>
                  <a:close/>
                  <a:moveTo>
                    <a:pt x="0" y="889"/>
                  </a:moveTo>
                  <a:lnTo>
                    <a:pt x="122" y="959"/>
                  </a:lnTo>
                  <a:lnTo>
                    <a:pt x="122" y="963"/>
                  </a:lnTo>
                  <a:lnTo>
                    <a:pt x="0" y="892"/>
                  </a:lnTo>
                  <a:lnTo>
                    <a:pt x="0" y="889"/>
                  </a:lnTo>
                  <a:lnTo>
                    <a:pt x="0" y="889"/>
                  </a:lnTo>
                  <a:close/>
                  <a:moveTo>
                    <a:pt x="0" y="896"/>
                  </a:moveTo>
                  <a:lnTo>
                    <a:pt x="122" y="966"/>
                  </a:lnTo>
                  <a:lnTo>
                    <a:pt x="122" y="968"/>
                  </a:lnTo>
                  <a:lnTo>
                    <a:pt x="0" y="898"/>
                  </a:lnTo>
                  <a:lnTo>
                    <a:pt x="0" y="896"/>
                  </a:lnTo>
                  <a:lnTo>
                    <a:pt x="0" y="896"/>
                  </a:lnTo>
                  <a:close/>
                  <a:moveTo>
                    <a:pt x="0" y="901"/>
                  </a:moveTo>
                  <a:lnTo>
                    <a:pt x="122" y="972"/>
                  </a:lnTo>
                  <a:lnTo>
                    <a:pt x="122" y="975"/>
                  </a:lnTo>
                  <a:lnTo>
                    <a:pt x="0" y="905"/>
                  </a:lnTo>
                  <a:lnTo>
                    <a:pt x="0" y="901"/>
                  </a:lnTo>
                  <a:lnTo>
                    <a:pt x="0" y="901"/>
                  </a:lnTo>
                  <a:close/>
                  <a:moveTo>
                    <a:pt x="0" y="945"/>
                  </a:moveTo>
                  <a:lnTo>
                    <a:pt x="0" y="947"/>
                  </a:lnTo>
                  <a:lnTo>
                    <a:pt x="122" y="1017"/>
                  </a:lnTo>
                  <a:lnTo>
                    <a:pt x="122" y="1016"/>
                  </a:lnTo>
                  <a:lnTo>
                    <a:pt x="0" y="945"/>
                  </a:lnTo>
                  <a:lnTo>
                    <a:pt x="0" y="945"/>
                  </a:lnTo>
                  <a:close/>
                  <a:moveTo>
                    <a:pt x="0" y="950"/>
                  </a:moveTo>
                  <a:lnTo>
                    <a:pt x="0" y="954"/>
                  </a:lnTo>
                  <a:lnTo>
                    <a:pt x="122" y="1024"/>
                  </a:lnTo>
                  <a:lnTo>
                    <a:pt x="122" y="1021"/>
                  </a:lnTo>
                  <a:lnTo>
                    <a:pt x="0" y="950"/>
                  </a:lnTo>
                  <a:lnTo>
                    <a:pt x="0" y="950"/>
                  </a:lnTo>
                  <a:close/>
                  <a:moveTo>
                    <a:pt x="0" y="957"/>
                  </a:moveTo>
                  <a:lnTo>
                    <a:pt x="0" y="959"/>
                  </a:lnTo>
                  <a:lnTo>
                    <a:pt x="122" y="1030"/>
                  </a:lnTo>
                  <a:lnTo>
                    <a:pt x="122" y="1028"/>
                  </a:lnTo>
                  <a:lnTo>
                    <a:pt x="0" y="957"/>
                  </a:lnTo>
                  <a:lnTo>
                    <a:pt x="0" y="957"/>
                  </a:lnTo>
                  <a:close/>
                  <a:moveTo>
                    <a:pt x="0" y="1000"/>
                  </a:moveTo>
                  <a:lnTo>
                    <a:pt x="122" y="1070"/>
                  </a:lnTo>
                  <a:lnTo>
                    <a:pt x="122" y="1074"/>
                  </a:lnTo>
                  <a:lnTo>
                    <a:pt x="0" y="1003"/>
                  </a:lnTo>
                  <a:lnTo>
                    <a:pt x="0" y="1000"/>
                  </a:lnTo>
                  <a:lnTo>
                    <a:pt x="0" y="1000"/>
                  </a:lnTo>
                  <a:close/>
                  <a:moveTo>
                    <a:pt x="0" y="1007"/>
                  </a:moveTo>
                  <a:lnTo>
                    <a:pt x="122" y="1077"/>
                  </a:lnTo>
                  <a:lnTo>
                    <a:pt x="122" y="1079"/>
                  </a:lnTo>
                  <a:lnTo>
                    <a:pt x="0" y="1009"/>
                  </a:lnTo>
                  <a:lnTo>
                    <a:pt x="0" y="1007"/>
                  </a:lnTo>
                  <a:lnTo>
                    <a:pt x="0" y="1007"/>
                  </a:lnTo>
                  <a:close/>
                  <a:moveTo>
                    <a:pt x="0" y="1012"/>
                  </a:moveTo>
                  <a:lnTo>
                    <a:pt x="122" y="1083"/>
                  </a:lnTo>
                  <a:lnTo>
                    <a:pt x="122" y="1086"/>
                  </a:lnTo>
                  <a:lnTo>
                    <a:pt x="0" y="1016"/>
                  </a:lnTo>
                  <a:lnTo>
                    <a:pt x="0" y="1012"/>
                  </a:lnTo>
                  <a:lnTo>
                    <a:pt x="0" y="1012"/>
                  </a:lnTo>
                  <a:close/>
                  <a:moveTo>
                    <a:pt x="0" y="1056"/>
                  </a:moveTo>
                  <a:lnTo>
                    <a:pt x="0" y="1058"/>
                  </a:lnTo>
                  <a:lnTo>
                    <a:pt x="122" y="1128"/>
                  </a:lnTo>
                  <a:lnTo>
                    <a:pt x="122" y="1127"/>
                  </a:lnTo>
                  <a:lnTo>
                    <a:pt x="0" y="1056"/>
                  </a:lnTo>
                  <a:lnTo>
                    <a:pt x="0" y="1056"/>
                  </a:lnTo>
                  <a:close/>
                  <a:moveTo>
                    <a:pt x="0" y="1061"/>
                  </a:moveTo>
                  <a:lnTo>
                    <a:pt x="0" y="1065"/>
                  </a:lnTo>
                  <a:lnTo>
                    <a:pt x="122" y="1135"/>
                  </a:lnTo>
                  <a:lnTo>
                    <a:pt x="122" y="1132"/>
                  </a:lnTo>
                  <a:lnTo>
                    <a:pt x="0" y="1061"/>
                  </a:lnTo>
                  <a:lnTo>
                    <a:pt x="0" y="1061"/>
                  </a:lnTo>
                  <a:close/>
                  <a:moveTo>
                    <a:pt x="0" y="1068"/>
                  </a:moveTo>
                  <a:lnTo>
                    <a:pt x="0" y="1070"/>
                  </a:lnTo>
                  <a:lnTo>
                    <a:pt x="122" y="1141"/>
                  </a:lnTo>
                  <a:lnTo>
                    <a:pt x="122" y="1139"/>
                  </a:lnTo>
                  <a:lnTo>
                    <a:pt x="0" y="1068"/>
                  </a:lnTo>
                  <a:lnTo>
                    <a:pt x="0" y="1068"/>
                  </a:lnTo>
                  <a:close/>
                  <a:moveTo>
                    <a:pt x="0" y="1111"/>
                  </a:moveTo>
                  <a:lnTo>
                    <a:pt x="122" y="1181"/>
                  </a:lnTo>
                  <a:lnTo>
                    <a:pt x="122" y="1185"/>
                  </a:lnTo>
                  <a:lnTo>
                    <a:pt x="0" y="1114"/>
                  </a:lnTo>
                  <a:lnTo>
                    <a:pt x="0" y="1111"/>
                  </a:lnTo>
                  <a:lnTo>
                    <a:pt x="0" y="1111"/>
                  </a:lnTo>
                  <a:close/>
                  <a:moveTo>
                    <a:pt x="0" y="1118"/>
                  </a:moveTo>
                  <a:lnTo>
                    <a:pt x="122" y="1188"/>
                  </a:lnTo>
                  <a:lnTo>
                    <a:pt x="122" y="1190"/>
                  </a:lnTo>
                  <a:lnTo>
                    <a:pt x="0" y="1120"/>
                  </a:lnTo>
                  <a:lnTo>
                    <a:pt x="0" y="1118"/>
                  </a:lnTo>
                  <a:lnTo>
                    <a:pt x="0" y="1118"/>
                  </a:lnTo>
                  <a:close/>
                  <a:moveTo>
                    <a:pt x="0" y="1123"/>
                  </a:moveTo>
                  <a:lnTo>
                    <a:pt x="122" y="1194"/>
                  </a:lnTo>
                  <a:lnTo>
                    <a:pt x="122" y="1197"/>
                  </a:lnTo>
                  <a:lnTo>
                    <a:pt x="0" y="1127"/>
                  </a:lnTo>
                  <a:lnTo>
                    <a:pt x="0" y="1123"/>
                  </a:lnTo>
                  <a:lnTo>
                    <a:pt x="0" y="1123"/>
                  </a:lnTo>
                  <a:close/>
                  <a:moveTo>
                    <a:pt x="0" y="1167"/>
                  </a:moveTo>
                  <a:lnTo>
                    <a:pt x="0" y="1171"/>
                  </a:lnTo>
                  <a:lnTo>
                    <a:pt x="122" y="1241"/>
                  </a:lnTo>
                  <a:lnTo>
                    <a:pt x="122" y="1238"/>
                  </a:lnTo>
                  <a:lnTo>
                    <a:pt x="0" y="1167"/>
                  </a:lnTo>
                  <a:lnTo>
                    <a:pt x="0" y="1167"/>
                  </a:lnTo>
                  <a:close/>
                  <a:moveTo>
                    <a:pt x="0" y="1172"/>
                  </a:moveTo>
                  <a:lnTo>
                    <a:pt x="0" y="1176"/>
                  </a:lnTo>
                  <a:lnTo>
                    <a:pt x="122" y="1247"/>
                  </a:lnTo>
                  <a:lnTo>
                    <a:pt x="122" y="1243"/>
                  </a:lnTo>
                  <a:lnTo>
                    <a:pt x="0" y="1172"/>
                  </a:lnTo>
                  <a:lnTo>
                    <a:pt x="0" y="1172"/>
                  </a:lnTo>
                  <a:close/>
                  <a:moveTo>
                    <a:pt x="0" y="1180"/>
                  </a:moveTo>
                  <a:lnTo>
                    <a:pt x="0" y="1181"/>
                  </a:lnTo>
                  <a:lnTo>
                    <a:pt x="122" y="1252"/>
                  </a:lnTo>
                  <a:lnTo>
                    <a:pt x="122" y="1250"/>
                  </a:lnTo>
                  <a:lnTo>
                    <a:pt x="0" y="1180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0" name="Freeform 127"/>
            <p:cNvSpPr/>
            <p:nvPr/>
          </p:nvSpPr>
          <p:spPr bwMode="auto">
            <a:xfrm>
              <a:off x="5824538" y="2408238"/>
              <a:ext cx="9525" cy="1944688"/>
            </a:xfrm>
            <a:custGeom>
              <a:avLst/>
              <a:gdLst>
                <a:gd name="T0" fmla="*/ 3 w 3"/>
                <a:gd name="T1" fmla="*/ 1 h 695"/>
                <a:gd name="T2" fmla="*/ 3 w 3"/>
                <a:gd name="T3" fmla="*/ 695 h 695"/>
                <a:gd name="T4" fmla="*/ 0 w 3"/>
                <a:gd name="T5" fmla="*/ 693 h 695"/>
                <a:gd name="T6" fmla="*/ 0 w 3"/>
                <a:gd name="T7" fmla="*/ 0 h 695"/>
                <a:gd name="T8" fmla="*/ 3 w 3"/>
                <a:gd name="T9" fmla="*/ 1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95">
                  <a:moveTo>
                    <a:pt x="3" y="1"/>
                  </a:moveTo>
                  <a:cubicBezTo>
                    <a:pt x="3" y="231"/>
                    <a:pt x="3" y="465"/>
                    <a:pt x="3" y="695"/>
                  </a:cubicBezTo>
                  <a:cubicBezTo>
                    <a:pt x="2" y="694"/>
                    <a:pt x="1" y="694"/>
                    <a:pt x="0" y="693"/>
                  </a:cubicBezTo>
                  <a:cubicBezTo>
                    <a:pt x="0" y="464"/>
                    <a:pt x="0" y="229"/>
                    <a:pt x="0" y="0"/>
                  </a:cubicBezTo>
                  <a:cubicBezTo>
                    <a:pt x="1" y="0"/>
                    <a:pt x="2" y="1"/>
                    <a:pt x="3" y="1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1" name="Freeform 128"/>
            <p:cNvSpPr>
              <a:spLocks noEditPoints="1"/>
            </p:cNvSpPr>
            <p:nvPr/>
          </p:nvSpPr>
          <p:spPr bwMode="auto">
            <a:xfrm>
              <a:off x="6243638" y="2349500"/>
              <a:ext cx="498475" cy="542925"/>
            </a:xfrm>
            <a:custGeom>
              <a:avLst/>
              <a:gdLst>
                <a:gd name="T0" fmla="*/ 25 w 314"/>
                <a:gd name="T1" fmla="*/ 168 h 342"/>
                <a:gd name="T2" fmla="*/ 28 w 314"/>
                <a:gd name="T3" fmla="*/ 327 h 342"/>
                <a:gd name="T4" fmla="*/ 25 w 314"/>
                <a:gd name="T5" fmla="*/ 328 h 342"/>
                <a:gd name="T6" fmla="*/ 51 w 314"/>
                <a:gd name="T7" fmla="*/ 314 h 342"/>
                <a:gd name="T8" fmla="*/ 53 w 314"/>
                <a:gd name="T9" fmla="*/ 152 h 342"/>
                <a:gd name="T10" fmla="*/ 51 w 314"/>
                <a:gd name="T11" fmla="*/ 314 h 342"/>
                <a:gd name="T12" fmla="*/ 51 w 314"/>
                <a:gd name="T13" fmla="*/ 314 h 342"/>
                <a:gd name="T14" fmla="*/ 76 w 314"/>
                <a:gd name="T15" fmla="*/ 138 h 342"/>
                <a:gd name="T16" fmla="*/ 78 w 314"/>
                <a:gd name="T17" fmla="*/ 298 h 342"/>
                <a:gd name="T18" fmla="*/ 76 w 314"/>
                <a:gd name="T19" fmla="*/ 298 h 342"/>
                <a:gd name="T20" fmla="*/ 101 w 314"/>
                <a:gd name="T21" fmla="*/ 284 h 342"/>
                <a:gd name="T22" fmla="*/ 104 w 314"/>
                <a:gd name="T23" fmla="*/ 122 h 342"/>
                <a:gd name="T24" fmla="*/ 101 w 314"/>
                <a:gd name="T25" fmla="*/ 284 h 342"/>
                <a:gd name="T26" fmla="*/ 101 w 314"/>
                <a:gd name="T27" fmla="*/ 284 h 342"/>
                <a:gd name="T28" fmla="*/ 127 w 314"/>
                <a:gd name="T29" fmla="*/ 110 h 342"/>
                <a:gd name="T30" fmla="*/ 129 w 314"/>
                <a:gd name="T31" fmla="*/ 268 h 342"/>
                <a:gd name="T32" fmla="*/ 127 w 314"/>
                <a:gd name="T33" fmla="*/ 270 h 342"/>
                <a:gd name="T34" fmla="*/ 152 w 314"/>
                <a:gd name="T35" fmla="*/ 256 h 342"/>
                <a:gd name="T36" fmla="*/ 153 w 314"/>
                <a:gd name="T37" fmla="*/ 94 h 342"/>
                <a:gd name="T38" fmla="*/ 152 w 314"/>
                <a:gd name="T39" fmla="*/ 256 h 342"/>
                <a:gd name="T40" fmla="*/ 152 w 314"/>
                <a:gd name="T41" fmla="*/ 256 h 342"/>
                <a:gd name="T42" fmla="*/ 0 w 314"/>
                <a:gd name="T43" fmla="*/ 182 h 342"/>
                <a:gd name="T44" fmla="*/ 2 w 314"/>
                <a:gd name="T45" fmla="*/ 341 h 342"/>
                <a:gd name="T46" fmla="*/ 0 w 314"/>
                <a:gd name="T47" fmla="*/ 342 h 342"/>
                <a:gd name="T48" fmla="*/ 185 w 314"/>
                <a:gd name="T49" fmla="*/ 237 h 342"/>
                <a:gd name="T50" fmla="*/ 187 w 314"/>
                <a:gd name="T51" fmla="*/ 74 h 342"/>
                <a:gd name="T52" fmla="*/ 185 w 314"/>
                <a:gd name="T53" fmla="*/ 237 h 342"/>
                <a:gd name="T54" fmla="*/ 185 w 314"/>
                <a:gd name="T55" fmla="*/ 237 h 342"/>
                <a:gd name="T56" fmla="*/ 210 w 314"/>
                <a:gd name="T57" fmla="*/ 60 h 342"/>
                <a:gd name="T58" fmla="*/ 213 w 314"/>
                <a:gd name="T59" fmla="*/ 219 h 342"/>
                <a:gd name="T60" fmla="*/ 210 w 314"/>
                <a:gd name="T61" fmla="*/ 221 h 342"/>
                <a:gd name="T62" fmla="*/ 236 w 314"/>
                <a:gd name="T63" fmla="*/ 207 h 342"/>
                <a:gd name="T64" fmla="*/ 238 w 314"/>
                <a:gd name="T65" fmla="*/ 45 h 342"/>
                <a:gd name="T66" fmla="*/ 236 w 314"/>
                <a:gd name="T67" fmla="*/ 207 h 342"/>
                <a:gd name="T68" fmla="*/ 236 w 314"/>
                <a:gd name="T69" fmla="*/ 207 h 342"/>
                <a:gd name="T70" fmla="*/ 261 w 314"/>
                <a:gd name="T71" fmla="*/ 32 h 342"/>
                <a:gd name="T72" fmla="*/ 263 w 314"/>
                <a:gd name="T73" fmla="*/ 191 h 342"/>
                <a:gd name="T74" fmla="*/ 261 w 314"/>
                <a:gd name="T75" fmla="*/ 193 h 342"/>
                <a:gd name="T76" fmla="*/ 285 w 314"/>
                <a:gd name="T77" fmla="*/ 177 h 342"/>
                <a:gd name="T78" fmla="*/ 289 w 314"/>
                <a:gd name="T79" fmla="*/ 16 h 342"/>
                <a:gd name="T80" fmla="*/ 285 w 314"/>
                <a:gd name="T81" fmla="*/ 177 h 342"/>
                <a:gd name="T82" fmla="*/ 285 w 314"/>
                <a:gd name="T83" fmla="*/ 177 h 342"/>
                <a:gd name="T84" fmla="*/ 312 w 314"/>
                <a:gd name="T85" fmla="*/ 2 h 342"/>
                <a:gd name="T86" fmla="*/ 314 w 314"/>
                <a:gd name="T87" fmla="*/ 161 h 342"/>
                <a:gd name="T88" fmla="*/ 312 w 314"/>
                <a:gd name="T89" fmla="*/ 163 h 342"/>
                <a:gd name="T90" fmla="*/ 160 w 314"/>
                <a:gd name="T91" fmla="*/ 251 h 342"/>
                <a:gd name="T92" fmla="*/ 162 w 314"/>
                <a:gd name="T93" fmla="*/ 89 h 342"/>
                <a:gd name="T94" fmla="*/ 160 w 314"/>
                <a:gd name="T95" fmla="*/ 251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14" h="342">
                  <a:moveTo>
                    <a:pt x="25" y="328"/>
                  </a:moveTo>
                  <a:lnTo>
                    <a:pt x="25" y="168"/>
                  </a:lnTo>
                  <a:lnTo>
                    <a:pt x="28" y="166"/>
                  </a:lnTo>
                  <a:lnTo>
                    <a:pt x="28" y="327"/>
                  </a:lnTo>
                  <a:lnTo>
                    <a:pt x="25" y="328"/>
                  </a:lnTo>
                  <a:lnTo>
                    <a:pt x="25" y="328"/>
                  </a:lnTo>
                  <a:lnTo>
                    <a:pt x="25" y="328"/>
                  </a:lnTo>
                  <a:close/>
                  <a:moveTo>
                    <a:pt x="51" y="314"/>
                  </a:moveTo>
                  <a:lnTo>
                    <a:pt x="51" y="154"/>
                  </a:lnTo>
                  <a:lnTo>
                    <a:pt x="53" y="152"/>
                  </a:lnTo>
                  <a:lnTo>
                    <a:pt x="53" y="312"/>
                  </a:lnTo>
                  <a:lnTo>
                    <a:pt x="51" y="314"/>
                  </a:lnTo>
                  <a:lnTo>
                    <a:pt x="51" y="314"/>
                  </a:lnTo>
                  <a:lnTo>
                    <a:pt x="51" y="314"/>
                  </a:lnTo>
                  <a:close/>
                  <a:moveTo>
                    <a:pt x="76" y="298"/>
                  </a:moveTo>
                  <a:lnTo>
                    <a:pt x="76" y="138"/>
                  </a:lnTo>
                  <a:lnTo>
                    <a:pt x="78" y="138"/>
                  </a:lnTo>
                  <a:lnTo>
                    <a:pt x="78" y="298"/>
                  </a:lnTo>
                  <a:lnTo>
                    <a:pt x="76" y="298"/>
                  </a:lnTo>
                  <a:lnTo>
                    <a:pt x="76" y="298"/>
                  </a:lnTo>
                  <a:lnTo>
                    <a:pt x="76" y="298"/>
                  </a:lnTo>
                  <a:close/>
                  <a:moveTo>
                    <a:pt x="101" y="284"/>
                  </a:moveTo>
                  <a:lnTo>
                    <a:pt x="101" y="124"/>
                  </a:lnTo>
                  <a:lnTo>
                    <a:pt x="104" y="122"/>
                  </a:lnTo>
                  <a:lnTo>
                    <a:pt x="104" y="282"/>
                  </a:lnTo>
                  <a:lnTo>
                    <a:pt x="101" y="284"/>
                  </a:lnTo>
                  <a:lnTo>
                    <a:pt x="101" y="284"/>
                  </a:lnTo>
                  <a:lnTo>
                    <a:pt x="101" y="284"/>
                  </a:lnTo>
                  <a:close/>
                  <a:moveTo>
                    <a:pt x="127" y="270"/>
                  </a:moveTo>
                  <a:lnTo>
                    <a:pt x="127" y="110"/>
                  </a:lnTo>
                  <a:lnTo>
                    <a:pt x="129" y="108"/>
                  </a:lnTo>
                  <a:lnTo>
                    <a:pt x="129" y="268"/>
                  </a:lnTo>
                  <a:lnTo>
                    <a:pt x="127" y="270"/>
                  </a:lnTo>
                  <a:lnTo>
                    <a:pt x="127" y="270"/>
                  </a:lnTo>
                  <a:lnTo>
                    <a:pt x="127" y="270"/>
                  </a:lnTo>
                  <a:close/>
                  <a:moveTo>
                    <a:pt x="152" y="256"/>
                  </a:moveTo>
                  <a:lnTo>
                    <a:pt x="152" y="96"/>
                  </a:lnTo>
                  <a:lnTo>
                    <a:pt x="153" y="94"/>
                  </a:lnTo>
                  <a:lnTo>
                    <a:pt x="153" y="254"/>
                  </a:lnTo>
                  <a:lnTo>
                    <a:pt x="152" y="256"/>
                  </a:lnTo>
                  <a:lnTo>
                    <a:pt x="152" y="256"/>
                  </a:lnTo>
                  <a:lnTo>
                    <a:pt x="152" y="256"/>
                  </a:lnTo>
                  <a:close/>
                  <a:moveTo>
                    <a:pt x="0" y="342"/>
                  </a:moveTo>
                  <a:lnTo>
                    <a:pt x="0" y="182"/>
                  </a:lnTo>
                  <a:lnTo>
                    <a:pt x="2" y="180"/>
                  </a:lnTo>
                  <a:lnTo>
                    <a:pt x="2" y="341"/>
                  </a:lnTo>
                  <a:lnTo>
                    <a:pt x="0" y="342"/>
                  </a:lnTo>
                  <a:lnTo>
                    <a:pt x="0" y="342"/>
                  </a:lnTo>
                  <a:lnTo>
                    <a:pt x="0" y="342"/>
                  </a:lnTo>
                  <a:close/>
                  <a:moveTo>
                    <a:pt x="185" y="237"/>
                  </a:moveTo>
                  <a:lnTo>
                    <a:pt x="185" y="76"/>
                  </a:lnTo>
                  <a:lnTo>
                    <a:pt x="187" y="74"/>
                  </a:lnTo>
                  <a:lnTo>
                    <a:pt x="187" y="235"/>
                  </a:lnTo>
                  <a:lnTo>
                    <a:pt x="185" y="237"/>
                  </a:lnTo>
                  <a:lnTo>
                    <a:pt x="185" y="237"/>
                  </a:lnTo>
                  <a:lnTo>
                    <a:pt x="185" y="237"/>
                  </a:lnTo>
                  <a:close/>
                  <a:moveTo>
                    <a:pt x="210" y="221"/>
                  </a:moveTo>
                  <a:lnTo>
                    <a:pt x="210" y="60"/>
                  </a:lnTo>
                  <a:lnTo>
                    <a:pt x="213" y="59"/>
                  </a:lnTo>
                  <a:lnTo>
                    <a:pt x="213" y="219"/>
                  </a:lnTo>
                  <a:lnTo>
                    <a:pt x="210" y="221"/>
                  </a:lnTo>
                  <a:lnTo>
                    <a:pt x="210" y="221"/>
                  </a:lnTo>
                  <a:lnTo>
                    <a:pt x="210" y="221"/>
                  </a:lnTo>
                  <a:close/>
                  <a:moveTo>
                    <a:pt x="236" y="207"/>
                  </a:moveTo>
                  <a:lnTo>
                    <a:pt x="236" y="46"/>
                  </a:lnTo>
                  <a:lnTo>
                    <a:pt x="238" y="45"/>
                  </a:lnTo>
                  <a:lnTo>
                    <a:pt x="238" y="205"/>
                  </a:lnTo>
                  <a:lnTo>
                    <a:pt x="236" y="207"/>
                  </a:lnTo>
                  <a:lnTo>
                    <a:pt x="236" y="207"/>
                  </a:lnTo>
                  <a:lnTo>
                    <a:pt x="236" y="207"/>
                  </a:lnTo>
                  <a:close/>
                  <a:moveTo>
                    <a:pt x="261" y="193"/>
                  </a:moveTo>
                  <a:lnTo>
                    <a:pt x="261" y="32"/>
                  </a:lnTo>
                  <a:lnTo>
                    <a:pt x="264" y="30"/>
                  </a:lnTo>
                  <a:lnTo>
                    <a:pt x="263" y="191"/>
                  </a:lnTo>
                  <a:lnTo>
                    <a:pt x="261" y="193"/>
                  </a:lnTo>
                  <a:lnTo>
                    <a:pt x="261" y="193"/>
                  </a:lnTo>
                  <a:lnTo>
                    <a:pt x="261" y="193"/>
                  </a:lnTo>
                  <a:close/>
                  <a:moveTo>
                    <a:pt x="285" y="177"/>
                  </a:moveTo>
                  <a:lnTo>
                    <a:pt x="285" y="16"/>
                  </a:lnTo>
                  <a:lnTo>
                    <a:pt x="289" y="16"/>
                  </a:lnTo>
                  <a:lnTo>
                    <a:pt x="289" y="177"/>
                  </a:lnTo>
                  <a:lnTo>
                    <a:pt x="285" y="177"/>
                  </a:lnTo>
                  <a:lnTo>
                    <a:pt x="285" y="177"/>
                  </a:lnTo>
                  <a:lnTo>
                    <a:pt x="285" y="177"/>
                  </a:lnTo>
                  <a:close/>
                  <a:moveTo>
                    <a:pt x="312" y="163"/>
                  </a:moveTo>
                  <a:lnTo>
                    <a:pt x="312" y="2"/>
                  </a:lnTo>
                  <a:lnTo>
                    <a:pt x="314" y="0"/>
                  </a:lnTo>
                  <a:lnTo>
                    <a:pt x="314" y="161"/>
                  </a:lnTo>
                  <a:lnTo>
                    <a:pt x="312" y="163"/>
                  </a:lnTo>
                  <a:lnTo>
                    <a:pt x="312" y="163"/>
                  </a:lnTo>
                  <a:lnTo>
                    <a:pt x="312" y="163"/>
                  </a:lnTo>
                  <a:close/>
                  <a:moveTo>
                    <a:pt x="160" y="251"/>
                  </a:moveTo>
                  <a:lnTo>
                    <a:pt x="160" y="90"/>
                  </a:lnTo>
                  <a:lnTo>
                    <a:pt x="162" y="89"/>
                  </a:lnTo>
                  <a:lnTo>
                    <a:pt x="162" y="249"/>
                  </a:lnTo>
                  <a:lnTo>
                    <a:pt x="160" y="251"/>
                  </a:lnTo>
                  <a:lnTo>
                    <a:pt x="160" y="251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2" name="Freeform 129"/>
            <p:cNvSpPr/>
            <p:nvPr/>
          </p:nvSpPr>
          <p:spPr bwMode="auto">
            <a:xfrm>
              <a:off x="6403976" y="3094038"/>
              <a:ext cx="7938" cy="1592263"/>
            </a:xfrm>
            <a:custGeom>
              <a:avLst/>
              <a:gdLst>
                <a:gd name="T0" fmla="*/ 3 w 3"/>
                <a:gd name="T1" fmla="*/ 569 h 569"/>
                <a:gd name="T2" fmla="*/ 0 w 3"/>
                <a:gd name="T3" fmla="*/ 567 h 569"/>
                <a:gd name="T4" fmla="*/ 0 w 3"/>
                <a:gd name="T5" fmla="*/ 0 h 569"/>
                <a:gd name="T6" fmla="*/ 3 w 3"/>
                <a:gd name="T7" fmla="*/ 2 h 569"/>
                <a:gd name="T8" fmla="*/ 3 w 3"/>
                <a:gd name="T9" fmla="*/ 569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69">
                  <a:moveTo>
                    <a:pt x="3" y="569"/>
                  </a:moveTo>
                  <a:cubicBezTo>
                    <a:pt x="0" y="567"/>
                    <a:pt x="0" y="567"/>
                    <a:pt x="0" y="56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91"/>
                    <a:pt x="3" y="380"/>
                    <a:pt x="3" y="569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3" name="Freeform 130"/>
            <p:cNvSpPr/>
            <p:nvPr/>
          </p:nvSpPr>
          <p:spPr bwMode="auto">
            <a:xfrm>
              <a:off x="6581776" y="3530600"/>
              <a:ext cx="9525" cy="1257300"/>
            </a:xfrm>
            <a:custGeom>
              <a:avLst/>
              <a:gdLst>
                <a:gd name="T0" fmla="*/ 3 w 3"/>
                <a:gd name="T1" fmla="*/ 449 h 449"/>
                <a:gd name="T2" fmla="*/ 0 w 3"/>
                <a:gd name="T3" fmla="*/ 448 h 449"/>
                <a:gd name="T4" fmla="*/ 0 w 3"/>
                <a:gd name="T5" fmla="*/ 0 h 449"/>
                <a:gd name="T6" fmla="*/ 3 w 3"/>
                <a:gd name="T7" fmla="*/ 2 h 449"/>
                <a:gd name="T8" fmla="*/ 3 w 3"/>
                <a:gd name="T9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49">
                  <a:moveTo>
                    <a:pt x="3" y="449"/>
                  </a:moveTo>
                  <a:cubicBezTo>
                    <a:pt x="0" y="448"/>
                    <a:pt x="0" y="448"/>
                    <a:pt x="0" y="4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60"/>
                    <a:pt x="3" y="292"/>
                    <a:pt x="3" y="449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4" name="Freeform 131"/>
            <p:cNvSpPr>
              <a:spLocks noEditPoints="1"/>
            </p:cNvSpPr>
            <p:nvPr/>
          </p:nvSpPr>
          <p:spPr bwMode="auto">
            <a:xfrm>
              <a:off x="6596063" y="3265488"/>
              <a:ext cx="503238" cy="1512888"/>
            </a:xfrm>
            <a:custGeom>
              <a:avLst/>
              <a:gdLst>
                <a:gd name="T0" fmla="*/ 14 w 180"/>
                <a:gd name="T1" fmla="*/ 533 h 541"/>
                <a:gd name="T2" fmla="*/ 16 w 180"/>
                <a:gd name="T3" fmla="*/ 94 h 541"/>
                <a:gd name="T4" fmla="*/ 17 w 180"/>
                <a:gd name="T5" fmla="*/ 531 h 541"/>
                <a:gd name="T6" fmla="*/ 14 w 180"/>
                <a:gd name="T7" fmla="*/ 533 h 541"/>
                <a:gd name="T8" fmla="*/ 28 w 180"/>
                <a:gd name="T9" fmla="*/ 524 h 541"/>
                <a:gd name="T10" fmla="*/ 30 w 180"/>
                <a:gd name="T11" fmla="*/ 86 h 541"/>
                <a:gd name="T12" fmla="*/ 31 w 180"/>
                <a:gd name="T13" fmla="*/ 522 h 541"/>
                <a:gd name="T14" fmla="*/ 28 w 180"/>
                <a:gd name="T15" fmla="*/ 524 h 541"/>
                <a:gd name="T16" fmla="*/ 43 w 180"/>
                <a:gd name="T17" fmla="*/ 516 h 541"/>
                <a:gd name="T18" fmla="*/ 44 w 180"/>
                <a:gd name="T19" fmla="*/ 78 h 541"/>
                <a:gd name="T20" fmla="*/ 46 w 180"/>
                <a:gd name="T21" fmla="*/ 514 h 541"/>
                <a:gd name="T22" fmla="*/ 43 w 180"/>
                <a:gd name="T23" fmla="*/ 516 h 541"/>
                <a:gd name="T24" fmla="*/ 57 w 180"/>
                <a:gd name="T25" fmla="*/ 508 h 541"/>
                <a:gd name="T26" fmla="*/ 59 w 180"/>
                <a:gd name="T27" fmla="*/ 70 h 541"/>
                <a:gd name="T28" fmla="*/ 60 w 180"/>
                <a:gd name="T29" fmla="*/ 506 h 541"/>
                <a:gd name="T30" fmla="*/ 57 w 180"/>
                <a:gd name="T31" fmla="*/ 508 h 541"/>
                <a:gd name="T32" fmla="*/ 71 w 180"/>
                <a:gd name="T33" fmla="*/ 499 h 541"/>
                <a:gd name="T34" fmla="*/ 73 w 180"/>
                <a:gd name="T35" fmla="*/ 61 h 541"/>
                <a:gd name="T36" fmla="*/ 75 w 180"/>
                <a:gd name="T37" fmla="*/ 498 h 541"/>
                <a:gd name="T38" fmla="*/ 71 w 180"/>
                <a:gd name="T39" fmla="*/ 499 h 541"/>
                <a:gd name="T40" fmla="*/ 86 w 180"/>
                <a:gd name="T41" fmla="*/ 491 h 541"/>
                <a:gd name="T42" fmla="*/ 87 w 180"/>
                <a:gd name="T43" fmla="*/ 53 h 541"/>
                <a:gd name="T44" fmla="*/ 89 w 180"/>
                <a:gd name="T45" fmla="*/ 489 h 541"/>
                <a:gd name="T46" fmla="*/ 86 w 180"/>
                <a:gd name="T47" fmla="*/ 491 h 541"/>
                <a:gd name="T48" fmla="*/ 0 w 180"/>
                <a:gd name="T49" fmla="*/ 541 h 541"/>
                <a:gd name="T50" fmla="*/ 1 w 180"/>
                <a:gd name="T51" fmla="*/ 103 h 541"/>
                <a:gd name="T52" fmla="*/ 3 w 180"/>
                <a:gd name="T53" fmla="*/ 539 h 541"/>
                <a:gd name="T54" fmla="*/ 0 w 180"/>
                <a:gd name="T55" fmla="*/ 541 h 541"/>
                <a:gd name="T56" fmla="*/ 105 w 180"/>
                <a:gd name="T57" fmla="*/ 480 h 541"/>
                <a:gd name="T58" fmla="*/ 106 w 180"/>
                <a:gd name="T59" fmla="*/ 42 h 541"/>
                <a:gd name="T60" fmla="*/ 108 w 180"/>
                <a:gd name="T61" fmla="*/ 478 h 541"/>
                <a:gd name="T62" fmla="*/ 105 w 180"/>
                <a:gd name="T63" fmla="*/ 480 h 541"/>
                <a:gd name="T64" fmla="*/ 119 w 180"/>
                <a:gd name="T65" fmla="*/ 472 h 541"/>
                <a:gd name="T66" fmla="*/ 121 w 180"/>
                <a:gd name="T67" fmla="*/ 34 h 541"/>
                <a:gd name="T68" fmla="*/ 122 w 180"/>
                <a:gd name="T69" fmla="*/ 470 h 541"/>
                <a:gd name="T70" fmla="*/ 119 w 180"/>
                <a:gd name="T71" fmla="*/ 472 h 541"/>
                <a:gd name="T72" fmla="*/ 133 w 180"/>
                <a:gd name="T73" fmla="*/ 464 h 541"/>
                <a:gd name="T74" fmla="*/ 135 w 180"/>
                <a:gd name="T75" fmla="*/ 25 h 541"/>
                <a:gd name="T76" fmla="*/ 137 w 180"/>
                <a:gd name="T77" fmla="*/ 462 h 541"/>
                <a:gd name="T78" fmla="*/ 133 w 180"/>
                <a:gd name="T79" fmla="*/ 464 h 541"/>
                <a:gd name="T80" fmla="*/ 148 w 180"/>
                <a:gd name="T81" fmla="*/ 455 h 541"/>
                <a:gd name="T82" fmla="*/ 149 w 180"/>
                <a:gd name="T83" fmla="*/ 17 h 541"/>
                <a:gd name="T84" fmla="*/ 151 w 180"/>
                <a:gd name="T85" fmla="*/ 453 h 541"/>
                <a:gd name="T86" fmla="*/ 148 w 180"/>
                <a:gd name="T87" fmla="*/ 455 h 541"/>
                <a:gd name="T88" fmla="*/ 162 w 180"/>
                <a:gd name="T89" fmla="*/ 447 h 541"/>
                <a:gd name="T90" fmla="*/ 164 w 180"/>
                <a:gd name="T91" fmla="*/ 9 h 541"/>
                <a:gd name="T92" fmla="*/ 165 w 180"/>
                <a:gd name="T93" fmla="*/ 445 h 541"/>
                <a:gd name="T94" fmla="*/ 162 w 180"/>
                <a:gd name="T95" fmla="*/ 447 h 541"/>
                <a:gd name="T96" fmla="*/ 177 w 180"/>
                <a:gd name="T97" fmla="*/ 439 h 541"/>
                <a:gd name="T98" fmla="*/ 178 w 180"/>
                <a:gd name="T99" fmla="*/ 1 h 541"/>
                <a:gd name="T100" fmla="*/ 180 w 180"/>
                <a:gd name="T101" fmla="*/ 437 h 541"/>
                <a:gd name="T102" fmla="*/ 177 w 180"/>
                <a:gd name="T103" fmla="*/ 439 h 541"/>
                <a:gd name="T104" fmla="*/ 90 w 180"/>
                <a:gd name="T105" fmla="*/ 488 h 541"/>
                <a:gd name="T106" fmla="*/ 92 w 180"/>
                <a:gd name="T107" fmla="*/ 50 h 541"/>
                <a:gd name="T108" fmla="*/ 94 w 180"/>
                <a:gd name="T109" fmla="*/ 487 h 541"/>
                <a:gd name="T110" fmla="*/ 90 w 180"/>
                <a:gd name="T111" fmla="*/ 488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0" h="541">
                  <a:moveTo>
                    <a:pt x="14" y="533"/>
                  </a:moveTo>
                  <a:cubicBezTo>
                    <a:pt x="14" y="533"/>
                    <a:pt x="14" y="533"/>
                    <a:pt x="14" y="533"/>
                  </a:cubicBezTo>
                  <a:cubicBezTo>
                    <a:pt x="15" y="532"/>
                    <a:pt x="15" y="532"/>
                    <a:pt x="16" y="532"/>
                  </a:cubicBezTo>
                  <a:cubicBezTo>
                    <a:pt x="16" y="301"/>
                    <a:pt x="16" y="325"/>
                    <a:pt x="16" y="94"/>
                  </a:cubicBezTo>
                  <a:cubicBezTo>
                    <a:pt x="16" y="94"/>
                    <a:pt x="17" y="94"/>
                    <a:pt x="17" y="94"/>
                  </a:cubicBezTo>
                  <a:cubicBezTo>
                    <a:pt x="17" y="324"/>
                    <a:pt x="17" y="300"/>
                    <a:pt x="17" y="531"/>
                  </a:cubicBezTo>
                  <a:cubicBezTo>
                    <a:pt x="17" y="531"/>
                    <a:pt x="16" y="531"/>
                    <a:pt x="16" y="532"/>
                  </a:cubicBezTo>
                  <a:cubicBezTo>
                    <a:pt x="15" y="532"/>
                    <a:pt x="15" y="532"/>
                    <a:pt x="14" y="533"/>
                  </a:cubicBezTo>
                  <a:close/>
                  <a:moveTo>
                    <a:pt x="28" y="524"/>
                  </a:moveTo>
                  <a:cubicBezTo>
                    <a:pt x="28" y="524"/>
                    <a:pt x="28" y="524"/>
                    <a:pt x="28" y="524"/>
                  </a:cubicBezTo>
                  <a:cubicBezTo>
                    <a:pt x="29" y="524"/>
                    <a:pt x="29" y="524"/>
                    <a:pt x="30" y="523"/>
                  </a:cubicBezTo>
                  <a:cubicBezTo>
                    <a:pt x="30" y="292"/>
                    <a:pt x="30" y="317"/>
                    <a:pt x="30" y="86"/>
                  </a:cubicBezTo>
                  <a:cubicBezTo>
                    <a:pt x="31" y="86"/>
                    <a:pt x="31" y="86"/>
                    <a:pt x="32" y="85"/>
                  </a:cubicBezTo>
                  <a:cubicBezTo>
                    <a:pt x="31" y="316"/>
                    <a:pt x="31" y="292"/>
                    <a:pt x="31" y="522"/>
                  </a:cubicBezTo>
                  <a:cubicBezTo>
                    <a:pt x="31" y="523"/>
                    <a:pt x="31" y="523"/>
                    <a:pt x="30" y="523"/>
                  </a:cubicBezTo>
                  <a:cubicBezTo>
                    <a:pt x="29" y="524"/>
                    <a:pt x="29" y="524"/>
                    <a:pt x="28" y="524"/>
                  </a:cubicBezTo>
                  <a:close/>
                  <a:moveTo>
                    <a:pt x="43" y="516"/>
                  </a:moveTo>
                  <a:cubicBezTo>
                    <a:pt x="43" y="516"/>
                    <a:pt x="43" y="516"/>
                    <a:pt x="43" y="516"/>
                  </a:cubicBezTo>
                  <a:cubicBezTo>
                    <a:pt x="43" y="516"/>
                    <a:pt x="44" y="515"/>
                    <a:pt x="44" y="515"/>
                  </a:cubicBezTo>
                  <a:cubicBezTo>
                    <a:pt x="44" y="284"/>
                    <a:pt x="44" y="309"/>
                    <a:pt x="44" y="78"/>
                  </a:cubicBezTo>
                  <a:cubicBezTo>
                    <a:pt x="45" y="78"/>
                    <a:pt x="45" y="77"/>
                    <a:pt x="46" y="77"/>
                  </a:cubicBezTo>
                  <a:cubicBezTo>
                    <a:pt x="46" y="308"/>
                    <a:pt x="46" y="283"/>
                    <a:pt x="46" y="514"/>
                  </a:cubicBezTo>
                  <a:cubicBezTo>
                    <a:pt x="45" y="514"/>
                    <a:pt x="45" y="515"/>
                    <a:pt x="44" y="515"/>
                  </a:cubicBezTo>
                  <a:cubicBezTo>
                    <a:pt x="44" y="515"/>
                    <a:pt x="43" y="516"/>
                    <a:pt x="43" y="516"/>
                  </a:cubicBezTo>
                  <a:close/>
                  <a:moveTo>
                    <a:pt x="57" y="508"/>
                  </a:moveTo>
                  <a:cubicBezTo>
                    <a:pt x="57" y="508"/>
                    <a:pt x="57" y="508"/>
                    <a:pt x="57" y="508"/>
                  </a:cubicBezTo>
                  <a:cubicBezTo>
                    <a:pt x="58" y="507"/>
                    <a:pt x="58" y="507"/>
                    <a:pt x="59" y="507"/>
                  </a:cubicBezTo>
                  <a:cubicBezTo>
                    <a:pt x="59" y="276"/>
                    <a:pt x="59" y="300"/>
                    <a:pt x="59" y="70"/>
                  </a:cubicBezTo>
                  <a:cubicBezTo>
                    <a:pt x="59" y="69"/>
                    <a:pt x="60" y="69"/>
                    <a:pt x="60" y="69"/>
                  </a:cubicBezTo>
                  <a:cubicBezTo>
                    <a:pt x="60" y="300"/>
                    <a:pt x="60" y="275"/>
                    <a:pt x="60" y="506"/>
                  </a:cubicBezTo>
                  <a:cubicBezTo>
                    <a:pt x="60" y="506"/>
                    <a:pt x="59" y="506"/>
                    <a:pt x="59" y="507"/>
                  </a:cubicBezTo>
                  <a:cubicBezTo>
                    <a:pt x="58" y="507"/>
                    <a:pt x="58" y="507"/>
                    <a:pt x="57" y="508"/>
                  </a:cubicBezTo>
                  <a:close/>
                  <a:moveTo>
                    <a:pt x="71" y="499"/>
                  </a:moveTo>
                  <a:cubicBezTo>
                    <a:pt x="71" y="499"/>
                    <a:pt x="71" y="499"/>
                    <a:pt x="71" y="499"/>
                  </a:cubicBezTo>
                  <a:cubicBezTo>
                    <a:pt x="72" y="499"/>
                    <a:pt x="73" y="499"/>
                    <a:pt x="73" y="498"/>
                  </a:cubicBezTo>
                  <a:cubicBezTo>
                    <a:pt x="73" y="268"/>
                    <a:pt x="73" y="292"/>
                    <a:pt x="73" y="61"/>
                  </a:cubicBezTo>
                  <a:cubicBezTo>
                    <a:pt x="74" y="61"/>
                    <a:pt x="74" y="61"/>
                    <a:pt x="75" y="60"/>
                  </a:cubicBezTo>
                  <a:cubicBezTo>
                    <a:pt x="75" y="291"/>
                    <a:pt x="75" y="267"/>
                    <a:pt x="75" y="498"/>
                  </a:cubicBezTo>
                  <a:cubicBezTo>
                    <a:pt x="74" y="498"/>
                    <a:pt x="74" y="498"/>
                    <a:pt x="73" y="498"/>
                  </a:cubicBezTo>
                  <a:cubicBezTo>
                    <a:pt x="73" y="499"/>
                    <a:pt x="72" y="499"/>
                    <a:pt x="71" y="499"/>
                  </a:cubicBezTo>
                  <a:close/>
                  <a:moveTo>
                    <a:pt x="86" y="491"/>
                  </a:moveTo>
                  <a:cubicBezTo>
                    <a:pt x="86" y="491"/>
                    <a:pt x="86" y="491"/>
                    <a:pt x="86" y="491"/>
                  </a:cubicBezTo>
                  <a:cubicBezTo>
                    <a:pt x="86" y="491"/>
                    <a:pt x="87" y="490"/>
                    <a:pt x="87" y="490"/>
                  </a:cubicBezTo>
                  <a:cubicBezTo>
                    <a:pt x="87" y="259"/>
                    <a:pt x="87" y="284"/>
                    <a:pt x="87" y="53"/>
                  </a:cubicBezTo>
                  <a:cubicBezTo>
                    <a:pt x="88" y="53"/>
                    <a:pt x="88" y="52"/>
                    <a:pt x="89" y="52"/>
                  </a:cubicBezTo>
                  <a:cubicBezTo>
                    <a:pt x="89" y="283"/>
                    <a:pt x="89" y="258"/>
                    <a:pt x="89" y="489"/>
                  </a:cubicBezTo>
                  <a:cubicBezTo>
                    <a:pt x="88" y="490"/>
                    <a:pt x="88" y="490"/>
                    <a:pt x="87" y="490"/>
                  </a:cubicBezTo>
                  <a:cubicBezTo>
                    <a:pt x="87" y="490"/>
                    <a:pt x="86" y="491"/>
                    <a:pt x="86" y="491"/>
                  </a:cubicBezTo>
                  <a:close/>
                  <a:moveTo>
                    <a:pt x="0" y="541"/>
                  </a:moveTo>
                  <a:cubicBezTo>
                    <a:pt x="0" y="541"/>
                    <a:pt x="0" y="541"/>
                    <a:pt x="0" y="541"/>
                  </a:cubicBezTo>
                  <a:cubicBezTo>
                    <a:pt x="0" y="540"/>
                    <a:pt x="1" y="540"/>
                    <a:pt x="1" y="540"/>
                  </a:cubicBezTo>
                  <a:cubicBezTo>
                    <a:pt x="1" y="309"/>
                    <a:pt x="1" y="334"/>
                    <a:pt x="1" y="103"/>
                  </a:cubicBezTo>
                  <a:cubicBezTo>
                    <a:pt x="2" y="102"/>
                    <a:pt x="2" y="102"/>
                    <a:pt x="3" y="102"/>
                  </a:cubicBezTo>
                  <a:cubicBezTo>
                    <a:pt x="3" y="333"/>
                    <a:pt x="3" y="308"/>
                    <a:pt x="3" y="539"/>
                  </a:cubicBezTo>
                  <a:cubicBezTo>
                    <a:pt x="2" y="539"/>
                    <a:pt x="2" y="540"/>
                    <a:pt x="1" y="540"/>
                  </a:cubicBezTo>
                  <a:cubicBezTo>
                    <a:pt x="1" y="540"/>
                    <a:pt x="0" y="540"/>
                    <a:pt x="0" y="541"/>
                  </a:cubicBezTo>
                  <a:close/>
                  <a:moveTo>
                    <a:pt x="105" y="480"/>
                  </a:moveTo>
                  <a:cubicBezTo>
                    <a:pt x="105" y="480"/>
                    <a:pt x="105" y="480"/>
                    <a:pt x="105" y="480"/>
                  </a:cubicBezTo>
                  <a:cubicBezTo>
                    <a:pt x="105" y="480"/>
                    <a:pt x="106" y="479"/>
                    <a:pt x="106" y="479"/>
                  </a:cubicBezTo>
                  <a:cubicBezTo>
                    <a:pt x="106" y="248"/>
                    <a:pt x="106" y="273"/>
                    <a:pt x="106" y="42"/>
                  </a:cubicBezTo>
                  <a:cubicBezTo>
                    <a:pt x="107" y="42"/>
                    <a:pt x="107" y="41"/>
                    <a:pt x="108" y="41"/>
                  </a:cubicBezTo>
                  <a:cubicBezTo>
                    <a:pt x="108" y="272"/>
                    <a:pt x="108" y="247"/>
                    <a:pt x="108" y="478"/>
                  </a:cubicBezTo>
                  <a:cubicBezTo>
                    <a:pt x="107" y="479"/>
                    <a:pt x="107" y="479"/>
                    <a:pt x="106" y="479"/>
                  </a:cubicBezTo>
                  <a:cubicBezTo>
                    <a:pt x="106" y="479"/>
                    <a:pt x="105" y="480"/>
                    <a:pt x="105" y="480"/>
                  </a:cubicBezTo>
                  <a:close/>
                  <a:moveTo>
                    <a:pt x="119" y="472"/>
                  </a:moveTo>
                  <a:cubicBezTo>
                    <a:pt x="119" y="472"/>
                    <a:pt x="119" y="472"/>
                    <a:pt x="119" y="472"/>
                  </a:cubicBezTo>
                  <a:cubicBezTo>
                    <a:pt x="120" y="472"/>
                    <a:pt x="120" y="471"/>
                    <a:pt x="121" y="471"/>
                  </a:cubicBezTo>
                  <a:cubicBezTo>
                    <a:pt x="121" y="240"/>
                    <a:pt x="121" y="265"/>
                    <a:pt x="121" y="34"/>
                  </a:cubicBezTo>
                  <a:cubicBezTo>
                    <a:pt x="121" y="33"/>
                    <a:pt x="122" y="33"/>
                    <a:pt x="122" y="33"/>
                  </a:cubicBezTo>
                  <a:cubicBezTo>
                    <a:pt x="122" y="264"/>
                    <a:pt x="122" y="239"/>
                    <a:pt x="122" y="470"/>
                  </a:cubicBezTo>
                  <a:cubicBezTo>
                    <a:pt x="122" y="470"/>
                    <a:pt x="121" y="471"/>
                    <a:pt x="121" y="471"/>
                  </a:cubicBezTo>
                  <a:cubicBezTo>
                    <a:pt x="120" y="471"/>
                    <a:pt x="120" y="472"/>
                    <a:pt x="119" y="472"/>
                  </a:cubicBezTo>
                  <a:close/>
                  <a:moveTo>
                    <a:pt x="133" y="464"/>
                  </a:moveTo>
                  <a:cubicBezTo>
                    <a:pt x="133" y="464"/>
                    <a:pt x="133" y="464"/>
                    <a:pt x="133" y="464"/>
                  </a:cubicBezTo>
                  <a:cubicBezTo>
                    <a:pt x="134" y="463"/>
                    <a:pt x="135" y="463"/>
                    <a:pt x="135" y="463"/>
                  </a:cubicBezTo>
                  <a:cubicBezTo>
                    <a:pt x="135" y="232"/>
                    <a:pt x="135" y="256"/>
                    <a:pt x="135" y="25"/>
                  </a:cubicBezTo>
                  <a:cubicBezTo>
                    <a:pt x="136" y="25"/>
                    <a:pt x="136" y="25"/>
                    <a:pt x="137" y="25"/>
                  </a:cubicBezTo>
                  <a:cubicBezTo>
                    <a:pt x="137" y="255"/>
                    <a:pt x="137" y="231"/>
                    <a:pt x="137" y="462"/>
                  </a:cubicBezTo>
                  <a:cubicBezTo>
                    <a:pt x="136" y="462"/>
                    <a:pt x="136" y="462"/>
                    <a:pt x="135" y="463"/>
                  </a:cubicBezTo>
                  <a:cubicBezTo>
                    <a:pt x="135" y="463"/>
                    <a:pt x="134" y="463"/>
                    <a:pt x="133" y="464"/>
                  </a:cubicBezTo>
                  <a:close/>
                  <a:moveTo>
                    <a:pt x="148" y="455"/>
                  </a:moveTo>
                  <a:cubicBezTo>
                    <a:pt x="148" y="455"/>
                    <a:pt x="148" y="455"/>
                    <a:pt x="148" y="455"/>
                  </a:cubicBezTo>
                  <a:cubicBezTo>
                    <a:pt x="148" y="455"/>
                    <a:pt x="149" y="455"/>
                    <a:pt x="149" y="454"/>
                  </a:cubicBezTo>
                  <a:cubicBezTo>
                    <a:pt x="149" y="223"/>
                    <a:pt x="149" y="248"/>
                    <a:pt x="149" y="17"/>
                  </a:cubicBezTo>
                  <a:cubicBezTo>
                    <a:pt x="150" y="17"/>
                    <a:pt x="150" y="17"/>
                    <a:pt x="151" y="16"/>
                  </a:cubicBezTo>
                  <a:cubicBezTo>
                    <a:pt x="151" y="247"/>
                    <a:pt x="151" y="223"/>
                    <a:pt x="151" y="453"/>
                  </a:cubicBezTo>
                  <a:cubicBezTo>
                    <a:pt x="150" y="454"/>
                    <a:pt x="150" y="454"/>
                    <a:pt x="149" y="454"/>
                  </a:cubicBezTo>
                  <a:cubicBezTo>
                    <a:pt x="149" y="455"/>
                    <a:pt x="148" y="455"/>
                    <a:pt x="148" y="455"/>
                  </a:cubicBezTo>
                  <a:close/>
                  <a:moveTo>
                    <a:pt x="162" y="447"/>
                  </a:moveTo>
                  <a:cubicBezTo>
                    <a:pt x="162" y="447"/>
                    <a:pt x="162" y="447"/>
                    <a:pt x="162" y="447"/>
                  </a:cubicBezTo>
                  <a:cubicBezTo>
                    <a:pt x="163" y="447"/>
                    <a:pt x="163" y="446"/>
                    <a:pt x="164" y="446"/>
                  </a:cubicBezTo>
                  <a:cubicBezTo>
                    <a:pt x="164" y="215"/>
                    <a:pt x="164" y="240"/>
                    <a:pt x="164" y="9"/>
                  </a:cubicBezTo>
                  <a:cubicBezTo>
                    <a:pt x="164" y="9"/>
                    <a:pt x="165" y="8"/>
                    <a:pt x="165" y="8"/>
                  </a:cubicBezTo>
                  <a:cubicBezTo>
                    <a:pt x="165" y="239"/>
                    <a:pt x="165" y="214"/>
                    <a:pt x="165" y="445"/>
                  </a:cubicBezTo>
                  <a:cubicBezTo>
                    <a:pt x="165" y="445"/>
                    <a:pt x="164" y="446"/>
                    <a:pt x="164" y="446"/>
                  </a:cubicBezTo>
                  <a:cubicBezTo>
                    <a:pt x="163" y="446"/>
                    <a:pt x="163" y="447"/>
                    <a:pt x="162" y="447"/>
                  </a:cubicBezTo>
                  <a:close/>
                  <a:moveTo>
                    <a:pt x="177" y="439"/>
                  </a:moveTo>
                  <a:cubicBezTo>
                    <a:pt x="177" y="439"/>
                    <a:pt x="177" y="439"/>
                    <a:pt x="177" y="439"/>
                  </a:cubicBezTo>
                  <a:cubicBezTo>
                    <a:pt x="177" y="438"/>
                    <a:pt x="178" y="438"/>
                    <a:pt x="178" y="438"/>
                  </a:cubicBezTo>
                  <a:cubicBezTo>
                    <a:pt x="178" y="207"/>
                    <a:pt x="178" y="231"/>
                    <a:pt x="178" y="1"/>
                  </a:cubicBezTo>
                  <a:cubicBezTo>
                    <a:pt x="179" y="0"/>
                    <a:pt x="179" y="0"/>
                    <a:pt x="180" y="0"/>
                  </a:cubicBezTo>
                  <a:cubicBezTo>
                    <a:pt x="180" y="231"/>
                    <a:pt x="180" y="206"/>
                    <a:pt x="180" y="437"/>
                  </a:cubicBezTo>
                  <a:cubicBezTo>
                    <a:pt x="179" y="437"/>
                    <a:pt x="179" y="437"/>
                    <a:pt x="178" y="438"/>
                  </a:cubicBezTo>
                  <a:cubicBezTo>
                    <a:pt x="178" y="438"/>
                    <a:pt x="177" y="438"/>
                    <a:pt x="177" y="439"/>
                  </a:cubicBezTo>
                  <a:close/>
                  <a:moveTo>
                    <a:pt x="90" y="488"/>
                  </a:moveTo>
                  <a:cubicBezTo>
                    <a:pt x="90" y="488"/>
                    <a:pt x="90" y="488"/>
                    <a:pt x="90" y="488"/>
                  </a:cubicBezTo>
                  <a:cubicBezTo>
                    <a:pt x="91" y="488"/>
                    <a:pt x="91" y="488"/>
                    <a:pt x="92" y="487"/>
                  </a:cubicBezTo>
                  <a:cubicBezTo>
                    <a:pt x="92" y="257"/>
                    <a:pt x="92" y="281"/>
                    <a:pt x="92" y="50"/>
                  </a:cubicBezTo>
                  <a:cubicBezTo>
                    <a:pt x="93" y="50"/>
                    <a:pt x="93" y="50"/>
                    <a:pt x="94" y="49"/>
                  </a:cubicBezTo>
                  <a:cubicBezTo>
                    <a:pt x="94" y="280"/>
                    <a:pt x="94" y="256"/>
                    <a:pt x="94" y="487"/>
                  </a:cubicBezTo>
                  <a:cubicBezTo>
                    <a:pt x="93" y="487"/>
                    <a:pt x="93" y="487"/>
                    <a:pt x="92" y="487"/>
                  </a:cubicBezTo>
                  <a:cubicBezTo>
                    <a:pt x="91" y="488"/>
                    <a:pt x="91" y="488"/>
                    <a:pt x="90" y="488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5" name="Freeform 132"/>
            <p:cNvSpPr>
              <a:spLocks noEditPoints="1"/>
            </p:cNvSpPr>
            <p:nvPr/>
          </p:nvSpPr>
          <p:spPr bwMode="auto">
            <a:xfrm>
              <a:off x="5434013" y="2338388"/>
              <a:ext cx="192088" cy="1987550"/>
            </a:xfrm>
            <a:custGeom>
              <a:avLst/>
              <a:gdLst>
                <a:gd name="T0" fmla="*/ 0 w 69"/>
                <a:gd name="T1" fmla="*/ 78 h 710"/>
                <a:gd name="T2" fmla="*/ 69 w 69"/>
                <a:gd name="T3" fmla="*/ 70 h 710"/>
                <a:gd name="T4" fmla="*/ 69 w 69"/>
                <a:gd name="T5" fmla="*/ 103 h 710"/>
                <a:gd name="T6" fmla="*/ 0 w 69"/>
                <a:gd name="T7" fmla="*/ 174 h 710"/>
                <a:gd name="T8" fmla="*/ 0 w 69"/>
                <a:gd name="T9" fmla="*/ 204 h 710"/>
                <a:gd name="T10" fmla="*/ 0 w 69"/>
                <a:gd name="T11" fmla="*/ 267 h 710"/>
                <a:gd name="T12" fmla="*/ 69 w 69"/>
                <a:gd name="T13" fmla="*/ 259 h 710"/>
                <a:gd name="T14" fmla="*/ 69 w 69"/>
                <a:gd name="T15" fmla="*/ 292 h 710"/>
                <a:gd name="T16" fmla="*/ 0 w 69"/>
                <a:gd name="T17" fmla="*/ 363 h 710"/>
                <a:gd name="T18" fmla="*/ 0 w 69"/>
                <a:gd name="T19" fmla="*/ 394 h 710"/>
                <a:gd name="T20" fmla="*/ 0 w 69"/>
                <a:gd name="T21" fmla="*/ 457 h 710"/>
                <a:gd name="T22" fmla="*/ 69 w 69"/>
                <a:gd name="T23" fmla="*/ 448 h 710"/>
                <a:gd name="T24" fmla="*/ 69 w 69"/>
                <a:gd name="T25" fmla="*/ 481 h 710"/>
                <a:gd name="T26" fmla="*/ 0 w 69"/>
                <a:gd name="T27" fmla="*/ 553 h 710"/>
                <a:gd name="T28" fmla="*/ 0 w 69"/>
                <a:gd name="T29" fmla="*/ 583 h 710"/>
                <a:gd name="T30" fmla="*/ 0 w 69"/>
                <a:gd name="T31" fmla="*/ 646 h 710"/>
                <a:gd name="T32" fmla="*/ 69 w 69"/>
                <a:gd name="T33" fmla="*/ 637 h 710"/>
                <a:gd name="T34" fmla="*/ 69 w 69"/>
                <a:gd name="T35" fmla="*/ 670 h 710"/>
                <a:gd name="T36" fmla="*/ 69 w 69"/>
                <a:gd name="T37" fmla="*/ 3 h 710"/>
                <a:gd name="T38" fmla="*/ 0 w 69"/>
                <a:gd name="T39" fmla="*/ 75 h 710"/>
                <a:gd name="T40" fmla="*/ 0 w 69"/>
                <a:gd name="T41" fmla="*/ 138 h 710"/>
                <a:gd name="T42" fmla="*/ 69 w 69"/>
                <a:gd name="T43" fmla="*/ 129 h 710"/>
                <a:gd name="T44" fmla="*/ 69 w 69"/>
                <a:gd name="T45" fmla="*/ 162 h 710"/>
                <a:gd name="T46" fmla="*/ 0 w 69"/>
                <a:gd name="T47" fmla="*/ 234 h 710"/>
                <a:gd name="T48" fmla="*/ 0 w 69"/>
                <a:gd name="T49" fmla="*/ 264 h 710"/>
                <a:gd name="T50" fmla="*/ 0 w 69"/>
                <a:gd name="T51" fmla="*/ 327 h 710"/>
                <a:gd name="T52" fmla="*/ 69 w 69"/>
                <a:gd name="T53" fmla="*/ 319 h 710"/>
                <a:gd name="T54" fmla="*/ 69 w 69"/>
                <a:gd name="T55" fmla="*/ 352 h 710"/>
                <a:gd name="T56" fmla="*/ 0 w 69"/>
                <a:gd name="T57" fmla="*/ 423 h 710"/>
                <a:gd name="T58" fmla="*/ 0 w 69"/>
                <a:gd name="T59" fmla="*/ 453 h 710"/>
                <a:gd name="T60" fmla="*/ 0 w 69"/>
                <a:gd name="T61" fmla="*/ 516 h 710"/>
                <a:gd name="T62" fmla="*/ 69 w 69"/>
                <a:gd name="T63" fmla="*/ 508 h 710"/>
                <a:gd name="T64" fmla="*/ 69 w 69"/>
                <a:gd name="T65" fmla="*/ 541 h 710"/>
                <a:gd name="T66" fmla="*/ 0 w 69"/>
                <a:gd name="T67" fmla="*/ 612 h 710"/>
                <a:gd name="T68" fmla="*/ 0 w 69"/>
                <a:gd name="T69" fmla="*/ 642 h 710"/>
                <a:gd name="T70" fmla="*/ 0 w 69"/>
                <a:gd name="T71" fmla="*/ 705 h 710"/>
                <a:gd name="T72" fmla="*/ 0 w 69"/>
                <a:gd name="T73" fmla="*/ 41 h 710"/>
                <a:gd name="T74" fmla="*/ 69 w 69"/>
                <a:gd name="T75" fmla="*/ 33 h 710"/>
                <a:gd name="T76" fmla="*/ 0 w 69"/>
                <a:gd name="T77" fmla="*/ 104 h 710"/>
                <a:gd name="T78" fmla="*/ 0 w 69"/>
                <a:gd name="T79" fmla="*/ 134 h 710"/>
                <a:gd name="T80" fmla="*/ 0 w 69"/>
                <a:gd name="T81" fmla="*/ 197 h 710"/>
                <a:gd name="T82" fmla="*/ 69 w 69"/>
                <a:gd name="T83" fmla="*/ 189 h 710"/>
                <a:gd name="T84" fmla="*/ 69 w 69"/>
                <a:gd name="T85" fmla="*/ 222 h 710"/>
                <a:gd name="T86" fmla="*/ 0 w 69"/>
                <a:gd name="T87" fmla="*/ 293 h 710"/>
                <a:gd name="T88" fmla="*/ 0 w 69"/>
                <a:gd name="T89" fmla="*/ 324 h 710"/>
                <a:gd name="T90" fmla="*/ 0 w 69"/>
                <a:gd name="T91" fmla="*/ 387 h 710"/>
                <a:gd name="T92" fmla="*/ 69 w 69"/>
                <a:gd name="T93" fmla="*/ 378 h 710"/>
                <a:gd name="T94" fmla="*/ 69 w 69"/>
                <a:gd name="T95" fmla="*/ 411 h 710"/>
                <a:gd name="T96" fmla="*/ 0 w 69"/>
                <a:gd name="T97" fmla="*/ 483 h 710"/>
                <a:gd name="T98" fmla="*/ 0 w 69"/>
                <a:gd name="T99" fmla="*/ 513 h 710"/>
                <a:gd name="T100" fmla="*/ 0 w 69"/>
                <a:gd name="T101" fmla="*/ 576 h 710"/>
                <a:gd name="T102" fmla="*/ 69 w 69"/>
                <a:gd name="T103" fmla="*/ 567 h 710"/>
                <a:gd name="T104" fmla="*/ 69 w 69"/>
                <a:gd name="T105" fmla="*/ 600 h 710"/>
                <a:gd name="T106" fmla="*/ 0 w 69"/>
                <a:gd name="T107" fmla="*/ 672 h 710"/>
                <a:gd name="T108" fmla="*/ 0 w 69"/>
                <a:gd name="T109" fmla="*/ 702 h 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9" h="710">
                  <a:moveTo>
                    <a:pt x="0" y="47"/>
                  </a:moveTo>
                  <a:cubicBezTo>
                    <a:pt x="69" y="7"/>
                    <a:pt x="69" y="7"/>
                    <a:pt x="69" y="7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lose/>
                  <a:moveTo>
                    <a:pt x="0" y="78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23" y="66"/>
                    <a:pt x="46" y="53"/>
                    <a:pt x="69" y="40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46" y="52"/>
                    <a:pt x="23" y="65"/>
                    <a:pt x="0" y="78"/>
                  </a:cubicBezTo>
                  <a:close/>
                  <a:moveTo>
                    <a:pt x="0" y="110"/>
                  </a:moveTo>
                  <a:cubicBezTo>
                    <a:pt x="23" y="96"/>
                    <a:pt x="46" y="83"/>
                    <a:pt x="69" y="70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46" y="85"/>
                    <a:pt x="23" y="98"/>
                    <a:pt x="0" y="111"/>
                  </a:cubicBezTo>
                  <a:cubicBezTo>
                    <a:pt x="0" y="110"/>
                    <a:pt x="0" y="110"/>
                    <a:pt x="0" y="110"/>
                  </a:cubicBezTo>
                  <a:close/>
                  <a:moveTo>
                    <a:pt x="0" y="141"/>
                  </a:moveTo>
                  <a:cubicBezTo>
                    <a:pt x="0" y="143"/>
                    <a:pt x="0" y="143"/>
                    <a:pt x="0" y="143"/>
                  </a:cubicBezTo>
                  <a:cubicBezTo>
                    <a:pt x="23" y="129"/>
                    <a:pt x="46" y="116"/>
                    <a:pt x="69" y="103"/>
                  </a:cubicBezTo>
                  <a:cubicBezTo>
                    <a:pt x="69" y="101"/>
                    <a:pt x="69" y="101"/>
                    <a:pt x="69" y="101"/>
                  </a:cubicBezTo>
                  <a:cubicBezTo>
                    <a:pt x="46" y="115"/>
                    <a:pt x="23" y="128"/>
                    <a:pt x="0" y="141"/>
                  </a:cubicBezTo>
                  <a:close/>
                  <a:moveTo>
                    <a:pt x="0" y="173"/>
                  </a:moveTo>
                  <a:cubicBezTo>
                    <a:pt x="23" y="159"/>
                    <a:pt x="46" y="146"/>
                    <a:pt x="69" y="133"/>
                  </a:cubicBezTo>
                  <a:cubicBezTo>
                    <a:pt x="69" y="134"/>
                    <a:pt x="69" y="134"/>
                    <a:pt x="69" y="134"/>
                  </a:cubicBezTo>
                  <a:cubicBezTo>
                    <a:pt x="46" y="148"/>
                    <a:pt x="23" y="161"/>
                    <a:pt x="0" y="174"/>
                  </a:cubicBezTo>
                  <a:cubicBezTo>
                    <a:pt x="0" y="173"/>
                    <a:pt x="0" y="173"/>
                    <a:pt x="0" y="173"/>
                  </a:cubicBezTo>
                  <a:close/>
                  <a:moveTo>
                    <a:pt x="0" y="204"/>
                  </a:moveTo>
                  <a:cubicBezTo>
                    <a:pt x="0" y="206"/>
                    <a:pt x="0" y="206"/>
                    <a:pt x="0" y="206"/>
                  </a:cubicBezTo>
                  <a:cubicBezTo>
                    <a:pt x="23" y="193"/>
                    <a:pt x="46" y="179"/>
                    <a:pt x="69" y="166"/>
                  </a:cubicBezTo>
                  <a:cubicBezTo>
                    <a:pt x="69" y="164"/>
                    <a:pt x="69" y="164"/>
                    <a:pt x="69" y="164"/>
                  </a:cubicBezTo>
                  <a:cubicBezTo>
                    <a:pt x="46" y="178"/>
                    <a:pt x="23" y="191"/>
                    <a:pt x="0" y="204"/>
                  </a:cubicBezTo>
                  <a:close/>
                  <a:moveTo>
                    <a:pt x="0" y="236"/>
                  </a:moveTo>
                  <a:cubicBezTo>
                    <a:pt x="23" y="223"/>
                    <a:pt x="46" y="209"/>
                    <a:pt x="69" y="196"/>
                  </a:cubicBezTo>
                  <a:cubicBezTo>
                    <a:pt x="69" y="197"/>
                    <a:pt x="69" y="197"/>
                    <a:pt x="69" y="197"/>
                  </a:cubicBezTo>
                  <a:cubicBezTo>
                    <a:pt x="46" y="211"/>
                    <a:pt x="23" y="224"/>
                    <a:pt x="0" y="237"/>
                  </a:cubicBezTo>
                  <a:cubicBezTo>
                    <a:pt x="0" y="236"/>
                    <a:pt x="0" y="236"/>
                    <a:pt x="0" y="236"/>
                  </a:cubicBezTo>
                  <a:close/>
                  <a:moveTo>
                    <a:pt x="0" y="267"/>
                  </a:moveTo>
                  <a:cubicBezTo>
                    <a:pt x="0" y="269"/>
                    <a:pt x="0" y="269"/>
                    <a:pt x="0" y="269"/>
                  </a:cubicBezTo>
                  <a:cubicBezTo>
                    <a:pt x="23" y="256"/>
                    <a:pt x="46" y="242"/>
                    <a:pt x="69" y="229"/>
                  </a:cubicBezTo>
                  <a:cubicBezTo>
                    <a:pt x="69" y="227"/>
                    <a:pt x="69" y="227"/>
                    <a:pt x="69" y="227"/>
                  </a:cubicBezTo>
                  <a:cubicBezTo>
                    <a:pt x="46" y="241"/>
                    <a:pt x="23" y="254"/>
                    <a:pt x="0" y="267"/>
                  </a:cubicBezTo>
                  <a:close/>
                  <a:moveTo>
                    <a:pt x="0" y="299"/>
                  </a:moveTo>
                  <a:cubicBezTo>
                    <a:pt x="23" y="286"/>
                    <a:pt x="46" y="272"/>
                    <a:pt x="69" y="259"/>
                  </a:cubicBezTo>
                  <a:cubicBezTo>
                    <a:pt x="69" y="260"/>
                    <a:pt x="69" y="260"/>
                    <a:pt x="69" y="260"/>
                  </a:cubicBezTo>
                  <a:cubicBezTo>
                    <a:pt x="46" y="274"/>
                    <a:pt x="23" y="287"/>
                    <a:pt x="0" y="300"/>
                  </a:cubicBezTo>
                  <a:cubicBezTo>
                    <a:pt x="0" y="299"/>
                    <a:pt x="0" y="299"/>
                    <a:pt x="0" y="299"/>
                  </a:cubicBezTo>
                  <a:close/>
                  <a:moveTo>
                    <a:pt x="0" y="330"/>
                  </a:moveTo>
                  <a:cubicBezTo>
                    <a:pt x="0" y="332"/>
                    <a:pt x="0" y="332"/>
                    <a:pt x="0" y="332"/>
                  </a:cubicBezTo>
                  <a:cubicBezTo>
                    <a:pt x="23" y="319"/>
                    <a:pt x="46" y="305"/>
                    <a:pt x="69" y="292"/>
                  </a:cubicBezTo>
                  <a:cubicBezTo>
                    <a:pt x="69" y="291"/>
                    <a:pt x="69" y="291"/>
                    <a:pt x="69" y="291"/>
                  </a:cubicBezTo>
                  <a:cubicBezTo>
                    <a:pt x="46" y="304"/>
                    <a:pt x="23" y="317"/>
                    <a:pt x="0" y="330"/>
                  </a:cubicBezTo>
                  <a:close/>
                  <a:moveTo>
                    <a:pt x="0" y="362"/>
                  </a:moveTo>
                  <a:cubicBezTo>
                    <a:pt x="23" y="349"/>
                    <a:pt x="46" y="335"/>
                    <a:pt x="69" y="322"/>
                  </a:cubicBezTo>
                  <a:cubicBezTo>
                    <a:pt x="69" y="324"/>
                    <a:pt x="69" y="324"/>
                    <a:pt x="69" y="324"/>
                  </a:cubicBezTo>
                  <a:cubicBezTo>
                    <a:pt x="46" y="337"/>
                    <a:pt x="23" y="350"/>
                    <a:pt x="0" y="363"/>
                  </a:cubicBezTo>
                  <a:cubicBezTo>
                    <a:pt x="0" y="362"/>
                    <a:pt x="0" y="362"/>
                    <a:pt x="0" y="362"/>
                  </a:cubicBezTo>
                  <a:close/>
                  <a:moveTo>
                    <a:pt x="0" y="394"/>
                  </a:moveTo>
                  <a:cubicBezTo>
                    <a:pt x="0" y="395"/>
                    <a:pt x="0" y="395"/>
                    <a:pt x="0" y="395"/>
                  </a:cubicBezTo>
                  <a:cubicBezTo>
                    <a:pt x="23" y="382"/>
                    <a:pt x="46" y="368"/>
                    <a:pt x="69" y="355"/>
                  </a:cubicBezTo>
                  <a:cubicBezTo>
                    <a:pt x="69" y="354"/>
                    <a:pt x="69" y="354"/>
                    <a:pt x="69" y="354"/>
                  </a:cubicBezTo>
                  <a:cubicBezTo>
                    <a:pt x="46" y="367"/>
                    <a:pt x="23" y="380"/>
                    <a:pt x="0" y="394"/>
                  </a:cubicBezTo>
                  <a:close/>
                  <a:moveTo>
                    <a:pt x="0" y="425"/>
                  </a:moveTo>
                  <a:cubicBezTo>
                    <a:pt x="23" y="412"/>
                    <a:pt x="46" y="398"/>
                    <a:pt x="69" y="385"/>
                  </a:cubicBezTo>
                  <a:cubicBezTo>
                    <a:pt x="69" y="387"/>
                    <a:pt x="69" y="387"/>
                    <a:pt x="69" y="387"/>
                  </a:cubicBezTo>
                  <a:cubicBezTo>
                    <a:pt x="46" y="400"/>
                    <a:pt x="23" y="413"/>
                    <a:pt x="0" y="427"/>
                  </a:cubicBezTo>
                  <a:cubicBezTo>
                    <a:pt x="0" y="425"/>
                    <a:pt x="0" y="425"/>
                    <a:pt x="0" y="425"/>
                  </a:cubicBezTo>
                  <a:close/>
                  <a:moveTo>
                    <a:pt x="0" y="457"/>
                  </a:moveTo>
                  <a:cubicBezTo>
                    <a:pt x="0" y="458"/>
                    <a:pt x="0" y="458"/>
                    <a:pt x="0" y="458"/>
                  </a:cubicBezTo>
                  <a:cubicBezTo>
                    <a:pt x="23" y="445"/>
                    <a:pt x="46" y="431"/>
                    <a:pt x="69" y="418"/>
                  </a:cubicBezTo>
                  <a:cubicBezTo>
                    <a:pt x="69" y="417"/>
                    <a:pt x="69" y="417"/>
                    <a:pt x="69" y="417"/>
                  </a:cubicBezTo>
                  <a:cubicBezTo>
                    <a:pt x="46" y="430"/>
                    <a:pt x="23" y="443"/>
                    <a:pt x="0" y="457"/>
                  </a:cubicBezTo>
                  <a:close/>
                  <a:moveTo>
                    <a:pt x="0" y="488"/>
                  </a:moveTo>
                  <a:cubicBezTo>
                    <a:pt x="23" y="475"/>
                    <a:pt x="46" y="461"/>
                    <a:pt x="69" y="448"/>
                  </a:cubicBezTo>
                  <a:cubicBezTo>
                    <a:pt x="69" y="450"/>
                    <a:pt x="69" y="450"/>
                    <a:pt x="69" y="450"/>
                  </a:cubicBezTo>
                  <a:cubicBezTo>
                    <a:pt x="46" y="463"/>
                    <a:pt x="23" y="476"/>
                    <a:pt x="0" y="490"/>
                  </a:cubicBezTo>
                  <a:cubicBezTo>
                    <a:pt x="0" y="488"/>
                    <a:pt x="0" y="488"/>
                    <a:pt x="0" y="488"/>
                  </a:cubicBezTo>
                  <a:close/>
                  <a:moveTo>
                    <a:pt x="0" y="520"/>
                  </a:moveTo>
                  <a:cubicBezTo>
                    <a:pt x="0" y="521"/>
                    <a:pt x="0" y="521"/>
                    <a:pt x="0" y="521"/>
                  </a:cubicBezTo>
                  <a:cubicBezTo>
                    <a:pt x="23" y="508"/>
                    <a:pt x="46" y="495"/>
                    <a:pt x="69" y="481"/>
                  </a:cubicBezTo>
                  <a:cubicBezTo>
                    <a:pt x="69" y="480"/>
                    <a:pt x="69" y="480"/>
                    <a:pt x="69" y="480"/>
                  </a:cubicBezTo>
                  <a:cubicBezTo>
                    <a:pt x="46" y="493"/>
                    <a:pt x="23" y="506"/>
                    <a:pt x="0" y="520"/>
                  </a:cubicBezTo>
                  <a:close/>
                  <a:moveTo>
                    <a:pt x="0" y="551"/>
                  </a:moveTo>
                  <a:cubicBezTo>
                    <a:pt x="23" y="538"/>
                    <a:pt x="46" y="525"/>
                    <a:pt x="69" y="511"/>
                  </a:cubicBezTo>
                  <a:cubicBezTo>
                    <a:pt x="69" y="513"/>
                    <a:pt x="69" y="513"/>
                    <a:pt x="69" y="513"/>
                  </a:cubicBezTo>
                  <a:cubicBezTo>
                    <a:pt x="46" y="526"/>
                    <a:pt x="23" y="539"/>
                    <a:pt x="0" y="553"/>
                  </a:cubicBezTo>
                  <a:cubicBezTo>
                    <a:pt x="0" y="551"/>
                    <a:pt x="0" y="551"/>
                    <a:pt x="0" y="551"/>
                  </a:cubicBezTo>
                  <a:close/>
                  <a:moveTo>
                    <a:pt x="0" y="583"/>
                  </a:moveTo>
                  <a:cubicBezTo>
                    <a:pt x="0" y="584"/>
                    <a:pt x="0" y="584"/>
                    <a:pt x="0" y="584"/>
                  </a:cubicBezTo>
                  <a:cubicBezTo>
                    <a:pt x="23" y="571"/>
                    <a:pt x="46" y="558"/>
                    <a:pt x="69" y="544"/>
                  </a:cubicBezTo>
                  <a:cubicBezTo>
                    <a:pt x="69" y="543"/>
                    <a:pt x="69" y="543"/>
                    <a:pt x="69" y="543"/>
                  </a:cubicBezTo>
                  <a:cubicBezTo>
                    <a:pt x="46" y="556"/>
                    <a:pt x="23" y="569"/>
                    <a:pt x="0" y="583"/>
                  </a:cubicBezTo>
                  <a:close/>
                  <a:moveTo>
                    <a:pt x="0" y="614"/>
                  </a:moveTo>
                  <a:cubicBezTo>
                    <a:pt x="23" y="601"/>
                    <a:pt x="46" y="588"/>
                    <a:pt x="69" y="574"/>
                  </a:cubicBezTo>
                  <a:cubicBezTo>
                    <a:pt x="69" y="576"/>
                    <a:pt x="69" y="576"/>
                    <a:pt x="69" y="576"/>
                  </a:cubicBezTo>
                  <a:cubicBezTo>
                    <a:pt x="46" y="589"/>
                    <a:pt x="23" y="602"/>
                    <a:pt x="0" y="616"/>
                  </a:cubicBezTo>
                  <a:cubicBezTo>
                    <a:pt x="0" y="614"/>
                    <a:pt x="0" y="614"/>
                    <a:pt x="0" y="614"/>
                  </a:cubicBezTo>
                  <a:close/>
                  <a:moveTo>
                    <a:pt x="0" y="646"/>
                  </a:moveTo>
                  <a:cubicBezTo>
                    <a:pt x="0" y="647"/>
                    <a:pt x="0" y="647"/>
                    <a:pt x="0" y="647"/>
                  </a:cubicBezTo>
                  <a:cubicBezTo>
                    <a:pt x="23" y="634"/>
                    <a:pt x="46" y="621"/>
                    <a:pt x="69" y="607"/>
                  </a:cubicBezTo>
                  <a:cubicBezTo>
                    <a:pt x="69" y="606"/>
                    <a:pt x="69" y="606"/>
                    <a:pt x="69" y="606"/>
                  </a:cubicBezTo>
                  <a:cubicBezTo>
                    <a:pt x="46" y="619"/>
                    <a:pt x="23" y="632"/>
                    <a:pt x="0" y="646"/>
                  </a:cubicBezTo>
                  <a:close/>
                  <a:moveTo>
                    <a:pt x="0" y="677"/>
                  </a:moveTo>
                  <a:cubicBezTo>
                    <a:pt x="23" y="664"/>
                    <a:pt x="46" y="651"/>
                    <a:pt x="69" y="637"/>
                  </a:cubicBezTo>
                  <a:cubicBezTo>
                    <a:pt x="69" y="639"/>
                    <a:pt x="69" y="639"/>
                    <a:pt x="69" y="639"/>
                  </a:cubicBezTo>
                  <a:cubicBezTo>
                    <a:pt x="46" y="652"/>
                    <a:pt x="23" y="666"/>
                    <a:pt x="0" y="679"/>
                  </a:cubicBezTo>
                  <a:cubicBezTo>
                    <a:pt x="0" y="677"/>
                    <a:pt x="0" y="677"/>
                    <a:pt x="0" y="677"/>
                  </a:cubicBezTo>
                  <a:close/>
                  <a:moveTo>
                    <a:pt x="0" y="709"/>
                  </a:moveTo>
                  <a:cubicBezTo>
                    <a:pt x="0" y="710"/>
                    <a:pt x="0" y="710"/>
                    <a:pt x="0" y="710"/>
                  </a:cubicBezTo>
                  <a:cubicBezTo>
                    <a:pt x="69" y="670"/>
                    <a:pt x="69" y="670"/>
                    <a:pt x="69" y="670"/>
                  </a:cubicBezTo>
                  <a:cubicBezTo>
                    <a:pt x="69" y="669"/>
                    <a:pt x="69" y="669"/>
                    <a:pt x="69" y="669"/>
                  </a:cubicBezTo>
                  <a:cubicBezTo>
                    <a:pt x="0" y="709"/>
                    <a:pt x="0" y="709"/>
                    <a:pt x="0" y="709"/>
                  </a:cubicBezTo>
                  <a:close/>
                  <a:moveTo>
                    <a:pt x="0" y="43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0" y="43"/>
                    <a:pt x="0" y="43"/>
                    <a:pt x="0" y="43"/>
                  </a:cubicBezTo>
                  <a:close/>
                  <a:moveTo>
                    <a:pt x="0" y="75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23" y="63"/>
                    <a:pt x="46" y="50"/>
                    <a:pt x="69" y="36"/>
                  </a:cubicBezTo>
                  <a:cubicBezTo>
                    <a:pt x="69" y="35"/>
                    <a:pt x="69" y="35"/>
                    <a:pt x="69" y="35"/>
                  </a:cubicBezTo>
                  <a:cubicBezTo>
                    <a:pt x="46" y="48"/>
                    <a:pt x="23" y="61"/>
                    <a:pt x="0" y="75"/>
                  </a:cubicBezTo>
                  <a:close/>
                  <a:moveTo>
                    <a:pt x="0" y="106"/>
                  </a:moveTo>
                  <a:cubicBezTo>
                    <a:pt x="23" y="93"/>
                    <a:pt x="46" y="80"/>
                    <a:pt x="69" y="66"/>
                  </a:cubicBezTo>
                  <a:cubicBezTo>
                    <a:pt x="69" y="68"/>
                    <a:pt x="69" y="68"/>
                    <a:pt x="69" y="68"/>
                  </a:cubicBezTo>
                  <a:cubicBezTo>
                    <a:pt x="46" y="81"/>
                    <a:pt x="23" y="94"/>
                    <a:pt x="0" y="108"/>
                  </a:cubicBezTo>
                  <a:cubicBezTo>
                    <a:pt x="0" y="106"/>
                    <a:pt x="0" y="106"/>
                    <a:pt x="0" y="106"/>
                  </a:cubicBezTo>
                  <a:close/>
                  <a:moveTo>
                    <a:pt x="0" y="138"/>
                  </a:moveTo>
                  <a:cubicBezTo>
                    <a:pt x="0" y="139"/>
                    <a:pt x="0" y="139"/>
                    <a:pt x="0" y="139"/>
                  </a:cubicBezTo>
                  <a:cubicBezTo>
                    <a:pt x="23" y="126"/>
                    <a:pt x="46" y="113"/>
                    <a:pt x="69" y="99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46" y="111"/>
                    <a:pt x="23" y="124"/>
                    <a:pt x="0" y="138"/>
                  </a:cubicBezTo>
                  <a:close/>
                  <a:moveTo>
                    <a:pt x="0" y="169"/>
                  </a:moveTo>
                  <a:cubicBezTo>
                    <a:pt x="23" y="156"/>
                    <a:pt x="46" y="143"/>
                    <a:pt x="69" y="129"/>
                  </a:cubicBezTo>
                  <a:cubicBezTo>
                    <a:pt x="69" y="131"/>
                    <a:pt x="69" y="131"/>
                    <a:pt x="69" y="131"/>
                  </a:cubicBezTo>
                  <a:cubicBezTo>
                    <a:pt x="46" y="144"/>
                    <a:pt x="23" y="158"/>
                    <a:pt x="0" y="171"/>
                  </a:cubicBezTo>
                  <a:cubicBezTo>
                    <a:pt x="0" y="169"/>
                    <a:pt x="0" y="169"/>
                    <a:pt x="0" y="169"/>
                  </a:cubicBezTo>
                  <a:close/>
                  <a:moveTo>
                    <a:pt x="0" y="201"/>
                  </a:moveTo>
                  <a:cubicBezTo>
                    <a:pt x="0" y="202"/>
                    <a:pt x="0" y="202"/>
                    <a:pt x="0" y="202"/>
                  </a:cubicBezTo>
                  <a:cubicBezTo>
                    <a:pt x="23" y="189"/>
                    <a:pt x="46" y="176"/>
                    <a:pt x="69" y="162"/>
                  </a:cubicBezTo>
                  <a:cubicBezTo>
                    <a:pt x="69" y="161"/>
                    <a:pt x="69" y="161"/>
                    <a:pt x="69" y="161"/>
                  </a:cubicBezTo>
                  <a:cubicBezTo>
                    <a:pt x="46" y="174"/>
                    <a:pt x="23" y="188"/>
                    <a:pt x="0" y="201"/>
                  </a:cubicBezTo>
                  <a:close/>
                  <a:moveTo>
                    <a:pt x="0" y="232"/>
                  </a:moveTo>
                  <a:cubicBezTo>
                    <a:pt x="23" y="219"/>
                    <a:pt x="46" y="206"/>
                    <a:pt x="69" y="192"/>
                  </a:cubicBezTo>
                  <a:cubicBezTo>
                    <a:pt x="69" y="194"/>
                    <a:pt x="69" y="194"/>
                    <a:pt x="69" y="194"/>
                  </a:cubicBezTo>
                  <a:cubicBezTo>
                    <a:pt x="46" y="207"/>
                    <a:pt x="23" y="221"/>
                    <a:pt x="0" y="234"/>
                  </a:cubicBezTo>
                  <a:cubicBezTo>
                    <a:pt x="0" y="232"/>
                    <a:pt x="0" y="232"/>
                    <a:pt x="0" y="232"/>
                  </a:cubicBezTo>
                  <a:close/>
                  <a:moveTo>
                    <a:pt x="0" y="264"/>
                  </a:moveTo>
                  <a:cubicBezTo>
                    <a:pt x="0" y="265"/>
                    <a:pt x="0" y="265"/>
                    <a:pt x="0" y="265"/>
                  </a:cubicBezTo>
                  <a:cubicBezTo>
                    <a:pt x="23" y="252"/>
                    <a:pt x="46" y="239"/>
                    <a:pt x="69" y="225"/>
                  </a:cubicBezTo>
                  <a:cubicBezTo>
                    <a:pt x="69" y="224"/>
                    <a:pt x="69" y="224"/>
                    <a:pt x="69" y="224"/>
                  </a:cubicBezTo>
                  <a:cubicBezTo>
                    <a:pt x="46" y="237"/>
                    <a:pt x="23" y="251"/>
                    <a:pt x="0" y="264"/>
                  </a:cubicBezTo>
                  <a:close/>
                  <a:moveTo>
                    <a:pt x="0" y="295"/>
                  </a:moveTo>
                  <a:cubicBezTo>
                    <a:pt x="23" y="282"/>
                    <a:pt x="46" y="269"/>
                    <a:pt x="69" y="256"/>
                  </a:cubicBezTo>
                  <a:cubicBezTo>
                    <a:pt x="69" y="257"/>
                    <a:pt x="69" y="257"/>
                    <a:pt x="69" y="257"/>
                  </a:cubicBezTo>
                  <a:cubicBezTo>
                    <a:pt x="46" y="270"/>
                    <a:pt x="23" y="284"/>
                    <a:pt x="0" y="297"/>
                  </a:cubicBezTo>
                  <a:cubicBezTo>
                    <a:pt x="0" y="295"/>
                    <a:pt x="0" y="295"/>
                    <a:pt x="0" y="295"/>
                  </a:cubicBezTo>
                  <a:close/>
                  <a:moveTo>
                    <a:pt x="0" y="327"/>
                  </a:moveTo>
                  <a:cubicBezTo>
                    <a:pt x="0" y="328"/>
                    <a:pt x="0" y="328"/>
                    <a:pt x="0" y="328"/>
                  </a:cubicBezTo>
                  <a:cubicBezTo>
                    <a:pt x="23" y="315"/>
                    <a:pt x="46" y="302"/>
                    <a:pt x="69" y="289"/>
                  </a:cubicBezTo>
                  <a:cubicBezTo>
                    <a:pt x="69" y="287"/>
                    <a:pt x="69" y="287"/>
                    <a:pt x="69" y="287"/>
                  </a:cubicBezTo>
                  <a:cubicBezTo>
                    <a:pt x="46" y="300"/>
                    <a:pt x="23" y="314"/>
                    <a:pt x="0" y="327"/>
                  </a:cubicBezTo>
                  <a:close/>
                  <a:moveTo>
                    <a:pt x="0" y="359"/>
                  </a:moveTo>
                  <a:cubicBezTo>
                    <a:pt x="23" y="345"/>
                    <a:pt x="46" y="332"/>
                    <a:pt x="69" y="319"/>
                  </a:cubicBezTo>
                  <a:cubicBezTo>
                    <a:pt x="69" y="320"/>
                    <a:pt x="69" y="320"/>
                    <a:pt x="69" y="320"/>
                  </a:cubicBezTo>
                  <a:cubicBezTo>
                    <a:pt x="46" y="333"/>
                    <a:pt x="23" y="347"/>
                    <a:pt x="0" y="360"/>
                  </a:cubicBezTo>
                  <a:cubicBezTo>
                    <a:pt x="0" y="359"/>
                    <a:pt x="0" y="359"/>
                    <a:pt x="0" y="359"/>
                  </a:cubicBezTo>
                  <a:close/>
                  <a:moveTo>
                    <a:pt x="0" y="390"/>
                  </a:moveTo>
                  <a:cubicBezTo>
                    <a:pt x="0" y="392"/>
                    <a:pt x="0" y="392"/>
                    <a:pt x="0" y="392"/>
                  </a:cubicBezTo>
                  <a:cubicBezTo>
                    <a:pt x="23" y="378"/>
                    <a:pt x="46" y="365"/>
                    <a:pt x="69" y="352"/>
                  </a:cubicBezTo>
                  <a:cubicBezTo>
                    <a:pt x="69" y="350"/>
                    <a:pt x="69" y="350"/>
                    <a:pt x="69" y="350"/>
                  </a:cubicBezTo>
                  <a:cubicBezTo>
                    <a:pt x="46" y="363"/>
                    <a:pt x="23" y="377"/>
                    <a:pt x="0" y="390"/>
                  </a:cubicBezTo>
                  <a:close/>
                  <a:moveTo>
                    <a:pt x="0" y="422"/>
                  </a:moveTo>
                  <a:cubicBezTo>
                    <a:pt x="23" y="408"/>
                    <a:pt x="46" y="395"/>
                    <a:pt x="69" y="382"/>
                  </a:cubicBezTo>
                  <a:cubicBezTo>
                    <a:pt x="69" y="383"/>
                    <a:pt x="69" y="383"/>
                    <a:pt x="69" y="383"/>
                  </a:cubicBezTo>
                  <a:cubicBezTo>
                    <a:pt x="46" y="396"/>
                    <a:pt x="23" y="410"/>
                    <a:pt x="0" y="423"/>
                  </a:cubicBezTo>
                  <a:cubicBezTo>
                    <a:pt x="0" y="422"/>
                    <a:pt x="0" y="422"/>
                    <a:pt x="0" y="422"/>
                  </a:cubicBezTo>
                  <a:close/>
                  <a:moveTo>
                    <a:pt x="0" y="453"/>
                  </a:moveTo>
                  <a:cubicBezTo>
                    <a:pt x="0" y="455"/>
                    <a:pt x="0" y="455"/>
                    <a:pt x="0" y="455"/>
                  </a:cubicBezTo>
                  <a:cubicBezTo>
                    <a:pt x="23" y="441"/>
                    <a:pt x="46" y="428"/>
                    <a:pt x="69" y="415"/>
                  </a:cubicBezTo>
                  <a:cubicBezTo>
                    <a:pt x="69" y="413"/>
                    <a:pt x="69" y="413"/>
                    <a:pt x="69" y="413"/>
                  </a:cubicBezTo>
                  <a:cubicBezTo>
                    <a:pt x="46" y="427"/>
                    <a:pt x="23" y="440"/>
                    <a:pt x="0" y="453"/>
                  </a:cubicBezTo>
                  <a:close/>
                  <a:moveTo>
                    <a:pt x="0" y="485"/>
                  </a:moveTo>
                  <a:cubicBezTo>
                    <a:pt x="23" y="471"/>
                    <a:pt x="46" y="458"/>
                    <a:pt x="69" y="445"/>
                  </a:cubicBezTo>
                  <a:cubicBezTo>
                    <a:pt x="69" y="446"/>
                    <a:pt x="69" y="446"/>
                    <a:pt x="69" y="446"/>
                  </a:cubicBezTo>
                  <a:cubicBezTo>
                    <a:pt x="46" y="460"/>
                    <a:pt x="23" y="473"/>
                    <a:pt x="0" y="486"/>
                  </a:cubicBezTo>
                  <a:cubicBezTo>
                    <a:pt x="0" y="485"/>
                    <a:pt x="0" y="485"/>
                    <a:pt x="0" y="485"/>
                  </a:cubicBezTo>
                  <a:close/>
                  <a:moveTo>
                    <a:pt x="0" y="516"/>
                  </a:moveTo>
                  <a:cubicBezTo>
                    <a:pt x="0" y="518"/>
                    <a:pt x="0" y="518"/>
                    <a:pt x="0" y="518"/>
                  </a:cubicBezTo>
                  <a:cubicBezTo>
                    <a:pt x="23" y="504"/>
                    <a:pt x="46" y="491"/>
                    <a:pt x="69" y="478"/>
                  </a:cubicBezTo>
                  <a:cubicBezTo>
                    <a:pt x="69" y="476"/>
                    <a:pt x="69" y="476"/>
                    <a:pt x="69" y="476"/>
                  </a:cubicBezTo>
                  <a:cubicBezTo>
                    <a:pt x="46" y="490"/>
                    <a:pt x="23" y="503"/>
                    <a:pt x="0" y="516"/>
                  </a:cubicBezTo>
                  <a:close/>
                  <a:moveTo>
                    <a:pt x="0" y="548"/>
                  </a:moveTo>
                  <a:cubicBezTo>
                    <a:pt x="23" y="534"/>
                    <a:pt x="46" y="521"/>
                    <a:pt x="69" y="508"/>
                  </a:cubicBezTo>
                  <a:cubicBezTo>
                    <a:pt x="69" y="509"/>
                    <a:pt x="69" y="509"/>
                    <a:pt x="69" y="509"/>
                  </a:cubicBezTo>
                  <a:cubicBezTo>
                    <a:pt x="46" y="523"/>
                    <a:pt x="23" y="536"/>
                    <a:pt x="0" y="549"/>
                  </a:cubicBezTo>
                  <a:cubicBezTo>
                    <a:pt x="0" y="548"/>
                    <a:pt x="0" y="548"/>
                    <a:pt x="0" y="548"/>
                  </a:cubicBezTo>
                  <a:close/>
                  <a:moveTo>
                    <a:pt x="0" y="579"/>
                  </a:moveTo>
                  <a:cubicBezTo>
                    <a:pt x="0" y="581"/>
                    <a:pt x="0" y="581"/>
                    <a:pt x="0" y="581"/>
                  </a:cubicBezTo>
                  <a:cubicBezTo>
                    <a:pt x="23" y="567"/>
                    <a:pt x="46" y="554"/>
                    <a:pt x="69" y="541"/>
                  </a:cubicBezTo>
                  <a:cubicBezTo>
                    <a:pt x="69" y="539"/>
                    <a:pt x="69" y="539"/>
                    <a:pt x="69" y="539"/>
                  </a:cubicBezTo>
                  <a:cubicBezTo>
                    <a:pt x="46" y="553"/>
                    <a:pt x="23" y="566"/>
                    <a:pt x="0" y="579"/>
                  </a:cubicBezTo>
                  <a:close/>
                  <a:moveTo>
                    <a:pt x="0" y="611"/>
                  </a:moveTo>
                  <a:cubicBezTo>
                    <a:pt x="23" y="597"/>
                    <a:pt x="46" y="584"/>
                    <a:pt x="69" y="571"/>
                  </a:cubicBezTo>
                  <a:cubicBezTo>
                    <a:pt x="69" y="572"/>
                    <a:pt x="69" y="572"/>
                    <a:pt x="69" y="572"/>
                  </a:cubicBezTo>
                  <a:cubicBezTo>
                    <a:pt x="46" y="586"/>
                    <a:pt x="23" y="599"/>
                    <a:pt x="0" y="612"/>
                  </a:cubicBezTo>
                  <a:cubicBezTo>
                    <a:pt x="0" y="611"/>
                    <a:pt x="0" y="611"/>
                    <a:pt x="0" y="611"/>
                  </a:cubicBezTo>
                  <a:close/>
                  <a:moveTo>
                    <a:pt x="0" y="642"/>
                  </a:moveTo>
                  <a:cubicBezTo>
                    <a:pt x="0" y="644"/>
                    <a:pt x="0" y="644"/>
                    <a:pt x="0" y="644"/>
                  </a:cubicBezTo>
                  <a:cubicBezTo>
                    <a:pt x="23" y="631"/>
                    <a:pt x="46" y="617"/>
                    <a:pt x="69" y="604"/>
                  </a:cubicBezTo>
                  <a:cubicBezTo>
                    <a:pt x="69" y="602"/>
                    <a:pt x="69" y="602"/>
                    <a:pt x="69" y="602"/>
                  </a:cubicBezTo>
                  <a:cubicBezTo>
                    <a:pt x="46" y="616"/>
                    <a:pt x="23" y="629"/>
                    <a:pt x="0" y="642"/>
                  </a:cubicBezTo>
                  <a:close/>
                  <a:moveTo>
                    <a:pt x="0" y="674"/>
                  </a:moveTo>
                  <a:cubicBezTo>
                    <a:pt x="23" y="661"/>
                    <a:pt x="46" y="647"/>
                    <a:pt x="69" y="634"/>
                  </a:cubicBezTo>
                  <a:cubicBezTo>
                    <a:pt x="69" y="635"/>
                    <a:pt x="69" y="635"/>
                    <a:pt x="69" y="635"/>
                  </a:cubicBezTo>
                  <a:cubicBezTo>
                    <a:pt x="46" y="649"/>
                    <a:pt x="23" y="662"/>
                    <a:pt x="0" y="675"/>
                  </a:cubicBezTo>
                  <a:cubicBezTo>
                    <a:pt x="0" y="674"/>
                    <a:pt x="0" y="674"/>
                    <a:pt x="0" y="674"/>
                  </a:cubicBezTo>
                  <a:close/>
                  <a:moveTo>
                    <a:pt x="0" y="705"/>
                  </a:moveTo>
                  <a:cubicBezTo>
                    <a:pt x="0" y="707"/>
                    <a:pt x="0" y="707"/>
                    <a:pt x="0" y="707"/>
                  </a:cubicBezTo>
                  <a:cubicBezTo>
                    <a:pt x="69" y="667"/>
                    <a:pt x="69" y="667"/>
                    <a:pt x="69" y="667"/>
                  </a:cubicBezTo>
                  <a:cubicBezTo>
                    <a:pt x="69" y="665"/>
                    <a:pt x="69" y="665"/>
                    <a:pt x="69" y="665"/>
                  </a:cubicBezTo>
                  <a:cubicBezTo>
                    <a:pt x="0" y="705"/>
                    <a:pt x="0" y="705"/>
                    <a:pt x="0" y="705"/>
                  </a:cubicBezTo>
                  <a:close/>
                  <a:moveTo>
                    <a:pt x="0" y="40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0" y="40"/>
                    <a:pt x="0" y="40"/>
                    <a:pt x="0" y="40"/>
                  </a:cubicBezTo>
                  <a:close/>
                  <a:moveTo>
                    <a:pt x="0" y="71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23" y="59"/>
                    <a:pt x="46" y="46"/>
                    <a:pt x="69" y="33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46" y="45"/>
                    <a:pt x="23" y="58"/>
                    <a:pt x="0" y="71"/>
                  </a:cubicBezTo>
                  <a:close/>
                  <a:moveTo>
                    <a:pt x="0" y="103"/>
                  </a:moveTo>
                  <a:cubicBezTo>
                    <a:pt x="23" y="89"/>
                    <a:pt x="46" y="76"/>
                    <a:pt x="69" y="63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46" y="78"/>
                    <a:pt x="23" y="91"/>
                    <a:pt x="0" y="104"/>
                  </a:cubicBezTo>
                  <a:cubicBezTo>
                    <a:pt x="0" y="103"/>
                    <a:pt x="0" y="103"/>
                    <a:pt x="0" y="103"/>
                  </a:cubicBezTo>
                  <a:close/>
                  <a:moveTo>
                    <a:pt x="0" y="134"/>
                  </a:moveTo>
                  <a:cubicBezTo>
                    <a:pt x="0" y="136"/>
                    <a:pt x="0" y="136"/>
                    <a:pt x="0" y="136"/>
                  </a:cubicBezTo>
                  <a:cubicBezTo>
                    <a:pt x="23" y="123"/>
                    <a:pt x="46" y="109"/>
                    <a:pt x="69" y="96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46" y="108"/>
                    <a:pt x="23" y="121"/>
                    <a:pt x="0" y="134"/>
                  </a:cubicBezTo>
                  <a:close/>
                  <a:moveTo>
                    <a:pt x="0" y="166"/>
                  </a:moveTo>
                  <a:cubicBezTo>
                    <a:pt x="23" y="153"/>
                    <a:pt x="46" y="139"/>
                    <a:pt x="69" y="126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46" y="141"/>
                    <a:pt x="23" y="154"/>
                    <a:pt x="0" y="167"/>
                  </a:cubicBezTo>
                  <a:cubicBezTo>
                    <a:pt x="0" y="166"/>
                    <a:pt x="0" y="166"/>
                    <a:pt x="0" y="166"/>
                  </a:cubicBezTo>
                  <a:close/>
                  <a:moveTo>
                    <a:pt x="0" y="197"/>
                  </a:moveTo>
                  <a:cubicBezTo>
                    <a:pt x="0" y="199"/>
                    <a:pt x="0" y="199"/>
                    <a:pt x="0" y="199"/>
                  </a:cubicBezTo>
                  <a:cubicBezTo>
                    <a:pt x="23" y="186"/>
                    <a:pt x="46" y="172"/>
                    <a:pt x="69" y="159"/>
                  </a:cubicBezTo>
                  <a:cubicBezTo>
                    <a:pt x="69" y="157"/>
                    <a:pt x="69" y="157"/>
                    <a:pt x="69" y="157"/>
                  </a:cubicBezTo>
                  <a:cubicBezTo>
                    <a:pt x="46" y="171"/>
                    <a:pt x="23" y="184"/>
                    <a:pt x="0" y="197"/>
                  </a:cubicBezTo>
                  <a:close/>
                  <a:moveTo>
                    <a:pt x="0" y="229"/>
                  </a:moveTo>
                  <a:cubicBezTo>
                    <a:pt x="23" y="216"/>
                    <a:pt x="46" y="202"/>
                    <a:pt x="69" y="189"/>
                  </a:cubicBezTo>
                  <a:cubicBezTo>
                    <a:pt x="69" y="190"/>
                    <a:pt x="69" y="190"/>
                    <a:pt x="69" y="190"/>
                  </a:cubicBezTo>
                  <a:cubicBezTo>
                    <a:pt x="46" y="204"/>
                    <a:pt x="23" y="217"/>
                    <a:pt x="0" y="230"/>
                  </a:cubicBezTo>
                  <a:cubicBezTo>
                    <a:pt x="0" y="229"/>
                    <a:pt x="0" y="229"/>
                    <a:pt x="0" y="229"/>
                  </a:cubicBezTo>
                  <a:close/>
                  <a:moveTo>
                    <a:pt x="0" y="260"/>
                  </a:moveTo>
                  <a:cubicBezTo>
                    <a:pt x="0" y="262"/>
                    <a:pt x="0" y="262"/>
                    <a:pt x="0" y="262"/>
                  </a:cubicBezTo>
                  <a:cubicBezTo>
                    <a:pt x="23" y="249"/>
                    <a:pt x="46" y="235"/>
                    <a:pt x="69" y="222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46" y="234"/>
                    <a:pt x="23" y="247"/>
                    <a:pt x="0" y="260"/>
                  </a:cubicBezTo>
                  <a:close/>
                  <a:moveTo>
                    <a:pt x="0" y="292"/>
                  </a:moveTo>
                  <a:cubicBezTo>
                    <a:pt x="23" y="279"/>
                    <a:pt x="46" y="265"/>
                    <a:pt x="69" y="252"/>
                  </a:cubicBezTo>
                  <a:cubicBezTo>
                    <a:pt x="69" y="254"/>
                    <a:pt x="69" y="254"/>
                    <a:pt x="69" y="254"/>
                  </a:cubicBezTo>
                  <a:cubicBezTo>
                    <a:pt x="46" y="267"/>
                    <a:pt x="23" y="280"/>
                    <a:pt x="0" y="293"/>
                  </a:cubicBezTo>
                  <a:cubicBezTo>
                    <a:pt x="0" y="292"/>
                    <a:pt x="0" y="292"/>
                    <a:pt x="0" y="292"/>
                  </a:cubicBezTo>
                  <a:close/>
                  <a:moveTo>
                    <a:pt x="0" y="324"/>
                  </a:moveTo>
                  <a:cubicBezTo>
                    <a:pt x="0" y="325"/>
                    <a:pt x="0" y="325"/>
                    <a:pt x="0" y="325"/>
                  </a:cubicBezTo>
                  <a:cubicBezTo>
                    <a:pt x="23" y="312"/>
                    <a:pt x="46" y="298"/>
                    <a:pt x="69" y="285"/>
                  </a:cubicBezTo>
                  <a:cubicBezTo>
                    <a:pt x="69" y="284"/>
                    <a:pt x="69" y="284"/>
                    <a:pt x="69" y="284"/>
                  </a:cubicBezTo>
                  <a:cubicBezTo>
                    <a:pt x="46" y="297"/>
                    <a:pt x="23" y="310"/>
                    <a:pt x="0" y="324"/>
                  </a:cubicBezTo>
                  <a:close/>
                  <a:moveTo>
                    <a:pt x="0" y="355"/>
                  </a:moveTo>
                  <a:cubicBezTo>
                    <a:pt x="23" y="342"/>
                    <a:pt x="46" y="328"/>
                    <a:pt x="69" y="315"/>
                  </a:cubicBezTo>
                  <a:cubicBezTo>
                    <a:pt x="69" y="317"/>
                    <a:pt x="69" y="317"/>
                    <a:pt x="69" y="317"/>
                  </a:cubicBezTo>
                  <a:cubicBezTo>
                    <a:pt x="46" y="330"/>
                    <a:pt x="23" y="343"/>
                    <a:pt x="0" y="357"/>
                  </a:cubicBezTo>
                  <a:cubicBezTo>
                    <a:pt x="0" y="355"/>
                    <a:pt x="0" y="355"/>
                    <a:pt x="0" y="355"/>
                  </a:cubicBezTo>
                  <a:close/>
                  <a:moveTo>
                    <a:pt x="0" y="387"/>
                  </a:moveTo>
                  <a:cubicBezTo>
                    <a:pt x="0" y="388"/>
                    <a:pt x="0" y="388"/>
                    <a:pt x="0" y="388"/>
                  </a:cubicBezTo>
                  <a:cubicBezTo>
                    <a:pt x="23" y="375"/>
                    <a:pt x="46" y="361"/>
                    <a:pt x="69" y="348"/>
                  </a:cubicBezTo>
                  <a:cubicBezTo>
                    <a:pt x="69" y="347"/>
                    <a:pt x="69" y="347"/>
                    <a:pt x="69" y="347"/>
                  </a:cubicBezTo>
                  <a:cubicBezTo>
                    <a:pt x="46" y="360"/>
                    <a:pt x="23" y="373"/>
                    <a:pt x="0" y="387"/>
                  </a:cubicBezTo>
                  <a:close/>
                  <a:moveTo>
                    <a:pt x="0" y="418"/>
                  </a:moveTo>
                  <a:cubicBezTo>
                    <a:pt x="23" y="405"/>
                    <a:pt x="46" y="391"/>
                    <a:pt x="69" y="378"/>
                  </a:cubicBezTo>
                  <a:cubicBezTo>
                    <a:pt x="69" y="380"/>
                    <a:pt x="69" y="380"/>
                    <a:pt x="69" y="380"/>
                  </a:cubicBezTo>
                  <a:cubicBezTo>
                    <a:pt x="46" y="393"/>
                    <a:pt x="23" y="406"/>
                    <a:pt x="0" y="420"/>
                  </a:cubicBezTo>
                  <a:cubicBezTo>
                    <a:pt x="0" y="418"/>
                    <a:pt x="0" y="418"/>
                    <a:pt x="0" y="418"/>
                  </a:cubicBezTo>
                  <a:close/>
                  <a:moveTo>
                    <a:pt x="0" y="450"/>
                  </a:moveTo>
                  <a:cubicBezTo>
                    <a:pt x="0" y="451"/>
                    <a:pt x="0" y="451"/>
                    <a:pt x="0" y="451"/>
                  </a:cubicBezTo>
                  <a:cubicBezTo>
                    <a:pt x="23" y="438"/>
                    <a:pt x="46" y="425"/>
                    <a:pt x="69" y="411"/>
                  </a:cubicBezTo>
                  <a:cubicBezTo>
                    <a:pt x="69" y="410"/>
                    <a:pt x="69" y="410"/>
                    <a:pt x="69" y="410"/>
                  </a:cubicBezTo>
                  <a:cubicBezTo>
                    <a:pt x="46" y="423"/>
                    <a:pt x="23" y="436"/>
                    <a:pt x="0" y="450"/>
                  </a:cubicBezTo>
                  <a:close/>
                  <a:moveTo>
                    <a:pt x="0" y="481"/>
                  </a:moveTo>
                  <a:cubicBezTo>
                    <a:pt x="23" y="468"/>
                    <a:pt x="46" y="455"/>
                    <a:pt x="69" y="441"/>
                  </a:cubicBezTo>
                  <a:cubicBezTo>
                    <a:pt x="69" y="443"/>
                    <a:pt x="69" y="443"/>
                    <a:pt x="69" y="443"/>
                  </a:cubicBezTo>
                  <a:cubicBezTo>
                    <a:pt x="46" y="456"/>
                    <a:pt x="23" y="469"/>
                    <a:pt x="0" y="483"/>
                  </a:cubicBezTo>
                  <a:cubicBezTo>
                    <a:pt x="0" y="481"/>
                    <a:pt x="0" y="481"/>
                    <a:pt x="0" y="481"/>
                  </a:cubicBezTo>
                  <a:close/>
                  <a:moveTo>
                    <a:pt x="0" y="513"/>
                  </a:moveTo>
                  <a:cubicBezTo>
                    <a:pt x="0" y="514"/>
                    <a:pt x="0" y="514"/>
                    <a:pt x="0" y="514"/>
                  </a:cubicBezTo>
                  <a:cubicBezTo>
                    <a:pt x="23" y="501"/>
                    <a:pt x="46" y="488"/>
                    <a:pt x="69" y="474"/>
                  </a:cubicBezTo>
                  <a:cubicBezTo>
                    <a:pt x="69" y="473"/>
                    <a:pt x="69" y="473"/>
                    <a:pt x="69" y="473"/>
                  </a:cubicBezTo>
                  <a:cubicBezTo>
                    <a:pt x="46" y="486"/>
                    <a:pt x="23" y="499"/>
                    <a:pt x="0" y="513"/>
                  </a:cubicBezTo>
                  <a:close/>
                  <a:moveTo>
                    <a:pt x="0" y="544"/>
                  </a:moveTo>
                  <a:cubicBezTo>
                    <a:pt x="23" y="531"/>
                    <a:pt x="46" y="518"/>
                    <a:pt x="69" y="504"/>
                  </a:cubicBezTo>
                  <a:cubicBezTo>
                    <a:pt x="69" y="506"/>
                    <a:pt x="69" y="506"/>
                    <a:pt x="69" y="506"/>
                  </a:cubicBezTo>
                  <a:cubicBezTo>
                    <a:pt x="46" y="519"/>
                    <a:pt x="23" y="532"/>
                    <a:pt x="0" y="546"/>
                  </a:cubicBezTo>
                  <a:cubicBezTo>
                    <a:pt x="0" y="544"/>
                    <a:pt x="0" y="544"/>
                    <a:pt x="0" y="544"/>
                  </a:cubicBezTo>
                  <a:close/>
                  <a:moveTo>
                    <a:pt x="0" y="576"/>
                  </a:moveTo>
                  <a:cubicBezTo>
                    <a:pt x="0" y="577"/>
                    <a:pt x="0" y="577"/>
                    <a:pt x="0" y="577"/>
                  </a:cubicBezTo>
                  <a:cubicBezTo>
                    <a:pt x="23" y="564"/>
                    <a:pt x="46" y="551"/>
                    <a:pt x="69" y="537"/>
                  </a:cubicBezTo>
                  <a:cubicBezTo>
                    <a:pt x="69" y="536"/>
                    <a:pt x="69" y="536"/>
                    <a:pt x="69" y="536"/>
                  </a:cubicBezTo>
                  <a:cubicBezTo>
                    <a:pt x="46" y="549"/>
                    <a:pt x="23" y="562"/>
                    <a:pt x="0" y="576"/>
                  </a:cubicBezTo>
                  <a:close/>
                  <a:moveTo>
                    <a:pt x="0" y="607"/>
                  </a:moveTo>
                  <a:cubicBezTo>
                    <a:pt x="23" y="594"/>
                    <a:pt x="46" y="581"/>
                    <a:pt x="69" y="567"/>
                  </a:cubicBezTo>
                  <a:cubicBezTo>
                    <a:pt x="69" y="569"/>
                    <a:pt x="69" y="569"/>
                    <a:pt x="69" y="569"/>
                  </a:cubicBezTo>
                  <a:cubicBezTo>
                    <a:pt x="46" y="582"/>
                    <a:pt x="23" y="596"/>
                    <a:pt x="0" y="609"/>
                  </a:cubicBezTo>
                  <a:cubicBezTo>
                    <a:pt x="0" y="607"/>
                    <a:pt x="0" y="607"/>
                    <a:pt x="0" y="607"/>
                  </a:cubicBezTo>
                  <a:close/>
                  <a:moveTo>
                    <a:pt x="0" y="639"/>
                  </a:moveTo>
                  <a:cubicBezTo>
                    <a:pt x="0" y="640"/>
                    <a:pt x="0" y="640"/>
                    <a:pt x="0" y="640"/>
                  </a:cubicBezTo>
                  <a:cubicBezTo>
                    <a:pt x="23" y="627"/>
                    <a:pt x="46" y="614"/>
                    <a:pt x="69" y="600"/>
                  </a:cubicBezTo>
                  <a:cubicBezTo>
                    <a:pt x="69" y="599"/>
                    <a:pt x="69" y="599"/>
                    <a:pt x="69" y="599"/>
                  </a:cubicBezTo>
                  <a:cubicBezTo>
                    <a:pt x="46" y="612"/>
                    <a:pt x="23" y="626"/>
                    <a:pt x="0" y="639"/>
                  </a:cubicBezTo>
                  <a:close/>
                  <a:moveTo>
                    <a:pt x="0" y="670"/>
                  </a:moveTo>
                  <a:cubicBezTo>
                    <a:pt x="23" y="657"/>
                    <a:pt x="46" y="644"/>
                    <a:pt x="69" y="630"/>
                  </a:cubicBezTo>
                  <a:cubicBezTo>
                    <a:pt x="69" y="632"/>
                    <a:pt x="69" y="632"/>
                    <a:pt x="69" y="632"/>
                  </a:cubicBezTo>
                  <a:cubicBezTo>
                    <a:pt x="46" y="645"/>
                    <a:pt x="23" y="659"/>
                    <a:pt x="0" y="672"/>
                  </a:cubicBezTo>
                  <a:cubicBezTo>
                    <a:pt x="0" y="670"/>
                    <a:pt x="0" y="670"/>
                    <a:pt x="0" y="670"/>
                  </a:cubicBezTo>
                  <a:close/>
                  <a:moveTo>
                    <a:pt x="0" y="702"/>
                  </a:moveTo>
                  <a:cubicBezTo>
                    <a:pt x="0" y="703"/>
                    <a:pt x="0" y="703"/>
                    <a:pt x="0" y="703"/>
                  </a:cubicBezTo>
                  <a:cubicBezTo>
                    <a:pt x="69" y="664"/>
                    <a:pt x="69" y="664"/>
                    <a:pt x="69" y="664"/>
                  </a:cubicBezTo>
                  <a:cubicBezTo>
                    <a:pt x="69" y="662"/>
                    <a:pt x="69" y="662"/>
                    <a:pt x="69" y="662"/>
                  </a:cubicBezTo>
                  <a:lnTo>
                    <a:pt x="0" y="702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6" name="Freeform 134"/>
            <p:cNvSpPr>
              <a:spLocks noEditPoints="1"/>
            </p:cNvSpPr>
            <p:nvPr/>
          </p:nvSpPr>
          <p:spPr bwMode="auto">
            <a:xfrm>
              <a:off x="6235701" y="2392363"/>
              <a:ext cx="514350" cy="498475"/>
            </a:xfrm>
            <a:custGeom>
              <a:avLst/>
              <a:gdLst>
                <a:gd name="T0" fmla="*/ 0 w 324"/>
                <a:gd name="T1" fmla="*/ 201 h 314"/>
                <a:gd name="T2" fmla="*/ 324 w 324"/>
                <a:gd name="T3" fmla="*/ 12 h 314"/>
                <a:gd name="T4" fmla="*/ 324 w 324"/>
                <a:gd name="T5" fmla="*/ 14 h 314"/>
                <a:gd name="T6" fmla="*/ 0 w 324"/>
                <a:gd name="T7" fmla="*/ 203 h 314"/>
                <a:gd name="T8" fmla="*/ 0 w 324"/>
                <a:gd name="T9" fmla="*/ 201 h 314"/>
                <a:gd name="T10" fmla="*/ 0 w 324"/>
                <a:gd name="T11" fmla="*/ 201 h 314"/>
                <a:gd name="T12" fmla="*/ 324 w 324"/>
                <a:gd name="T13" fmla="*/ 0 h 314"/>
                <a:gd name="T14" fmla="*/ 0 w 324"/>
                <a:gd name="T15" fmla="*/ 188 h 314"/>
                <a:gd name="T16" fmla="*/ 0 w 324"/>
                <a:gd name="T17" fmla="*/ 190 h 314"/>
                <a:gd name="T18" fmla="*/ 324 w 324"/>
                <a:gd name="T19" fmla="*/ 3 h 314"/>
                <a:gd name="T20" fmla="*/ 324 w 324"/>
                <a:gd name="T21" fmla="*/ 0 h 314"/>
                <a:gd name="T22" fmla="*/ 324 w 324"/>
                <a:gd name="T23" fmla="*/ 0 h 314"/>
                <a:gd name="T24" fmla="*/ 324 w 324"/>
                <a:gd name="T25" fmla="*/ 7 h 314"/>
                <a:gd name="T26" fmla="*/ 0 w 324"/>
                <a:gd name="T27" fmla="*/ 194 h 314"/>
                <a:gd name="T28" fmla="*/ 0 w 324"/>
                <a:gd name="T29" fmla="*/ 197 h 314"/>
                <a:gd name="T30" fmla="*/ 324 w 324"/>
                <a:gd name="T31" fmla="*/ 9 h 314"/>
                <a:gd name="T32" fmla="*/ 324 w 324"/>
                <a:gd name="T33" fmla="*/ 7 h 314"/>
                <a:gd name="T34" fmla="*/ 324 w 324"/>
                <a:gd name="T35" fmla="*/ 7 h 314"/>
                <a:gd name="T36" fmla="*/ 324 w 324"/>
                <a:gd name="T37" fmla="*/ 56 h 314"/>
                <a:gd name="T38" fmla="*/ 0 w 324"/>
                <a:gd name="T39" fmla="*/ 243 h 314"/>
                <a:gd name="T40" fmla="*/ 0 w 324"/>
                <a:gd name="T41" fmla="*/ 247 h 314"/>
                <a:gd name="T42" fmla="*/ 324 w 324"/>
                <a:gd name="T43" fmla="*/ 58 h 314"/>
                <a:gd name="T44" fmla="*/ 324 w 324"/>
                <a:gd name="T45" fmla="*/ 56 h 314"/>
                <a:gd name="T46" fmla="*/ 324 w 324"/>
                <a:gd name="T47" fmla="*/ 56 h 314"/>
                <a:gd name="T48" fmla="*/ 324 w 324"/>
                <a:gd name="T49" fmla="*/ 62 h 314"/>
                <a:gd name="T50" fmla="*/ 0 w 324"/>
                <a:gd name="T51" fmla="*/ 250 h 314"/>
                <a:gd name="T52" fmla="*/ 0 w 324"/>
                <a:gd name="T53" fmla="*/ 252 h 314"/>
                <a:gd name="T54" fmla="*/ 324 w 324"/>
                <a:gd name="T55" fmla="*/ 65 h 314"/>
                <a:gd name="T56" fmla="*/ 324 w 324"/>
                <a:gd name="T57" fmla="*/ 62 h 314"/>
                <a:gd name="T58" fmla="*/ 324 w 324"/>
                <a:gd name="T59" fmla="*/ 62 h 314"/>
                <a:gd name="T60" fmla="*/ 324 w 324"/>
                <a:gd name="T61" fmla="*/ 69 h 314"/>
                <a:gd name="T62" fmla="*/ 0 w 324"/>
                <a:gd name="T63" fmla="*/ 255 h 314"/>
                <a:gd name="T64" fmla="*/ 0 w 324"/>
                <a:gd name="T65" fmla="*/ 259 h 314"/>
                <a:gd name="T66" fmla="*/ 324 w 324"/>
                <a:gd name="T67" fmla="*/ 70 h 314"/>
                <a:gd name="T68" fmla="*/ 324 w 324"/>
                <a:gd name="T69" fmla="*/ 69 h 314"/>
                <a:gd name="T70" fmla="*/ 324 w 324"/>
                <a:gd name="T71" fmla="*/ 69 h 314"/>
                <a:gd name="T72" fmla="*/ 324 w 324"/>
                <a:gd name="T73" fmla="*/ 111 h 314"/>
                <a:gd name="T74" fmla="*/ 0 w 324"/>
                <a:gd name="T75" fmla="*/ 300 h 314"/>
                <a:gd name="T76" fmla="*/ 0 w 324"/>
                <a:gd name="T77" fmla="*/ 301 h 314"/>
                <a:gd name="T78" fmla="*/ 324 w 324"/>
                <a:gd name="T79" fmla="*/ 114 h 314"/>
                <a:gd name="T80" fmla="*/ 324 w 324"/>
                <a:gd name="T81" fmla="*/ 111 h 314"/>
                <a:gd name="T82" fmla="*/ 324 w 324"/>
                <a:gd name="T83" fmla="*/ 111 h 314"/>
                <a:gd name="T84" fmla="*/ 324 w 324"/>
                <a:gd name="T85" fmla="*/ 118 h 314"/>
                <a:gd name="T86" fmla="*/ 0 w 324"/>
                <a:gd name="T87" fmla="*/ 305 h 314"/>
                <a:gd name="T88" fmla="*/ 0 w 324"/>
                <a:gd name="T89" fmla="*/ 308 h 314"/>
                <a:gd name="T90" fmla="*/ 324 w 324"/>
                <a:gd name="T91" fmla="*/ 120 h 314"/>
                <a:gd name="T92" fmla="*/ 324 w 324"/>
                <a:gd name="T93" fmla="*/ 118 h 314"/>
                <a:gd name="T94" fmla="*/ 324 w 324"/>
                <a:gd name="T95" fmla="*/ 118 h 314"/>
                <a:gd name="T96" fmla="*/ 324 w 324"/>
                <a:gd name="T97" fmla="*/ 123 h 314"/>
                <a:gd name="T98" fmla="*/ 0 w 324"/>
                <a:gd name="T99" fmla="*/ 312 h 314"/>
                <a:gd name="T100" fmla="*/ 0 w 324"/>
                <a:gd name="T101" fmla="*/ 314 h 314"/>
                <a:gd name="T102" fmla="*/ 324 w 324"/>
                <a:gd name="T103" fmla="*/ 127 h 314"/>
                <a:gd name="T104" fmla="*/ 324 w 324"/>
                <a:gd name="T105" fmla="*/ 123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24" h="314">
                  <a:moveTo>
                    <a:pt x="0" y="201"/>
                  </a:moveTo>
                  <a:lnTo>
                    <a:pt x="324" y="12"/>
                  </a:lnTo>
                  <a:lnTo>
                    <a:pt x="324" y="14"/>
                  </a:lnTo>
                  <a:lnTo>
                    <a:pt x="0" y="203"/>
                  </a:lnTo>
                  <a:lnTo>
                    <a:pt x="0" y="201"/>
                  </a:lnTo>
                  <a:lnTo>
                    <a:pt x="0" y="201"/>
                  </a:lnTo>
                  <a:close/>
                  <a:moveTo>
                    <a:pt x="324" y="0"/>
                  </a:moveTo>
                  <a:lnTo>
                    <a:pt x="0" y="188"/>
                  </a:lnTo>
                  <a:lnTo>
                    <a:pt x="0" y="190"/>
                  </a:lnTo>
                  <a:lnTo>
                    <a:pt x="324" y="3"/>
                  </a:lnTo>
                  <a:lnTo>
                    <a:pt x="324" y="0"/>
                  </a:lnTo>
                  <a:lnTo>
                    <a:pt x="324" y="0"/>
                  </a:lnTo>
                  <a:close/>
                  <a:moveTo>
                    <a:pt x="324" y="7"/>
                  </a:moveTo>
                  <a:lnTo>
                    <a:pt x="0" y="194"/>
                  </a:lnTo>
                  <a:lnTo>
                    <a:pt x="0" y="197"/>
                  </a:lnTo>
                  <a:lnTo>
                    <a:pt x="324" y="9"/>
                  </a:lnTo>
                  <a:lnTo>
                    <a:pt x="324" y="7"/>
                  </a:lnTo>
                  <a:lnTo>
                    <a:pt x="324" y="7"/>
                  </a:lnTo>
                  <a:close/>
                  <a:moveTo>
                    <a:pt x="324" y="56"/>
                  </a:moveTo>
                  <a:lnTo>
                    <a:pt x="0" y="243"/>
                  </a:lnTo>
                  <a:lnTo>
                    <a:pt x="0" y="247"/>
                  </a:lnTo>
                  <a:lnTo>
                    <a:pt x="324" y="58"/>
                  </a:lnTo>
                  <a:lnTo>
                    <a:pt x="324" y="56"/>
                  </a:lnTo>
                  <a:lnTo>
                    <a:pt x="324" y="56"/>
                  </a:lnTo>
                  <a:close/>
                  <a:moveTo>
                    <a:pt x="324" y="62"/>
                  </a:moveTo>
                  <a:lnTo>
                    <a:pt x="0" y="250"/>
                  </a:lnTo>
                  <a:lnTo>
                    <a:pt x="0" y="252"/>
                  </a:lnTo>
                  <a:lnTo>
                    <a:pt x="324" y="65"/>
                  </a:lnTo>
                  <a:lnTo>
                    <a:pt x="324" y="62"/>
                  </a:lnTo>
                  <a:lnTo>
                    <a:pt x="324" y="62"/>
                  </a:lnTo>
                  <a:close/>
                  <a:moveTo>
                    <a:pt x="324" y="69"/>
                  </a:moveTo>
                  <a:lnTo>
                    <a:pt x="0" y="255"/>
                  </a:lnTo>
                  <a:lnTo>
                    <a:pt x="0" y="259"/>
                  </a:lnTo>
                  <a:lnTo>
                    <a:pt x="324" y="70"/>
                  </a:lnTo>
                  <a:lnTo>
                    <a:pt x="324" y="69"/>
                  </a:lnTo>
                  <a:lnTo>
                    <a:pt x="324" y="69"/>
                  </a:lnTo>
                  <a:close/>
                  <a:moveTo>
                    <a:pt x="324" y="111"/>
                  </a:moveTo>
                  <a:lnTo>
                    <a:pt x="0" y="300"/>
                  </a:lnTo>
                  <a:lnTo>
                    <a:pt x="0" y="301"/>
                  </a:lnTo>
                  <a:lnTo>
                    <a:pt x="324" y="114"/>
                  </a:lnTo>
                  <a:lnTo>
                    <a:pt x="324" y="111"/>
                  </a:lnTo>
                  <a:lnTo>
                    <a:pt x="324" y="111"/>
                  </a:lnTo>
                  <a:close/>
                  <a:moveTo>
                    <a:pt x="324" y="118"/>
                  </a:moveTo>
                  <a:lnTo>
                    <a:pt x="0" y="305"/>
                  </a:lnTo>
                  <a:lnTo>
                    <a:pt x="0" y="308"/>
                  </a:lnTo>
                  <a:lnTo>
                    <a:pt x="324" y="120"/>
                  </a:lnTo>
                  <a:lnTo>
                    <a:pt x="324" y="118"/>
                  </a:lnTo>
                  <a:lnTo>
                    <a:pt x="324" y="118"/>
                  </a:lnTo>
                  <a:close/>
                  <a:moveTo>
                    <a:pt x="324" y="123"/>
                  </a:moveTo>
                  <a:lnTo>
                    <a:pt x="0" y="312"/>
                  </a:lnTo>
                  <a:lnTo>
                    <a:pt x="0" y="314"/>
                  </a:lnTo>
                  <a:lnTo>
                    <a:pt x="324" y="127"/>
                  </a:lnTo>
                  <a:lnTo>
                    <a:pt x="324" y="123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7" name="Freeform 135"/>
            <p:cNvSpPr/>
            <p:nvPr/>
          </p:nvSpPr>
          <p:spPr bwMode="auto">
            <a:xfrm>
              <a:off x="6056313" y="2451100"/>
              <a:ext cx="179388" cy="193675"/>
            </a:xfrm>
            <a:custGeom>
              <a:avLst/>
              <a:gdLst>
                <a:gd name="T0" fmla="*/ 113 w 113"/>
                <a:gd name="T1" fmla="*/ 65 h 122"/>
                <a:gd name="T2" fmla="*/ 0 w 113"/>
                <a:gd name="T3" fmla="*/ 0 h 122"/>
                <a:gd name="T4" fmla="*/ 0 w 113"/>
                <a:gd name="T5" fmla="*/ 56 h 122"/>
                <a:gd name="T6" fmla="*/ 113 w 113"/>
                <a:gd name="T7" fmla="*/ 122 h 122"/>
                <a:gd name="T8" fmla="*/ 113 w 113"/>
                <a:gd name="T9" fmla="*/ 65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22">
                  <a:moveTo>
                    <a:pt x="113" y="65"/>
                  </a:moveTo>
                  <a:lnTo>
                    <a:pt x="0" y="0"/>
                  </a:lnTo>
                  <a:lnTo>
                    <a:pt x="0" y="56"/>
                  </a:lnTo>
                  <a:lnTo>
                    <a:pt x="113" y="122"/>
                  </a:lnTo>
                  <a:lnTo>
                    <a:pt x="113" y="65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8" name="Freeform 136"/>
            <p:cNvSpPr>
              <a:spLocks noEditPoints="1"/>
            </p:cNvSpPr>
            <p:nvPr/>
          </p:nvSpPr>
          <p:spPr bwMode="auto">
            <a:xfrm>
              <a:off x="6591301" y="3217863"/>
              <a:ext cx="515938" cy="1555750"/>
            </a:xfrm>
            <a:custGeom>
              <a:avLst/>
              <a:gdLst>
                <a:gd name="T0" fmla="*/ 0 w 325"/>
                <a:gd name="T1" fmla="*/ 188 h 980"/>
                <a:gd name="T2" fmla="*/ 0 w 325"/>
                <a:gd name="T3" fmla="*/ 192 h 980"/>
                <a:gd name="T4" fmla="*/ 325 w 325"/>
                <a:gd name="T5" fmla="*/ 10 h 980"/>
                <a:gd name="T6" fmla="*/ 325 w 325"/>
                <a:gd name="T7" fmla="*/ 10 h 980"/>
                <a:gd name="T8" fmla="*/ 325 w 325"/>
                <a:gd name="T9" fmla="*/ 54 h 980"/>
                <a:gd name="T10" fmla="*/ 325 w 325"/>
                <a:gd name="T11" fmla="*/ 63 h 980"/>
                <a:gd name="T12" fmla="*/ 0 w 325"/>
                <a:gd name="T13" fmla="*/ 257 h 980"/>
                <a:gd name="T14" fmla="*/ 0 w 325"/>
                <a:gd name="T15" fmla="*/ 298 h 980"/>
                <a:gd name="T16" fmla="*/ 325 w 325"/>
                <a:gd name="T17" fmla="*/ 116 h 980"/>
                <a:gd name="T18" fmla="*/ 325 w 325"/>
                <a:gd name="T19" fmla="*/ 116 h 980"/>
                <a:gd name="T20" fmla="*/ 325 w 325"/>
                <a:gd name="T21" fmla="*/ 121 h 980"/>
                <a:gd name="T22" fmla="*/ 325 w 325"/>
                <a:gd name="T23" fmla="*/ 169 h 980"/>
                <a:gd name="T24" fmla="*/ 0 w 325"/>
                <a:gd name="T25" fmla="*/ 363 h 980"/>
                <a:gd name="T26" fmla="*/ 0 w 325"/>
                <a:gd name="T27" fmla="*/ 366 h 980"/>
                <a:gd name="T28" fmla="*/ 325 w 325"/>
                <a:gd name="T29" fmla="*/ 222 h 980"/>
                <a:gd name="T30" fmla="*/ 325 w 325"/>
                <a:gd name="T31" fmla="*/ 222 h 980"/>
                <a:gd name="T32" fmla="*/ 325 w 325"/>
                <a:gd name="T33" fmla="*/ 227 h 980"/>
                <a:gd name="T34" fmla="*/ 0 w 325"/>
                <a:gd name="T35" fmla="*/ 421 h 980"/>
                <a:gd name="T36" fmla="*/ 0 w 325"/>
                <a:gd name="T37" fmla="*/ 467 h 980"/>
                <a:gd name="T38" fmla="*/ 325 w 325"/>
                <a:gd name="T39" fmla="*/ 285 h 980"/>
                <a:gd name="T40" fmla="*/ 325 w 325"/>
                <a:gd name="T41" fmla="*/ 289 h 980"/>
                <a:gd name="T42" fmla="*/ 325 w 325"/>
                <a:gd name="T43" fmla="*/ 289 h 980"/>
                <a:gd name="T44" fmla="*/ 325 w 325"/>
                <a:gd name="T45" fmla="*/ 333 h 980"/>
                <a:gd name="T46" fmla="*/ 0 w 325"/>
                <a:gd name="T47" fmla="*/ 527 h 980"/>
                <a:gd name="T48" fmla="*/ 0 w 325"/>
                <a:gd name="T49" fmla="*/ 536 h 980"/>
                <a:gd name="T50" fmla="*/ 0 w 325"/>
                <a:gd name="T51" fmla="*/ 576 h 980"/>
                <a:gd name="T52" fmla="*/ 325 w 325"/>
                <a:gd name="T53" fmla="*/ 395 h 980"/>
                <a:gd name="T54" fmla="*/ 325 w 325"/>
                <a:gd name="T55" fmla="*/ 395 h 980"/>
                <a:gd name="T56" fmla="*/ 325 w 325"/>
                <a:gd name="T57" fmla="*/ 400 h 980"/>
                <a:gd name="T58" fmla="*/ 325 w 325"/>
                <a:gd name="T59" fmla="*/ 446 h 980"/>
                <a:gd name="T60" fmla="*/ 0 w 325"/>
                <a:gd name="T61" fmla="*/ 640 h 980"/>
                <a:gd name="T62" fmla="*/ 0 w 325"/>
                <a:gd name="T63" fmla="*/ 643 h 980"/>
                <a:gd name="T64" fmla="*/ 325 w 325"/>
                <a:gd name="T65" fmla="*/ 499 h 980"/>
                <a:gd name="T66" fmla="*/ 325 w 325"/>
                <a:gd name="T67" fmla="*/ 499 h 980"/>
                <a:gd name="T68" fmla="*/ 325 w 325"/>
                <a:gd name="T69" fmla="*/ 506 h 980"/>
                <a:gd name="T70" fmla="*/ 325 w 325"/>
                <a:gd name="T71" fmla="*/ 514 h 980"/>
                <a:gd name="T72" fmla="*/ 0 w 325"/>
                <a:gd name="T73" fmla="*/ 745 h 980"/>
                <a:gd name="T74" fmla="*/ 325 w 325"/>
                <a:gd name="T75" fmla="*/ 564 h 980"/>
                <a:gd name="T76" fmla="*/ 325 w 325"/>
                <a:gd name="T77" fmla="*/ 567 h 980"/>
                <a:gd name="T78" fmla="*/ 325 w 325"/>
                <a:gd name="T79" fmla="*/ 567 h 980"/>
                <a:gd name="T80" fmla="*/ 325 w 325"/>
                <a:gd name="T81" fmla="*/ 610 h 980"/>
                <a:gd name="T82" fmla="*/ 0 w 325"/>
                <a:gd name="T83" fmla="*/ 804 h 980"/>
                <a:gd name="T84" fmla="*/ 0 w 325"/>
                <a:gd name="T85" fmla="*/ 812 h 980"/>
                <a:gd name="T86" fmla="*/ 325 w 325"/>
                <a:gd name="T87" fmla="*/ 668 h 980"/>
                <a:gd name="T88" fmla="*/ 325 w 325"/>
                <a:gd name="T89" fmla="*/ 671 h 980"/>
                <a:gd name="T90" fmla="*/ 325 w 325"/>
                <a:gd name="T91" fmla="*/ 671 h 980"/>
                <a:gd name="T92" fmla="*/ 325 w 325"/>
                <a:gd name="T93" fmla="*/ 678 h 980"/>
                <a:gd name="T94" fmla="*/ 325 w 325"/>
                <a:gd name="T95" fmla="*/ 724 h 980"/>
                <a:gd name="T96" fmla="*/ 0 w 325"/>
                <a:gd name="T97" fmla="*/ 918 h 980"/>
                <a:gd name="T98" fmla="*/ 0 w 325"/>
                <a:gd name="T99" fmla="*/ 922 h 980"/>
                <a:gd name="T100" fmla="*/ 325 w 325"/>
                <a:gd name="T101" fmla="*/ 777 h 980"/>
                <a:gd name="T102" fmla="*/ 325 w 325"/>
                <a:gd name="T103" fmla="*/ 777 h 980"/>
                <a:gd name="T104" fmla="*/ 325 w 325"/>
                <a:gd name="T105" fmla="*/ 782 h 980"/>
                <a:gd name="T106" fmla="*/ 325 w 325"/>
                <a:gd name="T107" fmla="*/ 791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5" h="980">
                  <a:moveTo>
                    <a:pt x="42" y="164"/>
                  </a:moveTo>
                  <a:lnTo>
                    <a:pt x="325" y="0"/>
                  </a:lnTo>
                  <a:lnTo>
                    <a:pt x="325" y="2"/>
                  </a:lnTo>
                  <a:lnTo>
                    <a:pt x="0" y="188"/>
                  </a:lnTo>
                  <a:lnTo>
                    <a:pt x="0" y="188"/>
                  </a:lnTo>
                  <a:lnTo>
                    <a:pt x="42" y="164"/>
                  </a:lnTo>
                  <a:lnTo>
                    <a:pt x="42" y="164"/>
                  </a:lnTo>
                  <a:lnTo>
                    <a:pt x="42" y="164"/>
                  </a:lnTo>
                  <a:close/>
                  <a:moveTo>
                    <a:pt x="325" y="5"/>
                  </a:moveTo>
                  <a:lnTo>
                    <a:pt x="0" y="192"/>
                  </a:lnTo>
                  <a:lnTo>
                    <a:pt x="0" y="195"/>
                  </a:lnTo>
                  <a:lnTo>
                    <a:pt x="325" y="7"/>
                  </a:lnTo>
                  <a:lnTo>
                    <a:pt x="325" y="5"/>
                  </a:lnTo>
                  <a:lnTo>
                    <a:pt x="325" y="5"/>
                  </a:lnTo>
                  <a:close/>
                  <a:moveTo>
                    <a:pt x="325" y="10"/>
                  </a:moveTo>
                  <a:lnTo>
                    <a:pt x="0" y="199"/>
                  </a:lnTo>
                  <a:lnTo>
                    <a:pt x="0" y="201"/>
                  </a:lnTo>
                  <a:lnTo>
                    <a:pt x="325" y="14"/>
                  </a:lnTo>
                  <a:lnTo>
                    <a:pt x="325" y="10"/>
                  </a:lnTo>
                  <a:lnTo>
                    <a:pt x="325" y="10"/>
                  </a:lnTo>
                  <a:close/>
                  <a:moveTo>
                    <a:pt x="325" y="54"/>
                  </a:moveTo>
                  <a:lnTo>
                    <a:pt x="0" y="243"/>
                  </a:lnTo>
                  <a:lnTo>
                    <a:pt x="0" y="245"/>
                  </a:lnTo>
                  <a:lnTo>
                    <a:pt x="325" y="56"/>
                  </a:lnTo>
                  <a:lnTo>
                    <a:pt x="325" y="54"/>
                  </a:lnTo>
                  <a:lnTo>
                    <a:pt x="325" y="54"/>
                  </a:lnTo>
                  <a:close/>
                  <a:moveTo>
                    <a:pt x="325" y="60"/>
                  </a:moveTo>
                  <a:lnTo>
                    <a:pt x="0" y="248"/>
                  </a:lnTo>
                  <a:lnTo>
                    <a:pt x="0" y="252"/>
                  </a:lnTo>
                  <a:lnTo>
                    <a:pt x="325" y="63"/>
                  </a:lnTo>
                  <a:lnTo>
                    <a:pt x="325" y="60"/>
                  </a:lnTo>
                  <a:lnTo>
                    <a:pt x="325" y="60"/>
                  </a:lnTo>
                  <a:close/>
                  <a:moveTo>
                    <a:pt x="325" y="67"/>
                  </a:moveTo>
                  <a:lnTo>
                    <a:pt x="0" y="254"/>
                  </a:lnTo>
                  <a:lnTo>
                    <a:pt x="0" y="257"/>
                  </a:lnTo>
                  <a:lnTo>
                    <a:pt x="325" y="69"/>
                  </a:lnTo>
                  <a:lnTo>
                    <a:pt x="325" y="67"/>
                  </a:lnTo>
                  <a:lnTo>
                    <a:pt x="325" y="67"/>
                  </a:lnTo>
                  <a:close/>
                  <a:moveTo>
                    <a:pt x="325" y="109"/>
                  </a:moveTo>
                  <a:lnTo>
                    <a:pt x="0" y="298"/>
                  </a:lnTo>
                  <a:lnTo>
                    <a:pt x="0" y="301"/>
                  </a:lnTo>
                  <a:lnTo>
                    <a:pt x="325" y="113"/>
                  </a:lnTo>
                  <a:lnTo>
                    <a:pt x="325" y="109"/>
                  </a:lnTo>
                  <a:lnTo>
                    <a:pt x="325" y="109"/>
                  </a:lnTo>
                  <a:close/>
                  <a:moveTo>
                    <a:pt x="325" y="116"/>
                  </a:moveTo>
                  <a:lnTo>
                    <a:pt x="0" y="305"/>
                  </a:lnTo>
                  <a:lnTo>
                    <a:pt x="0" y="307"/>
                  </a:lnTo>
                  <a:lnTo>
                    <a:pt x="325" y="118"/>
                  </a:lnTo>
                  <a:lnTo>
                    <a:pt x="325" y="116"/>
                  </a:lnTo>
                  <a:lnTo>
                    <a:pt x="325" y="116"/>
                  </a:lnTo>
                  <a:close/>
                  <a:moveTo>
                    <a:pt x="325" y="121"/>
                  </a:moveTo>
                  <a:lnTo>
                    <a:pt x="0" y="310"/>
                  </a:lnTo>
                  <a:lnTo>
                    <a:pt x="0" y="314"/>
                  </a:lnTo>
                  <a:lnTo>
                    <a:pt x="325" y="125"/>
                  </a:lnTo>
                  <a:lnTo>
                    <a:pt x="325" y="121"/>
                  </a:lnTo>
                  <a:lnTo>
                    <a:pt x="325" y="121"/>
                  </a:lnTo>
                  <a:close/>
                  <a:moveTo>
                    <a:pt x="325" y="166"/>
                  </a:moveTo>
                  <a:lnTo>
                    <a:pt x="0" y="354"/>
                  </a:lnTo>
                  <a:lnTo>
                    <a:pt x="0" y="356"/>
                  </a:lnTo>
                  <a:lnTo>
                    <a:pt x="325" y="169"/>
                  </a:lnTo>
                  <a:lnTo>
                    <a:pt x="325" y="166"/>
                  </a:lnTo>
                  <a:lnTo>
                    <a:pt x="325" y="166"/>
                  </a:lnTo>
                  <a:close/>
                  <a:moveTo>
                    <a:pt x="325" y="171"/>
                  </a:moveTo>
                  <a:lnTo>
                    <a:pt x="0" y="359"/>
                  </a:lnTo>
                  <a:lnTo>
                    <a:pt x="0" y="363"/>
                  </a:lnTo>
                  <a:lnTo>
                    <a:pt x="325" y="174"/>
                  </a:lnTo>
                  <a:lnTo>
                    <a:pt x="325" y="171"/>
                  </a:lnTo>
                  <a:lnTo>
                    <a:pt x="325" y="171"/>
                  </a:lnTo>
                  <a:close/>
                  <a:moveTo>
                    <a:pt x="325" y="178"/>
                  </a:moveTo>
                  <a:lnTo>
                    <a:pt x="0" y="366"/>
                  </a:lnTo>
                  <a:lnTo>
                    <a:pt x="0" y="368"/>
                  </a:lnTo>
                  <a:lnTo>
                    <a:pt x="325" y="180"/>
                  </a:lnTo>
                  <a:lnTo>
                    <a:pt x="325" y="178"/>
                  </a:lnTo>
                  <a:lnTo>
                    <a:pt x="325" y="178"/>
                  </a:lnTo>
                  <a:close/>
                  <a:moveTo>
                    <a:pt x="325" y="222"/>
                  </a:moveTo>
                  <a:lnTo>
                    <a:pt x="325" y="224"/>
                  </a:lnTo>
                  <a:lnTo>
                    <a:pt x="0" y="412"/>
                  </a:lnTo>
                  <a:lnTo>
                    <a:pt x="0" y="409"/>
                  </a:lnTo>
                  <a:lnTo>
                    <a:pt x="325" y="222"/>
                  </a:lnTo>
                  <a:lnTo>
                    <a:pt x="325" y="222"/>
                  </a:lnTo>
                  <a:close/>
                  <a:moveTo>
                    <a:pt x="325" y="227"/>
                  </a:moveTo>
                  <a:lnTo>
                    <a:pt x="325" y="231"/>
                  </a:lnTo>
                  <a:lnTo>
                    <a:pt x="0" y="418"/>
                  </a:lnTo>
                  <a:lnTo>
                    <a:pt x="0" y="416"/>
                  </a:lnTo>
                  <a:lnTo>
                    <a:pt x="325" y="227"/>
                  </a:lnTo>
                  <a:lnTo>
                    <a:pt x="325" y="227"/>
                  </a:lnTo>
                  <a:close/>
                  <a:moveTo>
                    <a:pt x="325" y="232"/>
                  </a:moveTo>
                  <a:lnTo>
                    <a:pt x="325" y="236"/>
                  </a:lnTo>
                  <a:lnTo>
                    <a:pt x="0" y="425"/>
                  </a:lnTo>
                  <a:lnTo>
                    <a:pt x="0" y="421"/>
                  </a:lnTo>
                  <a:lnTo>
                    <a:pt x="325" y="232"/>
                  </a:lnTo>
                  <a:lnTo>
                    <a:pt x="325" y="232"/>
                  </a:lnTo>
                  <a:close/>
                  <a:moveTo>
                    <a:pt x="325" y="277"/>
                  </a:moveTo>
                  <a:lnTo>
                    <a:pt x="325" y="280"/>
                  </a:lnTo>
                  <a:lnTo>
                    <a:pt x="0" y="467"/>
                  </a:lnTo>
                  <a:lnTo>
                    <a:pt x="0" y="465"/>
                  </a:lnTo>
                  <a:lnTo>
                    <a:pt x="325" y="277"/>
                  </a:lnTo>
                  <a:lnTo>
                    <a:pt x="325" y="277"/>
                  </a:lnTo>
                  <a:close/>
                  <a:moveTo>
                    <a:pt x="325" y="284"/>
                  </a:moveTo>
                  <a:lnTo>
                    <a:pt x="325" y="285"/>
                  </a:lnTo>
                  <a:lnTo>
                    <a:pt x="0" y="474"/>
                  </a:lnTo>
                  <a:lnTo>
                    <a:pt x="0" y="470"/>
                  </a:lnTo>
                  <a:lnTo>
                    <a:pt x="325" y="284"/>
                  </a:lnTo>
                  <a:lnTo>
                    <a:pt x="325" y="284"/>
                  </a:lnTo>
                  <a:close/>
                  <a:moveTo>
                    <a:pt x="325" y="289"/>
                  </a:moveTo>
                  <a:lnTo>
                    <a:pt x="325" y="292"/>
                  </a:lnTo>
                  <a:lnTo>
                    <a:pt x="0" y="479"/>
                  </a:lnTo>
                  <a:lnTo>
                    <a:pt x="0" y="477"/>
                  </a:lnTo>
                  <a:lnTo>
                    <a:pt x="325" y="289"/>
                  </a:lnTo>
                  <a:lnTo>
                    <a:pt x="325" y="289"/>
                  </a:lnTo>
                  <a:close/>
                  <a:moveTo>
                    <a:pt x="325" y="333"/>
                  </a:moveTo>
                  <a:lnTo>
                    <a:pt x="325" y="335"/>
                  </a:lnTo>
                  <a:lnTo>
                    <a:pt x="0" y="523"/>
                  </a:lnTo>
                  <a:lnTo>
                    <a:pt x="0" y="520"/>
                  </a:lnTo>
                  <a:lnTo>
                    <a:pt x="325" y="333"/>
                  </a:lnTo>
                  <a:lnTo>
                    <a:pt x="325" y="333"/>
                  </a:lnTo>
                  <a:close/>
                  <a:moveTo>
                    <a:pt x="325" y="338"/>
                  </a:moveTo>
                  <a:lnTo>
                    <a:pt x="325" y="342"/>
                  </a:lnTo>
                  <a:lnTo>
                    <a:pt x="0" y="529"/>
                  </a:lnTo>
                  <a:lnTo>
                    <a:pt x="0" y="527"/>
                  </a:lnTo>
                  <a:lnTo>
                    <a:pt x="325" y="338"/>
                  </a:lnTo>
                  <a:lnTo>
                    <a:pt x="325" y="338"/>
                  </a:lnTo>
                  <a:close/>
                  <a:moveTo>
                    <a:pt x="325" y="345"/>
                  </a:moveTo>
                  <a:lnTo>
                    <a:pt x="325" y="347"/>
                  </a:lnTo>
                  <a:lnTo>
                    <a:pt x="0" y="536"/>
                  </a:lnTo>
                  <a:lnTo>
                    <a:pt x="0" y="532"/>
                  </a:lnTo>
                  <a:lnTo>
                    <a:pt x="325" y="345"/>
                  </a:lnTo>
                  <a:lnTo>
                    <a:pt x="325" y="345"/>
                  </a:lnTo>
                  <a:close/>
                  <a:moveTo>
                    <a:pt x="325" y="388"/>
                  </a:moveTo>
                  <a:lnTo>
                    <a:pt x="0" y="576"/>
                  </a:lnTo>
                  <a:lnTo>
                    <a:pt x="0" y="578"/>
                  </a:lnTo>
                  <a:lnTo>
                    <a:pt x="325" y="391"/>
                  </a:lnTo>
                  <a:lnTo>
                    <a:pt x="325" y="388"/>
                  </a:lnTo>
                  <a:lnTo>
                    <a:pt x="325" y="388"/>
                  </a:lnTo>
                  <a:close/>
                  <a:moveTo>
                    <a:pt x="325" y="395"/>
                  </a:moveTo>
                  <a:lnTo>
                    <a:pt x="0" y="581"/>
                  </a:lnTo>
                  <a:lnTo>
                    <a:pt x="0" y="585"/>
                  </a:lnTo>
                  <a:lnTo>
                    <a:pt x="325" y="396"/>
                  </a:lnTo>
                  <a:lnTo>
                    <a:pt x="325" y="395"/>
                  </a:lnTo>
                  <a:lnTo>
                    <a:pt x="325" y="395"/>
                  </a:lnTo>
                  <a:close/>
                  <a:moveTo>
                    <a:pt x="325" y="400"/>
                  </a:moveTo>
                  <a:lnTo>
                    <a:pt x="0" y="589"/>
                  </a:lnTo>
                  <a:lnTo>
                    <a:pt x="0" y="590"/>
                  </a:lnTo>
                  <a:lnTo>
                    <a:pt x="325" y="403"/>
                  </a:lnTo>
                  <a:lnTo>
                    <a:pt x="325" y="400"/>
                  </a:lnTo>
                  <a:lnTo>
                    <a:pt x="325" y="400"/>
                  </a:lnTo>
                  <a:close/>
                  <a:moveTo>
                    <a:pt x="325" y="444"/>
                  </a:moveTo>
                  <a:lnTo>
                    <a:pt x="0" y="631"/>
                  </a:lnTo>
                  <a:lnTo>
                    <a:pt x="0" y="634"/>
                  </a:lnTo>
                  <a:lnTo>
                    <a:pt x="325" y="446"/>
                  </a:lnTo>
                  <a:lnTo>
                    <a:pt x="325" y="444"/>
                  </a:lnTo>
                  <a:lnTo>
                    <a:pt x="325" y="444"/>
                  </a:lnTo>
                  <a:close/>
                  <a:moveTo>
                    <a:pt x="325" y="449"/>
                  </a:moveTo>
                  <a:lnTo>
                    <a:pt x="0" y="638"/>
                  </a:lnTo>
                  <a:lnTo>
                    <a:pt x="0" y="640"/>
                  </a:lnTo>
                  <a:lnTo>
                    <a:pt x="325" y="453"/>
                  </a:lnTo>
                  <a:lnTo>
                    <a:pt x="325" y="449"/>
                  </a:lnTo>
                  <a:lnTo>
                    <a:pt x="325" y="449"/>
                  </a:lnTo>
                  <a:close/>
                  <a:moveTo>
                    <a:pt x="325" y="456"/>
                  </a:moveTo>
                  <a:lnTo>
                    <a:pt x="0" y="643"/>
                  </a:lnTo>
                  <a:lnTo>
                    <a:pt x="0" y="647"/>
                  </a:lnTo>
                  <a:lnTo>
                    <a:pt x="325" y="458"/>
                  </a:lnTo>
                  <a:lnTo>
                    <a:pt x="325" y="456"/>
                  </a:lnTo>
                  <a:lnTo>
                    <a:pt x="325" y="456"/>
                  </a:lnTo>
                  <a:close/>
                  <a:moveTo>
                    <a:pt x="325" y="499"/>
                  </a:moveTo>
                  <a:lnTo>
                    <a:pt x="0" y="687"/>
                  </a:lnTo>
                  <a:lnTo>
                    <a:pt x="0" y="689"/>
                  </a:lnTo>
                  <a:lnTo>
                    <a:pt x="325" y="502"/>
                  </a:lnTo>
                  <a:lnTo>
                    <a:pt x="325" y="499"/>
                  </a:lnTo>
                  <a:lnTo>
                    <a:pt x="325" y="499"/>
                  </a:lnTo>
                  <a:close/>
                  <a:moveTo>
                    <a:pt x="325" y="506"/>
                  </a:moveTo>
                  <a:lnTo>
                    <a:pt x="0" y="693"/>
                  </a:lnTo>
                  <a:lnTo>
                    <a:pt x="0" y="696"/>
                  </a:lnTo>
                  <a:lnTo>
                    <a:pt x="325" y="507"/>
                  </a:lnTo>
                  <a:lnTo>
                    <a:pt x="325" y="506"/>
                  </a:lnTo>
                  <a:lnTo>
                    <a:pt x="325" y="506"/>
                  </a:lnTo>
                  <a:close/>
                  <a:moveTo>
                    <a:pt x="325" y="511"/>
                  </a:moveTo>
                  <a:lnTo>
                    <a:pt x="0" y="700"/>
                  </a:lnTo>
                  <a:lnTo>
                    <a:pt x="0" y="701"/>
                  </a:lnTo>
                  <a:lnTo>
                    <a:pt x="325" y="514"/>
                  </a:lnTo>
                  <a:lnTo>
                    <a:pt x="325" y="511"/>
                  </a:lnTo>
                  <a:lnTo>
                    <a:pt x="325" y="511"/>
                  </a:lnTo>
                  <a:close/>
                  <a:moveTo>
                    <a:pt x="325" y="555"/>
                  </a:moveTo>
                  <a:lnTo>
                    <a:pt x="325" y="557"/>
                  </a:lnTo>
                  <a:lnTo>
                    <a:pt x="0" y="745"/>
                  </a:lnTo>
                  <a:lnTo>
                    <a:pt x="0" y="742"/>
                  </a:lnTo>
                  <a:lnTo>
                    <a:pt x="325" y="555"/>
                  </a:lnTo>
                  <a:lnTo>
                    <a:pt x="325" y="555"/>
                  </a:lnTo>
                  <a:close/>
                  <a:moveTo>
                    <a:pt x="325" y="560"/>
                  </a:moveTo>
                  <a:lnTo>
                    <a:pt x="325" y="564"/>
                  </a:lnTo>
                  <a:lnTo>
                    <a:pt x="0" y="751"/>
                  </a:lnTo>
                  <a:lnTo>
                    <a:pt x="0" y="749"/>
                  </a:lnTo>
                  <a:lnTo>
                    <a:pt x="325" y="560"/>
                  </a:lnTo>
                  <a:lnTo>
                    <a:pt x="325" y="560"/>
                  </a:lnTo>
                  <a:close/>
                  <a:moveTo>
                    <a:pt x="325" y="567"/>
                  </a:moveTo>
                  <a:lnTo>
                    <a:pt x="325" y="569"/>
                  </a:lnTo>
                  <a:lnTo>
                    <a:pt x="0" y="758"/>
                  </a:lnTo>
                  <a:lnTo>
                    <a:pt x="0" y="754"/>
                  </a:lnTo>
                  <a:lnTo>
                    <a:pt x="325" y="567"/>
                  </a:lnTo>
                  <a:lnTo>
                    <a:pt x="325" y="567"/>
                  </a:lnTo>
                  <a:close/>
                  <a:moveTo>
                    <a:pt x="325" y="610"/>
                  </a:moveTo>
                  <a:lnTo>
                    <a:pt x="325" y="613"/>
                  </a:lnTo>
                  <a:lnTo>
                    <a:pt x="0" y="800"/>
                  </a:lnTo>
                  <a:lnTo>
                    <a:pt x="0" y="798"/>
                  </a:lnTo>
                  <a:lnTo>
                    <a:pt x="325" y="610"/>
                  </a:lnTo>
                  <a:lnTo>
                    <a:pt x="325" y="610"/>
                  </a:lnTo>
                  <a:close/>
                  <a:moveTo>
                    <a:pt x="325" y="617"/>
                  </a:moveTo>
                  <a:lnTo>
                    <a:pt x="325" y="618"/>
                  </a:lnTo>
                  <a:lnTo>
                    <a:pt x="0" y="807"/>
                  </a:lnTo>
                  <a:lnTo>
                    <a:pt x="0" y="804"/>
                  </a:lnTo>
                  <a:lnTo>
                    <a:pt x="325" y="617"/>
                  </a:lnTo>
                  <a:lnTo>
                    <a:pt x="325" y="617"/>
                  </a:lnTo>
                  <a:close/>
                  <a:moveTo>
                    <a:pt x="325" y="622"/>
                  </a:moveTo>
                  <a:lnTo>
                    <a:pt x="325" y="626"/>
                  </a:lnTo>
                  <a:lnTo>
                    <a:pt x="0" y="812"/>
                  </a:lnTo>
                  <a:lnTo>
                    <a:pt x="0" y="811"/>
                  </a:lnTo>
                  <a:lnTo>
                    <a:pt x="325" y="622"/>
                  </a:lnTo>
                  <a:lnTo>
                    <a:pt x="325" y="622"/>
                  </a:lnTo>
                  <a:close/>
                  <a:moveTo>
                    <a:pt x="325" y="666"/>
                  </a:moveTo>
                  <a:lnTo>
                    <a:pt x="325" y="668"/>
                  </a:lnTo>
                  <a:lnTo>
                    <a:pt x="0" y="856"/>
                  </a:lnTo>
                  <a:lnTo>
                    <a:pt x="0" y="853"/>
                  </a:lnTo>
                  <a:lnTo>
                    <a:pt x="325" y="666"/>
                  </a:lnTo>
                  <a:lnTo>
                    <a:pt x="325" y="666"/>
                  </a:lnTo>
                  <a:close/>
                  <a:moveTo>
                    <a:pt x="325" y="671"/>
                  </a:moveTo>
                  <a:lnTo>
                    <a:pt x="325" y="675"/>
                  </a:lnTo>
                  <a:lnTo>
                    <a:pt x="0" y="862"/>
                  </a:lnTo>
                  <a:lnTo>
                    <a:pt x="0" y="860"/>
                  </a:lnTo>
                  <a:lnTo>
                    <a:pt x="325" y="671"/>
                  </a:lnTo>
                  <a:lnTo>
                    <a:pt x="325" y="671"/>
                  </a:lnTo>
                  <a:close/>
                  <a:moveTo>
                    <a:pt x="325" y="678"/>
                  </a:moveTo>
                  <a:lnTo>
                    <a:pt x="325" y="680"/>
                  </a:lnTo>
                  <a:lnTo>
                    <a:pt x="0" y="869"/>
                  </a:lnTo>
                  <a:lnTo>
                    <a:pt x="0" y="865"/>
                  </a:lnTo>
                  <a:lnTo>
                    <a:pt x="325" y="678"/>
                  </a:lnTo>
                  <a:lnTo>
                    <a:pt x="325" y="678"/>
                  </a:lnTo>
                  <a:close/>
                  <a:moveTo>
                    <a:pt x="325" y="721"/>
                  </a:moveTo>
                  <a:lnTo>
                    <a:pt x="0" y="909"/>
                  </a:lnTo>
                  <a:lnTo>
                    <a:pt x="0" y="911"/>
                  </a:lnTo>
                  <a:lnTo>
                    <a:pt x="325" y="724"/>
                  </a:lnTo>
                  <a:lnTo>
                    <a:pt x="325" y="721"/>
                  </a:lnTo>
                  <a:lnTo>
                    <a:pt x="325" y="721"/>
                  </a:lnTo>
                  <a:close/>
                  <a:moveTo>
                    <a:pt x="325" y="728"/>
                  </a:moveTo>
                  <a:lnTo>
                    <a:pt x="0" y="915"/>
                  </a:lnTo>
                  <a:lnTo>
                    <a:pt x="0" y="918"/>
                  </a:lnTo>
                  <a:lnTo>
                    <a:pt x="325" y="730"/>
                  </a:lnTo>
                  <a:lnTo>
                    <a:pt x="325" y="728"/>
                  </a:lnTo>
                  <a:lnTo>
                    <a:pt x="325" y="728"/>
                  </a:lnTo>
                  <a:close/>
                  <a:moveTo>
                    <a:pt x="325" y="733"/>
                  </a:moveTo>
                  <a:lnTo>
                    <a:pt x="0" y="922"/>
                  </a:lnTo>
                  <a:lnTo>
                    <a:pt x="0" y="923"/>
                  </a:lnTo>
                  <a:lnTo>
                    <a:pt x="325" y="737"/>
                  </a:lnTo>
                  <a:lnTo>
                    <a:pt x="325" y="733"/>
                  </a:lnTo>
                  <a:lnTo>
                    <a:pt x="325" y="733"/>
                  </a:lnTo>
                  <a:close/>
                  <a:moveTo>
                    <a:pt x="325" y="777"/>
                  </a:moveTo>
                  <a:lnTo>
                    <a:pt x="0" y="964"/>
                  </a:lnTo>
                  <a:lnTo>
                    <a:pt x="0" y="967"/>
                  </a:lnTo>
                  <a:lnTo>
                    <a:pt x="325" y="779"/>
                  </a:lnTo>
                  <a:lnTo>
                    <a:pt x="325" y="777"/>
                  </a:lnTo>
                  <a:lnTo>
                    <a:pt x="325" y="777"/>
                  </a:lnTo>
                  <a:close/>
                  <a:moveTo>
                    <a:pt x="325" y="782"/>
                  </a:moveTo>
                  <a:lnTo>
                    <a:pt x="0" y="971"/>
                  </a:lnTo>
                  <a:lnTo>
                    <a:pt x="0" y="973"/>
                  </a:lnTo>
                  <a:lnTo>
                    <a:pt x="325" y="786"/>
                  </a:lnTo>
                  <a:lnTo>
                    <a:pt x="325" y="782"/>
                  </a:lnTo>
                  <a:lnTo>
                    <a:pt x="325" y="782"/>
                  </a:lnTo>
                  <a:close/>
                  <a:moveTo>
                    <a:pt x="325" y="789"/>
                  </a:moveTo>
                  <a:lnTo>
                    <a:pt x="0" y="976"/>
                  </a:lnTo>
                  <a:lnTo>
                    <a:pt x="0" y="980"/>
                  </a:lnTo>
                  <a:lnTo>
                    <a:pt x="325" y="791"/>
                  </a:lnTo>
                  <a:lnTo>
                    <a:pt x="325" y="789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9" name="Freeform 139"/>
            <p:cNvSpPr>
              <a:spLocks noEditPoints="1"/>
            </p:cNvSpPr>
            <p:nvPr/>
          </p:nvSpPr>
          <p:spPr bwMode="auto">
            <a:xfrm>
              <a:off x="6423026" y="2806700"/>
              <a:ext cx="496888" cy="542925"/>
            </a:xfrm>
            <a:custGeom>
              <a:avLst/>
              <a:gdLst>
                <a:gd name="T0" fmla="*/ 25 w 313"/>
                <a:gd name="T1" fmla="*/ 167 h 342"/>
                <a:gd name="T2" fmla="*/ 26 w 313"/>
                <a:gd name="T3" fmla="*/ 326 h 342"/>
                <a:gd name="T4" fmla="*/ 25 w 313"/>
                <a:gd name="T5" fmla="*/ 328 h 342"/>
                <a:gd name="T6" fmla="*/ 49 w 313"/>
                <a:gd name="T7" fmla="*/ 312 h 342"/>
                <a:gd name="T8" fmla="*/ 53 w 313"/>
                <a:gd name="T9" fmla="*/ 151 h 342"/>
                <a:gd name="T10" fmla="*/ 49 w 313"/>
                <a:gd name="T11" fmla="*/ 312 h 342"/>
                <a:gd name="T12" fmla="*/ 49 w 313"/>
                <a:gd name="T13" fmla="*/ 312 h 342"/>
                <a:gd name="T14" fmla="*/ 76 w 313"/>
                <a:gd name="T15" fmla="*/ 137 h 342"/>
                <a:gd name="T16" fmla="*/ 77 w 313"/>
                <a:gd name="T17" fmla="*/ 296 h 342"/>
                <a:gd name="T18" fmla="*/ 76 w 313"/>
                <a:gd name="T19" fmla="*/ 298 h 342"/>
                <a:gd name="T20" fmla="*/ 100 w 313"/>
                <a:gd name="T21" fmla="*/ 284 h 342"/>
                <a:gd name="T22" fmla="*/ 104 w 313"/>
                <a:gd name="T23" fmla="*/ 121 h 342"/>
                <a:gd name="T24" fmla="*/ 100 w 313"/>
                <a:gd name="T25" fmla="*/ 284 h 342"/>
                <a:gd name="T26" fmla="*/ 100 w 313"/>
                <a:gd name="T27" fmla="*/ 284 h 342"/>
                <a:gd name="T28" fmla="*/ 125 w 313"/>
                <a:gd name="T29" fmla="*/ 109 h 342"/>
                <a:gd name="T30" fmla="*/ 128 w 313"/>
                <a:gd name="T31" fmla="*/ 268 h 342"/>
                <a:gd name="T32" fmla="*/ 125 w 313"/>
                <a:gd name="T33" fmla="*/ 269 h 342"/>
                <a:gd name="T34" fmla="*/ 151 w 313"/>
                <a:gd name="T35" fmla="*/ 254 h 342"/>
                <a:gd name="T36" fmla="*/ 153 w 313"/>
                <a:gd name="T37" fmla="*/ 91 h 342"/>
                <a:gd name="T38" fmla="*/ 151 w 313"/>
                <a:gd name="T39" fmla="*/ 254 h 342"/>
                <a:gd name="T40" fmla="*/ 151 w 313"/>
                <a:gd name="T41" fmla="*/ 254 h 342"/>
                <a:gd name="T42" fmla="*/ 0 w 313"/>
                <a:gd name="T43" fmla="*/ 181 h 342"/>
                <a:gd name="T44" fmla="*/ 2 w 313"/>
                <a:gd name="T45" fmla="*/ 340 h 342"/>
                <a:gd name="T46" fmla="*/ 0 w 313"/>
                <a:gd name="T47" fmla="*/ 342 h 342"/>
                <a:gd name="T48" fmla="*/ 185 w 313"/>
                <a:gd name="T49" fmla="*/ 234 h 342"/>
                <a:gd name="T50" fmla="*/ 187 w 313"/>
                <a:gd name="T51" fmla="*/ 72 h 342"/>
                <a:gd name="T52" fmla="*/ 185 w 313"/>
                <a:gd name="T53" fmla="*/ 234 h 342"/>
                <a:gd name="T54" fmla="*/ 185 w 313"/>
                <a:gd name="T55" fmla="*/ 234 h 342"/>
                <a:gd name="T56" fmla="*/ 209 w 313"/>
                <a:gd name="T57" fmla="*/ 60 h 342"/>
                <a:gd name="T58" fmla="*/ 213 w 313"/>
                <a:gd name="T59" fmla="*/ 218 h 342"/>
                <a:gd name="T60" fmla="*/ 209 w 313"/>
                <a:gd name="T61" fmla="*/ 220 h 342"/>
                <a:gd name="T62" fmla="*/ 234 w 313"/>
                <a:gd name="T63" fmla="*/ 206 h 342"/>
                <a:gd name="T64" fmla="*/ 238 w 313"/>
                <a:gd name="T65" fmla="*/ 44 h 342"/>
                <a:gd name="T66" fmla="*/ 234 w 313"/>
                <a:gd name="T67" fmla="*/ 206 h 342"/>
                <a:gd name="T68" fmla="*/ 234 w 313"/>
                <a:gd name="T69" fmla="*/ 206 h 342"/>
                <a:gd name="T70" fmla="*/ 260 w 313"/>
                <a:gd name="T71" fmla="*/ 30 h 342"/>
                <a:gd name="T72" fmla="*/ 262 w 313"/>
                <a:gd name="T73" fmla="*/ 190 h 342"/>
                <a:gd name="T74" fmla="*/ 260 w 313"/>
                <a:gd name="T75" fmla="*/ 190 h 342"/>
                <a:gd name="T76" fmla="*/ 285 w 313"/>
                <a:gd name="T77" fmla="*/ 176 h 342"/>
                <a:gd name="T78" fmla="*/ 289 w 313"/>
                <a:gd name="T79" fmla="*/ 14 h 342"/>
                <a:gd name="T80" fmla="*/ 285 w 313"/>
                <a:gd name="T81" fmla="*/ 176 h 342"/>
                <a:gd name="T82" fmla="*/ 285 w 313"/>
                <a:gd name="T83" fmla="*/ 176 h 342"/>
                <a:gd name="T84" fmla="*/ 310 w 313"/>
                <a:gd name="T85" fmla="*/ 2 h 342"/>
                <a:gd name="T86" fmla="*/ 313 w 313"/>
                <a:gd name="T87" fmla="*/ 160 h 342"/>
                <a:gd name="T88" fmla="*/ 310 w 313"/>
                <a:gd name="T89" fmla="*/ 162 h 342"/>
                <a:gd name="T90" fmla="*/ 158 w 313"/>
                <a:gd name="T91" fmla="*/ 250 h 342"/>
                <a:gd name="T92" fmla="*/ 162 w 313"/>
                <a:gd name="T93" fmla="*/ 88 h 342"/>
                <a:gd name="T94" fmla="*/ 158 w 313"/>
                <a:gd name="T95" fmla="*/ 25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13" h="342">
                  <a:moveTo>
                    <a:pt x="25" y="328"/>
                  </a:moveTo>
                  <a:lnTo>
                    <a:pt x="25" y="167"/>
                  </a:lnTo>
                  <a:lnTo>
                    <a:pt x="26" y="165"/>
                  </a:lnTo>
                  <a:lnTo>
                    <a:pt x="26" y="326"/>
                  </a:lnTo>
                  <a:lnTo>
                    <a:pt x="25" y="328"/>
                  </a:lnTo>
                  <a:lnTo>
                    <a:pt x="25" y="328"/>
                  </a:lnTo>
                  <a:lnTo>
                    <a:pt x="25" y="328"/>
                  </a:lnTo>
                  <a:close/>
                  <a:moveTo>
                    <a:pt x="49" y="312"/>
                  </a:moveTo>
                  <a:lnTo>
                    <a:pt x="49" y="151"/>
                  </a:lnTo>
                  <a:lnTo>
                    <a:pt x="53" y="151"/>
                  </a:lnTo>
                  <a:lnTo>
                    <a:pt x="53" y="312"/>
                  </a:lnTo>
                  <a:lnTo>
                    <a:pt x="49" y="312"/>
                  </a:lnTo>
                  <a:lnTo>
                    <a:pt x="49" y="312"/>
                  </a:lnTo>
                  <a:lnTo>
                    <a:pt x="49" y="312"/>
                  </a:lnTo>
                  <a:close/>
                  <a:moveTo>
                    <a:pt x="76" y="298"/>
                  </a:moveTo>
                  <a:lnTo>
                    <a:pt x="76" y="137"/>
                  </a:lnTo>
                  <a:lnTo>
                    <a:pt x="77" y="135"/>
                  </a:lnTo>
                  <a:lnTo>
                    <a:pt x="77" y="296"/>
                  </a:lnTo>
                  <a:lnTo>
                    <a:pt x="76" y="298"/>
                  </a:lnTo>
                  <a:lnTo>
                    <a:pt x="76" y="298"/>
                  </a:lnTo>
                  <a:lnTo>
                    <a:pt x="76" y="298"/>
                  </a:lnTo>
                  <a:close/>
                  <a:moveTo>
                    <a:pt x="100" y="284"/>
                  </a:moveTo>
                  <a:lnTo>
                    <a:pt x="100" y="123"/>
                  </a:lnTo>
                  <a:lnTo>
                    <a:pt x="104" y="121"/>
                  </a:lnTo>
                  <a:lnTo>
                    <a:pt x="104" y="282"/>
                  </a:lnTo>
                  <a:lnTo>
                    <a:pt x="100" y="284"/>
                  </a:lnTo>
                  <a:lnTo>
                    <a:pt x="100" y="284"/>
                  </a:lnTo>
                  <a:lnTo>
                    <a:pt x="100" y="284"/>
                  </a:lnTo>
                  <a:close/>
                  <a:moveTo>
                    <a:pt x="125" y="269"/>
                  </a:moveTo>
                  <a:lnTo>
                    <a:pt x="125" y="109"/>
                  </a:lnTo>
                  <a:lnTo>
                    <a:pt x="128" y="107"/>
                  </a:lnTo>
                  <a:lnTo>
                    <a:pt x="128" y="268"/>
                  </a:lnTo>
                  <a:lnTo>
                    <a:pt x="125" y="269"/>
                  </a:lnTo>
                  <a:lnTo>
                    <a:pt x="125" y="269"/>
                  </a:lnTo>
                  <a:lnTo>
                    <a:pt x="125" y="269"/>
                  </a:lnTo>
                  <a:close/>
                  <a:moveTo>
                    <a:pt x="151" y="254"/>
                  </a:moveTo>
                  <a:lnTo>
                    <a:pt x="151" y="93"/>
                  </a:lnTo>
                  <a:lnTo>
                    <a:pt x="153" y="91"/>
                  </a:lnTo>
                  <a:lnTo>
                    <a:pt x="153" y="252"/>
                  </a:lnTo>
                  <a:lnTo>
                    <a:pt x="151" y="254"/>
                  </a:lnTo>
                  <a:lnTo>
                    <a:pt x="151" y="254"/>
                  </a:lnTo>
                  <a:lnTo>
                    <a:pt x="151" y="254"/>
                  </a:lnTo>
                  <a:close/>
                  <a:moveTo>
                    <a:pt x="0" y="342"/>
                  </a:moveTo>
                  <a:lnTo>
                    <a:pt x="0" y="181"/>
                  </a:lnTo>
                  <a:lnTo>
                    <a:pt x="2" y="180"/>
                  </a:lnTo>
                  <a:lnTo>
                    <a:pt x="2" y="340"/>
                  </a:lnTo>
                  <a:lnTo>
                    <a:pt x="0" y="342"/>
                  </a:lnTo>
                  <a:lnTo>
                    <a:pt x="0" y="342"/>
                  </a:lnTo>
                  <a:lnTo>
                    <a:pt x="0" y="342"/>
                  </a:lnTo>
                  <a:close/>
                  <a:moveTo>
                    <a:pt x="185" y="234"/>
                  </a:moveTo>
                  <a:lnTo>
                    <a:pt x="185" y="74"/>
                  </a:lnTo>
                  <a:lnTo>
                    <a:pt x="187" y="72"/>
                  </a:lnTo>
                  <a:lnTo>
                    <a:pt x="187" y="232"/>
                  </a:lnTo>
                  <a:lnTo>
                    <a:pt x="185" y="234"/>
                  </a:lnTo>
                  <a:lnTo>
                    <a:pt x="185" y="234"/>
                  </a:lnTo>
                  <a:lnTo>
                    <a:pt x="185" y="234"/>
                  </a:lnTo>
                  <a:close/>
                  <a:moveTo>
                    <a:pt x="209" y="220"/>
                  </a:moveTo>
                  <a:lnTo>
                    <a:pt x="209" y="60"/>
                  </a:lnTo>
                  <a:lnTo>
                    <a:pt x="213" y="58"/>
                  </a:lnTo>
                  <a:lnTo>
                    <a:pt x="213" y="218"/>
                  </a:lnTo>
                  <a:lnTo>
                    <a:pt x="209" y="220"/>
                  </a:lnTo>
                  <a:lnTo>
                    <a:pt x="209" y="220"/>
                  </a:lnTo>
                  <a:lnTo>
                    <a:pt x="209" y="220"/>
                  </a:lnTo>
                  <a:close/>
                  <a:moveTo>
                    <a:pt x="234" y="206"/>
                  </a:moveTo>
                  <a:lnTo>
                    <a:pt x="234" y="46"/>
                  </a:lnTo>
                  <a:lnTo>
                    <a:pt x="238" y="44"/>
                  </a:lnTo>
                  <a:lnTo>
                    <a:pt x="238" y="204"/>
                  </a:lnTo>
                  <a:lnTo>
                    <a:pt x="234" y="206"/>
                  </a:lnTo>
                  <a:lnTo>
                    <a:pt x="234" y="206"/>
                  </a:lnTo>
                  <a:lnTo>
                    <a:pt x="234" y="206"/>
                  </a:lnTo>
                  <a:close/>
                  <a:moveTo>
                    <a:pt x="260" y="190"/>
                  </a:moveTo>
                  <a:lnTo>
                    <a:pt x="260" y="30"/>
                  </a:lnTo>
                  <a:lnTo>
                    <a:pt x="262" y="30"/>
                  </a:lnTo>
                  <a:lnTo>
                    <a:pt x="262" y="190"/>
                  </a:lnTo>
                  <a:lnTo>
                    <a:pt x="260" y="190"/>
                  </a:lnTo>
                  <a:lnTo>
                    <a:pt x="260" y="190"/>
                  </a:lnTo>
                  <a:lnTo>
                    <a:pt x="260" y="190"/>
                  </a:lnTo>
                  <a:close/>
                  <a:moveTo>
                    <a:pt x="285" y="176"/>
                  </a:moveTo>
                  <a:lnTo>
                    <a:pt x="285" y="16"/>
                  </a:lnTo>
                  <a:lnTo>
                    <a:pt x="289" y="14"/>
                  </a:lnTo>
                  <a:lnTo>
                    <a:pt x="289" y="174"/>
                  </a:lnTo>
                  <a:lnTo>
                    <a:pt x="285" y="176"/>
                  </a:lnTo>
                  <a:lnTo>
                    <a:pt x="285" y="176"/>
                  </a:lnTo>
                  <a:lnTo>
                    <a:pt x="285" y="176"/>
                  </a:lnTo>
                  <a:close/>
                  <a:moveTo>
                    <a:pt x="310" y="162"/>
                  </a:moveTo>
                  <a:lnTo>
                    <a:pt x="310" y="2"/>
                  </a:lnTo>
                  <a:lnTo>
                    <a:pt x="313" y="0"/>
                  </a:lnTo>
                  <a:lnTo>
                    <a:pt x="313" y="160"/>
                  </a:lnTo>
                  <a:lnTo>
                    <a:pt x="310" y="162"/>
                  </a:lnTo>
                  <a:lnTo>
                    <a:pt x="310" y="162"/>
                  </a:lnTo>
                  <a:lnTo>
                    <a:pt x="310" y="162"/>
                  </a:lnTo>
                  <a:close/>
                  <a:moveTo>
                    <a:pt x="158" y="250"/>
                  </a:moveTo>
                  <a:lnTo>
                    <a:pt x="158" y="90"/>
                  </a:lnTo>
                  <a:lnTo>
                    <a:pt x="162" y="88"/>
                  </a:lnTo>
                  <a:lnTo>
                    <a:pt x="162" y="248"/>
                  </a:lnTo>
                  <a:lnTo>
                    <a:pt x="158" y="250"/>
                  </a:lnTo>
                  <a:lnTo>
                    <a:pt x="158" y="250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0" name="Freeform 140"/>
            <p:cNvSpPr>
              <a:spLocks noEditPoints="1"/>
            </p:cNvSpPr>
            <p:nvPr/>
          </p:nvSpPr>
          <p:spPr bwMode="auto">
            <a:xfrm>
              <a:off x="6411913" y="2847975"/>
              <a:ext cx="517525" cy="498475"/>
            </a:xfrm>
            <a:custGeom>
              <a:avLst/>
              <a:gdLst>
                <a:gd name="T0" fmla="*/ 0 w 326"/>
                <a:gd name="T1" fmla="*/ 201 h 314"/>
                <a:gd name="T2" fmla="*/ 326 w 326"/>
                <a:gd name="T3" fmla="*/ 13 h 314"/>
                <a:gd name="T4" fmla="*/ 326 w 326"/>
                <a:gd name="T5" fmla="*/ 14 h 314"/>
                <a:gd name="T6" fmla="*/ 0 w 326"/>
                <a:gd name="T7" fmla="*/ 203 h 314"/>
                <a:gd name="T8" fmla="*/ 0 w 326"/>
                <a:gd name="T9" fmla="*/ 201 h 314"/>
                <a:gd name="T10" fmla="*/ 0 w 326"/>
                <a:gd name="T11" fmla="*/ 201 h 314"/>
                <a:gd name="T12" fmla="*/ 326 w 326"/>
                <a:gd name="T13" fmla="*/ 0 h 314"/>
                <a:gd name="T14" fmla="*/ 0 w 326"/>
                <a:gd name="T15" fmla="*/ 189 h 314"/>
                <a:gd name="T16" fmla="*/ 0 w 326"/>
                <a:gd name="T17" fmla="*/ 191 h 314"/>
                <a:gd name="T18" fmla="*/ 326 w 326"/>
                <a:gd name="T19" fmla="*/ 2 h 314"/>
                <a:gd name="T20" fmla="*/ 326 w 326"/>
                <a:gd name="T21" fmla="*/ 0 h 314"/>
                <a:gd name="T22" fmla="*/ 326 w 326"/>
                <a:gd name="T23" fmla="*/ 0 h 314"/>
                <a:gd name="T24" fmla="*/ 326 w 326"/>
                <a:gd name="T25" fmla="*/ 5 h 314"/>
                <a:gd name="T26" fmla="*/ 0 w 326"/>
                <a:gd name="T27" fmla="*/ 194 h 314"/>
                <a:gd name="T28" fmla="*/ 0 w 326"/>
                <a:gd name="T29" fmla="*/ 198 h 314"/>
                <a:gd name="T30" fmla="*/ 326 w 326"/>
                <a:gd name="T31" fmla="*/ 9 h 314"/>
                <a:gd name="T32" fmla="*/ 326 w 326"/>
                <a:gd name="T33" fmla="*/ 5 h 314"/>
                <a:gd name="T34" fmla="*/ 326 w 326"/>
                <a:gd name="T35" fmla="*/ 5 h 314"/>
                <a:gd name="T36" fmla="*/ 326 w 326"/>
                <a:gd name="T37" fmla="*/ 57 h 314"/>
                <a:gd name="T38" fmla="*/ 0 w 326"/>
                <a:gd name="T39" fmla="*/ 243 h 314"/>
                <a:gd name="T40" fmla="*/ 0 w 326"/>
                <a:gd name="T41" fmla="*/ 247 h 314"/>
                <a:gd name="T42" fmla="*/ 326 w 326"/>
                <a:gd name="T43" fmla="*/ 58 h 314"/>
                <a:gd name="T44" fmla="*/ 326 w 326"/>
                <a:gd name="T45" fmla="*/ 57 h 314"/>
                <a:gd name="T46" fmla="*/ 326 w 326"/>
                <a:gd name="T47" fmla="*/ 57 h 314"/>
                <a:gd name="T48" fmla="*/ 326 w 326"/>
                <a:gd name="T49" fmla="*/ 62 h 314"/>
                <a:gd name="T50" fmla="*/ 0 w 326"/>
                <a:gd name="T51" fmla="*/ 250 h 314"/>
                <a:gd name="T52" fmla="*/ 0 w 326"/>
                <a:gd name="T53" fmla="*/ 252 h 314"/>
                <a:gd name="T54" fmla="*/ 326 w 326"/>
                <a:gd name="T55" fmla="*/ 64 h 314"/>
                <a:gd name="T56" fmla="*/ 326 w 326"/>
                <a:gd name="T57" fmla="*/ 62 h 314"/>
                <a:gd name="T58" fmla="*/ 326 w 326"/>
                <a:gd name="T59" fmla="*/ 62 h 314"/>
                <a:gd name="T60" fmla="*/ 326 w 326"/>
                <a:gd name="T61" fmla="*/ 67 h 314"/>
                <a:gd name="T62" fmla="*/ 0 w 326"/>
                <a:gd name="T63" fmla="*/ 256 h 314"/>
                <a:gd name="T64" fmla="*/ 0 w 326"/>
                <a:gd name="T65" fmla="*/ 259 h 314"/>
                <a:gd name="T66" fmla="*/ 326 w 326"/>
                <a:gd name="T67" fmla="*/ 71 h 314"/>
                <a:gd name="T68" fmla="*/ 326 w 326"/>
                <a:gd name="T69" fmla="*/ 67 h 314"/>
                <a:gd name="T70" fmla="*/ 326 w 326"/>
                <a:gd name="T71" fmla="*/ 67 h 314"/>
                <a:gd name="T72" fmla="*/ 326 w 326"/>
                <a:gd name="T73" fmla="*/ 111 h 314"/>
                <a:gd name="T74" fmla="*/ 0 w 326"/>
                <a:gd name="T75" fmla="*/ 300 h 314"/>
                <a:gd name="T76" fmla="*/ 0 w 326"/>
                <a:gd name="T77" fmla="*/ 302 h 314"/>
                <a:gd name="T78" fmla="*/ 326 w 326"/>
                <a:gd name="T79" fmla="*/ 115 h 314"/>
                <a:gd name="T80" fmla="*/ 326 w 326"/>
                <a:gd name="T81" fmla="*/ 111 h 314"/>
                <a:gd name="T82" fmla="*/ 326 w 326"/>
                <a:gd name="T83" fmla="*/ 111 h 314"/>
                <a:gd name="T84" fmla="*/ 326 w 326"/>
                <a:gd name="T85" fmla="*/ 118 h 314"/>
                <a:gd name="T86" fmla="*/ 0 w 326"/>
                <a:gd name="T87" fmla="*/ 305 h 314"/>
                <a:gd name="T88" fmla="*/ 0 w 326"/>
                <a:gd name="T89" fmla="*/ 309 h 314"/>
                <a:gd name="T90" fmla="*/ 326 w 326"/>
                <a:gd name="T91" fmla="*/ 120 h 314"/>
                <a:gd name="T92" fmla="*/ 326 w 326"/>
                <a:gd name="T93" fmla="*/ 118 h 314"/>
                <a:gd name="T94" fmla="*/ 326 w 326"/>
                <a:gd name="T95" fmla="*/ 118 h 314"/>
                <a:gd name="T96" fmla="*/ 326 w 326"/>
                <a:gd name="T97" fmla="*/ 124 h 314"/>
                <a:gd name="T98" fmla="*/ 0 w 326"/>
                <a:gd name="T99" fmla="*/ 312 h 314"/>
                <a:gd name="T100" fmla="*/ 0 w 326"/>
                <a:gd name="T101" fmla="*/ 314 h 314"/>
                <a:gd name="T102" fmla="*/ 326 w 326"/>
                <a:gd name="T103" fmla="*/ 125 h 314"/>
                <a:gd name="T104" fmla="*/ 326 w 326"/>
                <a:gd name="T105" fmla="*/ 12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26" h="314">
                  <a:moveTo>
                    <a:pt x="0" y="201"/>
                  </a:moveTo>
                  <a:lnTo>
                    <a:pt x="326" y="13"/>
                  </a:lnTo>
                  <a:lnTo>
                    <a:pt x="326" y="14"/>
                  </a:lnTo>
                  <a:lnTo>
                    <a:pt x="0" y="203"/>
                  </a:lnTo>
                  <a:lnTo>
                    <a:pt x="0" y="201"/>
                  </a:lnTo>
                  <a:lnTo>
                    <a:pt x="0" y="201"/>
                  </a:lnTo>
                  <a:close/>
                  <a:moveTo>
                    <a:pt x="326" y="0"/>
                  </a:moveTo>
                  <a:lnTo>
                    <a:pt x="0" y="189"/>
                  </a:lnTo>
                  <a:lnTo>
                    <a:pt x="0" y="191"/>
                  </a:lnTo>
                  <a:lnTo>
                    <a:pt x="326" y="2"/>
                  </a:lnTo>
                  <a:lnTo>
                    <a:pt x="326" y="0"/>
                  </a:lnTo>
                  <a:lnTo>
                    <a:pt x="326" y="0"/>
                  </a:lnTo>
                  <a:close/>
                  <a:moveTo>
                    <a:pt x="326" y="5"/>
                  </a:moveTo>
                  <a:lnTo>
                    <a:pt x="0" y="194"/>
                  </a:lnTo>
                  <a:lnTo>
                    <a:pt x="0" y="198"/>
                  </a:lnTo>
                  <a:lnTo>
                    <a:pt x="326" y="9"/>
                  </a:lnTo>
                  <a:lnTo>
                    <a:pt x="326" y="5"/>
                  </a:lnTo>
                  <a:lnTo>
                    <a:pt x="326" y="5"/>
                  </a:lnTo>
                  <a:close/>
                  <a:moveTo>
                    <a:pt x="326" y="57"/>
                  </a:moveTo>
                  <a:lnTo>
                    <a:pt x="0" y="243"/>
                  </a:lnTo>
                  <a:lnTo>
                    <a:pt x="0" y="247"/>
                  </a:lnTo>
                  <a:lnTo>
                    <a:pt x="326" y="58"/>
                  </a:lnTo>
                  <a:lnTo>
                    <a:pt x="326" y="57"/>
                  </a:lnTo>
                  <a:lnTo>
                    <a:pt x="326" y="57"/>
                  </a:lnTo>
                  <a:close/>
                  <a:moveTo>
                    <a:pt x="326" y="62"/>
                  </a:moveTo>
                  <a:lnTo>
                    <a:pt x="0" y="250"/>
                  </a:lnTo>
                  <a:lnTo>
                    <a:pt x="0" y="252"/>
                  </a:lnTo>
                  <a:lnTo>
                    <a:pt x="326" y="64"/>
                  </a:lnTo>
                  <a:lnTo>
                    <a:pt x="326" y="62"/>
                  </a:lnTo>
                  <a:lnTo>
                    <a:pt x="326" y="62"/>
                  </a:lnTo>
                  <a:close/>
                  <a:moveTo>
                    <a:pt x="326" y="67"/>
                  </a:moveTo>
                  <a:lnTo>
                    <a:pt x="0" y="256"/>
                  </a:lnTo>
                  <a:lnTo>
                    <a:pt x="0" y="259"/>
                  </a:lnTo>
                  <a:lnTo>
                    <a:pt x="326" y="71"/>
                  </a:lnTo>
                  <a:lnTo>
                    <a:pt x="326" y="67"/>
                  </a:lnTo>
                  <a:lnTo>
                    <a:pt x="326" y="67"/>
                  </a:lnTo>
                  <a:close/>
                  <a:moveTo>
                    <a:pt x="326" y="111"/>
                  </a:moveTo>
                  <a:lnTo>
                    <a:pt x="0" y="300"/>
                  </a:lnTo>
                  <a:lnTo>
                    <a:pt x="0" y="302"/>
                  </a:lnTo>
                  <a:lnTo>
                    <a:pt x="326" y="115"/>
                  </a:lnTo>
                  <a:lnTo>
                    <a:pt x="326" y="111"/>
                  </a:lnTo>
                  <a:lnTo>
                    <a:pt x="326" y="111"/>
                  </a:lnTo>
                  <a:close/>
                  <a:moveTo>
                    <a:pt x="326" y="118"/>
                  </a:moveTo>
                  <a:lnTo>
                    <a:pt x="0" y="305"/>
                  </a:lnTo>
                  <a:lnTo>
                    <a:pt x="0" y="309"/>
                  </a:lnTo>
                  <a:lnTo>
                    <a:pt x="326" y="120"/>
                  </a:lnTo>
                  <a:lnTo>
                    <a:pt x="326" y="118"/>
                  </a:lnTo>
                  <a:lnTo>
                    <a:pt x="326" y="118"/>
                  </a:lnTo>
                  <a:close/>
                  <a:moveTo>
                    <a:pt x="326" y="124"/>
                  </a:moveTo>
                  <a:lnTo>
                    <a:pt x="0" y="312"/>
                  </a:lnTo>
                  <a:lnTo>
                    <a:pt x="0" y="314"/>
                  </a:lnTo>
                  <a:lnTo>
                    <a:pt x="326" y="125"/>
                  </a:lnTo>
                  <a:lnTo>
                    <a:pt x="326" y="124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1" name="Freeform 142"/>
            <p:cNvSpPr/>
            <p:nvPr/>
          </p:nvSpPr>
          <p:spPr bwMode="auto">
            <a:xfrm>
              <a:off x="6235701" y="2906713"/>
              <a:ext cx="176213" cy="193675"/>
            </a:xfrm>
            <a:custGeom>
              <a:avLst/>
              <a:gdLst>
                <a:gd name="T0" fmla="*/ 111 w 111"/>
                <a:gd name="T1" fmla="*/ 64 h 122"/>
                <a:gd name="T2" fmla="*/ 0 w 111"/>
                <a:gd name="T3" fmla="*/ 0 h 122"/>
                <a:gd name="T4" fmla="*/ 0 w 111"/>
                <a:gd name="T5" fmla="*/ 57 h 122"/>
                <a:gd name="T6" fmla="*/ 111 w 111"/>
                <a:gd name="T7" fmla="*/ 122 h 122"/>
                <a:gd name="T8" fmla="*/ 111 w 111"/>
                <a:gd name="T9" fmla="*/ 6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22">
                  <a:moveTo>
                    <a:pt x="111" y="64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111" y="122"/>
                  </a:lnTo>
                  <a:lnTo>
                    <a:pt x="111" y="64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2" name="Freeform 143"/>
            <p:cNvSpPr/>
            <p:nvPr/>
          </p:nvSpPr>
          <p:spPr bwMode="auto">
            <a:xfrm>
              <a:off x="6235701" y="2608263"/>
              <a:ext cx="693738" cy="400050"/>
            </a:xfrm>
            <a:custGeom>
              <a:avLst/>
              <a:gdLst>
                <a:gd name="T0" fmla="*/ 324 w 437"/>
                <a:gd name="T1" fmla="*/ 0 h 252"/>
                <a:gd name="T2" fmla="*/ 380 w 437"/>
                <a:gd name="T3" fmla="*/ 31 h 252"/>
                <a:gd name="T4" fmla="*/ 437 w 437"/>
                <a:gd name="T5" fmla="*/ 65 h 252"/>
                <a:gd name="T6" fmla="*/ 275 w 437"/>
                <a:gd name="T7" fmla="*/ 158 h 252"/>
                <a:gd name="T8" fmla="*/ 111 w 437"/>
                <a:gd name="T9" fmla="*/ 252 h 252"/>
                <a:gd name="T10" fmla="*/ 0 w 437"/>
                <a:gd name="T11" fmla="*/ 188 h 252"/>
                <a:gd name="T12" fmla="*/ 324 w 437"/>
                <a:gd name="T13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7" h="252">
                  <a:moveTo>
                    <a:pt x="324" y="0"/>
                  </a:moveTo>
                  <a:lnTo>
                    <a:pt x="380" y="31"/>
                  </a:lnTo>
                  <a:lnTo>
                    <a:pt x="437" y="65"/>
                  </a:lnTo>
                  <a:lnTo>
                    <a:pt x="275" y="158"/>
                  </a:lnTo>
                  <a:lnTo>
                    <a:pt x="111" y="252"/>
                  </a:lnTo>
                  <a:lnTo>
                    <a:pt x="0" y="188"/>
                  </a:lnTo>
                  <a:lnTo>
                    <a:pt x="324" y="0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3" name="Freeform 144"/>
            <p:cNvSpPr/>
            <p:nvPr/>
          </p:nvSpPr>
          <p:spPr bwMode="auto">
            <a:xfrm>
              <a:off x="6411913" y="3362325"/>
              <a:ext cx="179388" cy="196850"/>
            </a:xfrm>
            <a:custGeom>
              <a:avLst/>
              <a:gdLst>
                <a:gd name="T0" fmla="*/ 113 w 113"/>
                <a:gd name="T1" fmla="*/ 66 h 124"/>
                <a:gd name="T2" fmla="*/ 0 w 113"/>
                <a:gd name="T3" fmla="*/ 0 h 124"/>
                <a:gd name="T4" fmla="*/ 0 w 113"/>
                <a:gd name="T5" fmla="*/ 59 h 124"/>
                <a:gd name="T6" fmla="*/ 113 w 113"/>
                <a:gd name="T7" fmla="*/ 124 h 124"/>
                <a:gd name="T8" fmla="*/ 113 w 113"/>
                <a:gd name="T9" fmla="*/ 66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24">
                  <a:moveTo>
                    <a:pt x="113" y="66"/>
                  </a:moveTo>
                  <a:lnTo>
                    <a:pt x="0" y="0"/>
                  </a:lnTo>
                  <a:lnTo>
                    <a:pt x="0" y="59"/>
                  </a:lnTo>
                  <a:lnTo>
                    <a:pt x="113" y="124"/>
                  </a:lnTo>
                  <a:lnTo>
                    <a:pt x="113" y="66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4" name="Freeform 145"/>
            <p:cNvSpPr/>
            <p:nvPr/>
          </p:nvSpPr>
          <p:spPr bwMode="auto">
            <a:xfrm>
              <a:off x="6411913" y="3067050"/>
              <a:ext cx="695325" cy="400050"/>
            </a:xfrm>
            <a:custGeom>
              <a:avLst/>
              <a:gdLst>
                <a:gd name="T0" fmla="*/ 326 w 438"/>
                <a:gd name="T1" fmla="*/ 0 h 252"/>
                <a:gd name="T2" fmla="*/ 382 w 438"/>
                <a:gd name="T3" fmla="*/ 31 h 252"/>
                <a:gd name="T4" fmla="*/ 438 w 438"/>
                <a:gd name="T5" fmla="*/ 65 h 252"/>
                <a:gd name="T6" fmla="*/ 274 w 438"/>
                <a:gd name="T7" fmla="*/ 158 h 252"/>
                <a:gd name="T8" fmla="*/ 113 w 438"/>
                <a:gd name="T9" fmla="*/ 252 h 252"/>
                <a:gd name="T10" fmla="*/ 0 w 438"/>
                <a:gd name="T11" fmla="*/ 186 h 252"/>
                <a:gd name="T12" fmla="*/ 326 w 438"/>
                <a:gd name="T13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8" h="252">
                  <a:moveTo>
                    <a:pt x="326" y="0"/>
                  </a:moveTo>
                  <a:lnTo>
                    <a:pt x="382" y="31"/>
                  </a:lnTo>
                  <a:lnTo>
                    <a:pt x="438" y="65"/>
                  </a:lnTo>
                  <a:lnTo>
                    <a:pt x="274" y="158"/>
                  </a:lnTo>
                  <a:lnTo>
                    <a:pt x="113" y="252"/>
                  </a:lnTo>
                  <a:lnTo>
                    <a:pt x="0" y="186"/>
                  </a:lnTo>
                  <a:lnTo>
                    <a:pt x="326" y="0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5" name="Freeform 149"/>
            <p:cNvSpPr>
              <a:spLocks noEditPoints="1"/>
            </p:cNvSpPr>
            <p:nvPr/>
          </p:nvSpPr>
          <p:spPr bwMode="auto">
            <a:xfrm>
              <a:off x="5626101" y="2370138"/>
              <a:ext cx="965200" cy="2419350"/>
            </a:xfrm>
            <a:custGeom>
              <a:avLst/>
              <a:gdLst>
                <a:gd name="T0" fmla="*/ 0 w 345"/>
                <a:gd name="T1" fmla="*/ 3 h 865"/>
                <a:gd name="T2" fmla="*/ 218 w 345"/>
                <a:gd name="T3" fmla="*/ 126 h 865"/>
                <a:gd name="T4" fmla="*/ 0 w 345"/>
                <a:gd name="T5" fmla="*/ 98 h 865"/>
                <a:gd name="T6" fmla="*/ 218 w 345"/>
                <a:gd name="T7" fmla="*/ 221 h 865"/>
                <a:gd name="T8" fmla="*/ 0 w 345"/>
                <a:gd name="T9" fmla="*/ 35 h 865"/>
                <a:gd name="T10" fmla="*/ 218 w 345"/>
                <a:gd name="T11" fmla="*/ 157 h 865"/>
                <a:gd name="T12" fmla="*/ 0 w 345"/>
                <a:gd name="T13" fmla="*/ 130 h 865"/>
                <a:gd name="T14" fmla="*/ 279 w 345"/>
                <a:gd name="T15" fmla="*/ 288 h 865"/>
                <a:gd name="T16" fmla="*/ 0 w 345"/>
                <a:gd name="T17" fmla="*/ 160 h 865"/>
                <a:gd name="T18" fmla="*/ 279 w 345"/>
                <a:gd name="T19" fmla="*/ 319 h 865"/>
                <a:gd name="T20" fmla="*/ 0 w 345"/>
                <a:gd name="T21" fmla="*/ 192 h 865"/>
                <a:gd name="T22" fmla="*/ 279 w 345"/>
                <a:gd name="T23" fmla="*/ 351 h 865"/>
                <a:gd name="T24" fmla="*/ 0 w 345"/>
                <a:gd name="T25" fmla="*/ 223 h 865"/>
                <a:gd name="T26" fmla="*/ 279 w 345"/>
                <a:gd name="T27" fmla="*/ 382 h 865"/>
                <a:gd name="T28" fmla="*/ 0 w 345"/>
                <a:gd name="T29" fmla="*/ 255 h 865"/>
                <a:gd name="T30" fmla="*/ 342 w 345"/>
                <a:gd name="T31" fmla="*/ 450 h 865"/>
                <a:gd name="T32" fmla="*/ 0 w 345"/>
                <a:gd name="T33" fmla="*/ 286 h 865"/>
                <a:gd name="T34" fmla="*/ 342 w 345"/>
                <a:gd name="T35" fmla="*/ 482 h 865"/>
                <a:gd name="T36" fmla="*/ 0 w 345"/>
                <a:gd name="T37" fmla="*/ 319 h 865"/>
                <a:gd name="T38" fmla="*/ 342 w 345"/>
                <a:gd name="T39" fmla="*/ 513 h 865"/>
                <a:gd name="T40" fmla="*/ 0 w 345"/>
                <a:gd name="T41" fmla="*/ 351 h 865"/>
                <a:gd name="T42" fmla="*/ 342 w 345"/>
                <a:gd name="T43" fmla="*/ 545 h 865"/>
                <a:gd name="T44" fmla="*/ 0 w 345"/>
                <a:gd name="T45" fmla="*/ 382 h 865"/>
                <a:gd name="T46" fmla="*/ 342 w 345"/>
                <a:gd name="T47" fmla="*/ 576 h 865"/>
                <a:gd name="T48" fmla="*/ 0 w 345"/>
                <a:gd name="T49" fmla="*/ 414 h 865"/>
                <a:gd name="T50" fmla="*/ 342 w 345"/>
                <a:gd name="T51" fmla="*/ 608 h 865"/>
                <a:gd name="T52" fmla="*/ 0 w 345"/>
                <a:gd name="T53" fmla="*/ 445 h 865"/>
                <a:gd name="T54" fmla="*/ 342 w 345"/>
                <a:gd name="T55" fmla="*/ 639 h 865"/>
                <a:gd name="T56" fmla="*/ 0 w 345"/>
                <a:gd name="T57" fmla="*/ 477 h 865"/>
                <a:gd name="T58" fmla="*/ 342 w 345"/>
                <a:gd name="T59" fmla="*/ 671 h 865"/>
                <a:gd name="T60" fmla="*/ 0 w 345"/>
                <a:gd name="T61" fmla="*/ 507 h 865"/>
                <a:gd name="T62" fmla="*/ 342 w 345"/>
                <a:gd name="T63" fmla="*/ 702 h 865"/>
                <a:gd name="T64" fmla="*/ 0 w 345"/>
                <a:gd name="T65" fmla="*/ 539 h 865"/>
                <a:gd name="T66" fmla="*/ 342 w 345"/>
                <a:gd name="T67" fmla="*/ 734 h 865"/>
                <a:gd name="T68" fmla="*/ 0 w 345"/>
                <a:gd name="T69" fmla="*/ 570 h 865"/>
                <a:gd name="T70" fmla="*/ 342 w 345"/>
                <a:gd name="T71" fmla="*/ 765 h 865"/>
                <a:gd name="T72" fmla="*/ 0 w 345"/>
                <a:gd name="T73" fmla="*/ 602 h 865"/>
                <a:gd name="T74" fmla="*/ 342 w 345"/>
                <a:gd name="T75" fmla="*/ 797 h 865"/>
                <a:gd name="T76" fmla="*/ 0 w 345"/>
                <a:gd name="T77" fmla="*/ 633 h 865"/>
                <a:gd name="T78" fmla="*/ 342 w 345"/>
                <a:gd name="T79" fmla="*/ 828 h 865"/>
                <a:gd name="T80" fmla="*/ 0 w 345"/>
                <a:gd name="T81" fmla="*/ 665 h 865"/>
                <a:gd name="T82" fmla="*/ 345 w 345"/>
                <a:gd name="T83" fmla="*/ 862 h 865"/>
                <a:gd name="T84" fmla="*/ 0 w 345"/>
                <a:gd name="T85" fmla="*/ 67 h 865"/>
                <a:gd name="T86" fmla="*/ 218 w 345"/>
                <a:gd name="T87" fmla="*/ 189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45" h="865">
                  <a:moveTo>
                    <a:pt x="218" y="12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18" y="130"/>
                    <a:pt x="218" y="130"/>
                    <a:pt x="218" y="130"/>
                  </a:cubicBezTo>
                  <a:cubicBezTo>
                    <a:pt x="218" y="126"/>
                    <a:pt x="218" y="126"/>
                    <a:pt x="218" y="126"/>
                  </a:cubicBezTo>
                  <a:close/>
                  <a:moveTo>
                    <a:pt x="218" y="221"/>
                  </a:moveTo>
                  <a:cubicBezTo>
                    <a:pt x="218" y="222"/>
                    <a:pt x="218" y="223"/>
                    <a:pt x="218" y="224"/>
                  </a:cubicBezTo>
                  <a:cubicBezTo>
                    <a:pt x="145" y="182"/>
                    <a:pt x="72" y="140"/>
                    <a:pt x="0" y="98"/>
                  </a:cubicBezTo>
                  <a:cubicBezTo>
                    <a:pt x="0" y="98"/>
                    <a:pt x="0" y="98"/>
                    <a:pt x="0" y="97"/>
                  </a:cubicBezTo>
                  <a:cubicBezTo>
                    <a:pt x="0" y="96"/>
                    <a:pt x="0" y="96"/>
                    <a:pt x="0" y="95"/>
                  </a:cubicBezTo>
                  <a:cubicBezTo>
                    <a:pt x="72" y="137"/>
                    <a:pt x="145" y="179"/>
                    <a:pt x="218" y="221"/>
                  </a:cubicBezTo>
                  <a:close/>
                  <a:moveTo>
                    <a:pt x="218" y="157"/>
                  </a:moveTo>
                  <a:cubicBezTo>
                    <a:pt x="218" y="159"/>
                    <a:pt x="218" y="160"/>
                    <a:pt x="218" y="161"/>
                  </a:cubicBezTo>
                  <a:cubicBezTo>
                    <a:pt x="145" y="119"/>
                    <a:pt x="72" y="77"/>
                    <a:pt x="0" y="35"/>
                  </a:cubicBezTo>
                  <a:cubicBezTo>
                    <a:pt x="0" y="35"/>
                    <a:pt x="0" y="35"/>
                    <a:pt x="0" y="34"/>
                  </a:cubicBezTo>
                  <a:cubicBezTo>
                    <a:pt x="0" y="33"/>
                    <a:pt x="0" y="32"/>
                    <a:pt x="0" y="32"/>
                  </a:cubicBezTo>
                  <a:cubicBezTo>
                    <a:pt x="72" y="74"/>
                    <a:pt x="145" y="116"/>
                    <a:pt x="218" y="157"/>
                  </a:cubicBezTo>
                  <a:close/>
                  <a:moveTo>
                    <a:pt x="279" y="288"/>
                  </a:moveTo>
                  <a:cubicBezTo>
                    <a:pt x="279" y="289"/>
                    <a:pt x="279" y="290"/>
                    <a:pt x="279" y="291"/>
                  </a:cubicBezTo>
                  <a:cubicBezTo>
                    <a:pt x="207" y="249"/>
                    <a:pt x="72" y="172"/>
                    <a:pt x="0" y="130"/>
                  </a:cubicBezTo>
                  <a:cubicBezTo>
                    <a:pt x="0" y="130"/>
                    <a:pt x="0" y="129"/>
                    <a:pt x="0" y="129"/>
                  </a:cubicBezTo>
                  <a:cubicBezTo>
                    <a:pt x="0" y="128"/>
                    <a:pt x="0" y="127"/>
                    <a:pt x="0" y="126"/>
                  </a:cubicBezTo>
                  <a:cubicBezTo>
                    <a:pt x="72" y="168"/>
                    <a:pt x="207" y="246"/>
                    <a:pt x="279" y="288"/>
                  </a:cubicBezTo>
                  <a:close/>
                  <a:moveTo>
                    <a:pt x="279" y="319"/>
                  </a:moveTo>
                  <a:cubicBezTo>
                    <a:pt x="207" y="277"/>
                    <a:pt x="72" y="200"/>
                    <a:pt x="0" y="158"/>
                  </a:cubicBezTo>
                  <a:cubicBezTo>
                    <a:pt x="0" y="159"/>
                    <a:pt x="0" y="159"/>
                    <a:pt x="0" y="160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72" y="203"/>
                    <a:pt x="207" y="281"/>
                    <a:pt x="279" y="323"/>
                  </a:cubicBezTo>
                  <a:cubicBezTo>
                    <a:pt x="279" y="322"/>
                    <a:pt x="279" y="320"/>
                    <a:pt x="279" y="319"/>
                  </a:cubicBezTo>
                  <a:close/>
                  <a:moveTo>
                    <a:pt x="279" y="351"/>
                  </a:moveTo>
                  <a:cubicBezTo>
                    <a:pt x="207" y="309"/>
                    <a:pt x="72" y="231"/>
                    <a:pt x="0" y="189"/>
                  </a:cubicBezTo>
                  <a:cubicBezTo>
                    <a:pt x="0" y="190"/>
                    <a:pt x="0" y="191"/>
                    <a:pt x="0" y="192"/>
                  </a:cubicBezTo>
                  <a:cubicBezTo>
                    <a:pt x="0" y="192"/>
                    <a:pt x="0" y="193"/>
                    <a:pt x="0" y="193"/>
                  </a:cubicBezTo>
                  <a:cubicBezTo>
                    <a:pt x="72" y="235"/>
                    <a:pt x="207" y="312"/>
                    <a:pt x="279" y="354"/>
                  </a:cubicBezTo>
                  <a:cubicBezTo>
                    <a:pt x="279" y="353"/>
                    <a:pt x="279" y="352"/>
                    <a:pt x="279" y="351"/>
                  </a:cubicBezTo>
                  <a:close/>
                  <a:moveTo>
                    <a:pt x="279" y="382"/>
                  </a:moveTo>
                  <a:cubicBezTo>
                    <a:pt x="207" y="340"/>
                    <a:pt x="72" y="263"/>
                    <a:pt x="0" y="221"/>
                  </a:cubicBezTo>
                  <a:cubicBezTo>
                    <a:pt x="0" y="222"/>
                    <a:pt x="0" y="223"/>
                    <a:pt x="0" y="223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72" y="266"/>
                    <a:pt x="207" y="344"/>
                    <a:pt x="279" y="386"/>
                  </a:cubicBezTo>
                  <a:cubicBezTo>
                    <a:pt x="279" y="385"/>
                    <a:pt x="279" y="384"/>
                    <a:pt x="279" y="382"/>
                  </a:cubicBezTo>
                  <a:close/>
                  <a:moveTo>
                    <a:pt x="342" y="450"/>
                  </a:moveTo>
                  <a:cubicBezTo>
                    <a:pt x="269" y="408"/>
                    <a:pt x="72" y="294"/>
                    <a:pt x="0" y="252"/>
                  </a:cubicBezTo>
                  <a:cubicBezTo>
                    <a:pt x="0" y="253"/>
                    <a:pt x="0" y="254"/>
                    <a:pt x="0" y="255"/>
                  </a:cubicBezTo>
                  <a:cubicBezTo>
                    <a:pt x="0" y="255"/>
                    <a:pt x="0" y="256"/>
                    <a:pt x="0" y="256"/>
                  </a:cubicBezTo>
                  <a:cubicBezTo>
                    <a:pt x="72" y="298"/>
                    <a:pt x="269" y="412"/>
                    <a:pt x="342" y="454"/>
                  </a:cubicBezTo>
                  <a:cubicBezTo>
                    <a:pt x="342" y="452"/>
                    <a:pt x="342" y="451"/>
                    <a:pt x="342" y="450"/>
                  </a:cubicBezTo>
                  <a:close/>
                  <a:moveTo>
                    <a:pt x="342" y="482"/>
                  </a:moveTo>
                  <a:cubicBezTo>
                    <a:pt x="269" y="440"/>
                    <a:pt x="72" y="326"/>
                    <a:pt x="0" y="284"/>
                  </a:cubicBezTo>
                  <a:cubicBezTo>
                    <a:pt x="0" y="285"/>
                    <a:pt x="0" y="286"/>
                    <a:pt x="0" y="286"/>
                  </a:cubicBezTo>
                  <a:cubicBezTo>
                    <a:pt x="0" y="287"/>
                    <a:pt x="0" y="287"/>
                    <a:pt x="0" y="288"/>
                  </a:cubicBezTo>
                  <a:cubicBezTo>
                    <a:pt x="72" y="329"/>
                    <a:pt x="269" y="443"/>
                    <a:pt x="342" y="485"/>
                  </a:cubicBezTo>
                  <a:cubicBezTo>
                    <a:pt x="342" y="484"/>
                    <a:pt x="342" y="483"/>
                    <a:pt x="342" y="482"/>
                  </a:cubicBezTo>
                  <a:close/>
                  <a:moveTo>
                    <a:pt x="342" y="513"/>
                  </a:moveTo>
                  <a:cubicBezTo>
                    <a:pt x="342" y="514"/>
                    <a:pt x="342" y="516"/>
                    <a:pt x="342" y="517"/>
                  </a:cubicBezTo>
                  <a:cubicBezTo>
                    <a:pt x="269" y="475"/>
                    <a:pt x="72" y="361"/>
                    <a:pt x="0" y="319"/>
                  </a:cubicBezTo>
                  <a:cubicBezTo>
                    <a:pt x="0" y="319"/>
                    <a:pt x="0" y="318"/>
                    <a:pt x="0" y="318"/>
                  </a:cubicBezTo>
                  <a:cubicBezTo>
                    <a:pt x="0" y="317"/>
                    <a:pt x="0" y="316"/>
                    <a:pt x="0" y="315"/>
                  </a:cubicBezTo>
                  <a:cubicBezTo>
                    <a:pt x="72" y="357"/>
                    <a:pt x="269" y="471"/>
                    <a:pt x="342" y="513"/>
                  </a:cubicBezTo>
                  <a:close/>
                  <a:moveTo>
                    <a:pt x="342" y="545"/>
                  </a:moveTo>
                  <a:cubicBezTo>
                    <a:pt x="342" y="546"/>
                    <a:pt x="342" y="547"/>
                    <a:pt x="342" y="548"/>
                  </a:cubicBezTo>
                  <a:cubicBezTo>
                    <a:pt x="269" y="506"/>
                    <a:pt x="72" y="393"/>
                    <a:pt x="0" y="351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0" y="349"/>
                    <a:pt x="0" y="348"/>
                    <a:pt x="0" y="347"/>
                  </a:cubicBezTo>
                  <a:cubicBezTo>
                    <a:pt x="72" y="389"/>
                    <a:pt x="269" y="503"/>
                    <a:pt x="342" y="545"/>
                  </a:cubicBezTo>
                  <a:close/>
                  <a:moveTo>
                    <a:pt x="342" y="576"/>
                  </a:moveTo>
                  <a:cubicBezTo>
                    <a:pt x="342" y="577"/>
                    <a:pt x="342" y="579"/>
                    <a:pt x="342" y="580"/>
                  </a:cubicBezTo>
                  <a:cubicBezTo>
                    <a:pt x="269" y="538"/>
                    <a:pt x="72" y="424"/>
                    <a:pt x="0" y="382"/>
                  </a:cubicBezTo>
                  <a:cubicBezTo>
                    <a:pt x="0" y="382"/>
                    <a:pt x="0" y="381"/>
                    <a:pt x="0" y="381"/>
                  </a:cubicBezTo>
                  <a:cubicBezTo>
                    <a:pt x="0" y="380"/>
                    <a:pt x="0" y="379"/>
                    <a:pt x="0" y="379"/>
                  </a:cubicBezTo>
                  <a:cubicBezTo>
                    <a:pt x="72" y="420"/>
                    <a:pt x="269" y="534"/>
                    <a:pt x="342" y="576"/>
                  </a:cubicBezTo>
                  <a:close/>
                  <a:moveTo>
                    <a:pt x="342" y="608"/>
                  </a:moveTo>
                  <a:cubicBezTo>
                    <a:pt x="342" y="609"/>
                    <a:pt x="342" y="610"/>
                    <a:pt x="342" y="611"/>
                  </a:cubicBezTo>
                  <a:cubicBezTo>
                    <a:pt x="269" y="569"/>
                    <a:pt x="72" y="456"/>
                    <a:pt x="0" y="414"/>
                  </a:cubicBezTo>
                  <a:cubicBezTo>
                    <a:pt x="0" y="413"/>
                    <a:pt x="0" y="413"/>
                    <a:pt x="0" y="413"/>
                  </a:cubicBezTo>
                  <a:cubicBezTo>
                    <a:pt x="0" y="412"/>
                    <a:pt x="0" y="411"/>
                    <a:pt x="0" y="410"/>
                  </a:cubicBezTo>
                  <a:cubicBezTo>
                    <a:pt x="72" y="452"/>
                    <a:pt x="269" y="566"/>
                    <a:pt x="342" y="608"/>
                  </a:cubicBezTo>
                  <a:close/>
                  <a:moveTo>
                    <a:pt x="342" y="639"/>
                  </a:moveTo>
                  <a:cubicBezTo>
                    <a:pt x="342" y="640"/>
                    <a:pt x="342" y="642"/>
                    <a:pt x="342" y="643"/>
                  </a:cubicBezTo>
                  <a:cubicBezTo>
                    <a:pt x="269" y="601"/>
                    <a:pt x="72" y="487"/>
                    <a:pt x="0" y="445"/>
                  </a:cubicBezTo>
                  <a:cubicBezTo>
                    <a:pt x="0" y="445"/>
                    <a:pt x="0" y="444"/>
                    <a:pt x="0" y="444"/>
                  </a:cubicBezTo>
                  <a:cubicBezTo>
                    <a:pt x="0" y="443"/>
                    <a:pt x="0" y="442"/>
                    <a:pt x="0" y="442"/>
                  </a:cubicBezTo>
                  <a:cubicBezTo>
                    <a:pt x="72" y="484"/>
                    <a:pt x="269" y="597"/>
                    <a:pt x="342" y="639"/>
                  </a:cubicBezTo>
                  <a:close/>
                  <a:moveTo>
                    <a:pt x="342" y="671"/>
                  </a:moveTo>
                  <a:cubicBezTo>
                    <a:pt x="342" y="672"/>
                    <a:pt x="342" y="673"/>
                    <a:pt x="342" y="674"/>
                  </a:cubicBezTo>
                  <a:cubicBezTo>
                    <a:pt x="269" y="632"/>
                    <a:pt x="72" y="519"/>
                    <a:pt x="0" y="477"/>
                  </a:cubicBezTo>
                  <a:cubicBezTo>
                    <a:pt x="0" y="476"/>
                    <a:pt x="0" y="476"/>
                    <a:pt x="0" y="476"/>
                  </a:cubicBezTo>
                  <a:cubicBezTo>
                    <a:pt x="0" y="475"/>
                    <a:pt x="0" y="474"/>
                    <a:pt x="0" y="473"/>
                  </a:cubicBezTo>
                  <a:cubicBezTo>
                    <a:pt x="72" y="515"/>
                    <a:pt x="269" y="629"/>
                    <a:pt x="342" y="671"/>
                  </a:cubicBezTo>
                  <a:close/>
                  <a:moveTo>
                    <a:pt x="342" y="702"/>
                  </a:moveTo>
                  <a:cubicBezTo>
                    <a:pt x="269" y="660"/>
                    <a:pt x="72" y="547"/>
                    <a:pt x="0" y="505"/>
                  </a:cubicBezTo>
                  <a:cubicBezTo>
                    <a:pt x="0" y="506"/>
                    <a:pt x="0" y="506"/>
                    <a:pt x="0" y="507"/>
                  </a:cubicBezTo>
                  <a:cubicBezTo>
                    <a:pt x="0" y="508"/>
                    <a:pt x="0" y="508"/>
                    <a:pt x="0" y="508"/>
                  </a:cubicBezTo>
                  <a:cubicBezTo>
                    <a:pt x="72" y="550"/>
                    <a:pt x="269" y="664"/>
                    <a:pt x="342" y="706"/>
                  </a:cubicBezTo>
                  <a:cubicBezTo>
                    <a:pt x="342" y="705"/>
                    <a:pt x="342" y="704"/>
                    <a:pt x="342" y="702"/>
                  </a:cubicBezTo>
                  <a:close/>
                  <a:moveTo>
                    <a:pt x="342" y="734"/>
                  </a:moveTo>
                  <a:cubicBezTo>
                    <a:pt x="269" y="692"/>
                    <a:pt x="72" y="578"/>
                    <a:pt x="0" y="536"/>
                  </a:cubicBezTo>
                  <a:cubicBezTo>
                    <a:pt x="0" y="537"/>
                    <a:pt x="0" y="538"/>
                    <a:pt x="0" y="539"/>
                  </a:cubicBezTo>
                  <a:cubicBezTo>
                    <a:pt x="0" y="539"/>
                    <a:pt x="0" y="539"/>
                    <a:pt x="0" y="540"/>
                  </a:cubicBezTo>
                  <a:cubicBezTo>
                    <a:pt x="72" y="582"/>
                    <a:pt x="269" y="696"/>
                    <a:pt x="342" y="737"/>
                  </a:cubicBezTo>
                  <a:cubicBezTo>
                    <a:pt x="342" y="736"/>
                    <a:pt x="342" y="735"/>
                    <a:pt x="342" y="734"/>
                  </a:cubicBezTo>
                  <a:close/>
                  <a:moveTo>
                    <a:pt x="342" y="765"/>
                  </a:moveTo>
                  <a:cubicBezTo>
                    <a:pt x="269" y="723"/>
                    <a:pt x="72" y="610"/>
                    <a:pt x="0" y="568"/>
                  </a:cubicBezTo>
                  <a:cubicBezTo>
                    <a:pt x="0" y="569"/>
                    <a:pt x="0" y="569"/>
                    <a:pt x="0" y="570"/>
                  </a:cubicBezTo>
                  <a:cubicBezTo>
                    <a:pt x="0" y="571"/>
                    <a:pt x="0" y="571"/>
                    <a:pt x="0" y="571"/>
                  </a:cubicBezTo>
                  <a:cubicBezTo>
                    <a:pt x="72" y="613"/>
                    <a:pt x="269" y="727"/>
                    <a:pt x="342" y="769"/>
                  </a:cubicBezTo>
                  <a:cubicBezTo>
                    <a:pt x="342" y="768"/>
                    <a:pt x="342" y="767"/>
                    <a:pt x="342" y="765"/>
                  </a:cubicBezTo>
                  <a:close/>
                  <a:moveTo>
                    <a:pt x="342" y="797"/>
                  </a:moveTo>
                  <a:cubicBezTo>
                    <a:pt x="269" y="755"/>
                    <a:pt x="72" y="641"/>
                    <a:pt x="0" y="599"/>
                  </a:cubicBezTo>
                  <a:cubicBezTo>
                    <a:pt x="0" y="600"/>
                    <a:pt x="0" y="601"/>
                    <a:pt x="0" y="602"/>
                  </a:cubicBezTo>
                  <a:cubicBezTo>
                    <a:pt x="0" y="602"/>
                    <a:pt x="0" y="603"/>
                    <a:pt x="0" y="603"/>
                  </a:cubicBezTo>
                  <a:cubicBezTo>
                    <a:pt x="72" y="645"/>
                    <a:pt x="269" y="759"/>
                    <a:pt x="342" y="801"/>
                  </a:cubicBezTo>
                  <a:cubicBezTo>
                    <a:pt x="342" y="799"/>
                    <a:pt x="342" y="798"/>
                    <a:pt x="342" y="797"/>
                  </a:cubicBezTo>
                  <a:close/>
                  <a:moveTo>
                    <a:pt x="342" y="828"/>
                  </a:moveTo>
                  <a:cubicBezTo>
                    <a:pt x="269" y="787"/>
                    <a:pt x="72" y="673"/>
                    <a:pt x="0" y="631"/>
                  </a:cubicBezTo>
                  <a:cubicBezTo>
                    <a:pt x="0" y="632"/>
                    <a:pt x="0" y="632"/>
                    <a:pt x="0" y="633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72" y="676"/>
                    <a:pt x="269" y="790"/>
                    <a:pt x="342" y="832"/>
                  </a:cubicBezTo>
                  <a:cubicBezTo>
                    <a:pt x="342" y="831"/>
                    <a:pt x="342" y="830"/>
                    <a:pt x="342" y="828"/>
                  </a:cubicBezTo>
                  <a:close/>
                  <a:moveTo>
                    <a:pt x="345" y="862"/>
                  </a:moveTo>
                  <a:cubicBezTo>
                    <a:pt x="0" y="662"/>
                    <a:pt x="0" y="662"/>
                    <a:pt x="0" y="662"/>
                  </a:cubicBezTo>
                  <a:cubicBezTo>
                    <a:pt x="0" y="665"/>
                    <a:pt x="0" y="665"/>
                    <a:pt x="0" y="665"/>
                  </a:cubicBezTo>
                  <a:cubicBezTo>
                    <a:pt x="0" y="666"/>
                    <a:pt x="0" y="666"/>
                    <a:pt x="0" y="666"/>
                  </a:cubicBezTo>
                  <a:cubicBezTo>
                    <a:pt x="345" y="865"/>
                    <a:pt x="345" y="865"/>
                    <a:pt x="345" y="865"/>
                  </a:cubicBezTo>
                  <a:cubicBezTo>
                    <a:pt x="345" y="862"/>
                    <a:pt x="345" y="862"/>
                    <a:pt x="345" y="862"/>
                  </a:cubicBezTo>
                  <a:close/>
                  <a:moveTo>
                    <a:pt x="218" y="189"/>
                  </a:moveTo>
                  <a:cubicBezTo>
                    <a:pt x="218" y="190"/>
                    <a:pt x="218" y="191"/>
                    <a:pt x="218" y="193"/>
                  </a:cubicBezTo>
                  <a:cubicBezTo>
                    <a:pt x="145" y="151"/>
                    <a:pt x="72" y="109"/>
                    <a:pt x="0" y="67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5"/>
                    <a:pt x="0" y="64"/>
                    <a:pt x="0" y="63"/>
                  </a:cubicBezTo>
                  <a:cubicBezTo>
                    <a:pt x="72" y="105"/>
                    <a:pt x="145" y="147"/>
                    <a:pt x="218" y="189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6" name="Freeform 150"/>
            <p:cNvSpPr/>
            <p:nvPr/>
          </p:nvSpPr>
          <p:spPr bwMode="auto">
            <a:xfrm>
              <a:off x="6227763" y="2638425"/>
              <a:ext cx="7938" cy="1944688"/>
            </a:xfrm>
            <a:custGeom>
              <a:avLst/>
              <a:gdLst>
                <a:gd name="T0" fmla="*/ 5 w 5"/>
                <a:gd name="T1" fmla="*/ 4 h 1225"/>
                <a:gd name="T2" fmla="*/ 5 w 5"/>
                <a:gd name="T3" fmla="*/ 1225 h 1225"/>
                <a:gd name="T4" fmla="*/ 0 w 5"/>
                <a:gd name="T5" fmla="*/ 1221 h 1225"/>
                <a:gd name="T6" fmla="*/ 0 w 5"/>
                <a:gd name="T7" fmla="*/ 0 h 1225"/>
                <a:gd name="T8" fmla="*/ 5 w 5"/>
                <a:gd name="T9" fmla="*/ 4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225">
                  <a:moveTo>
                    <a:pt x="5" y="4"/>
                  </a:moveTo>
                  <a:lnTo>
                    <a:pt x="5" y="1225"/>
                  </a:lnTo>
                  <a:lnTo>
                    <a:pt x="0" y="1221"/>
                  </a:lnTo>
                  <a:lnTo>
                    <a:pt x="0" y="0"/>
                  </a:lnTo>
                  <a:lnTo>
                    <a:pt x="5" y="4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7" name="Freeform 151"/>
            <p:cNvSpPr/>
            <p:nvPr/>
          </p:nvSpPr>
          <p:spPr bwMode="auto">
            <a:xfrm>
              <a:off x="6026151" y="2524125"/>
              <a:ext cx="7938" cy="1944688"/>
            </a:xfrm>
            <a:custGeom>
              <a:avLst/>
              <a:gdLst>
                <a:gd name="T0" fmla="*/ 3 w 3"/>
                <a:gd name="T1" fmla="*/ 2 h 695"/>
                <a:gd name="T2" fmla="*/ 3 w 3"/>
                <a:gd name="T3" fmla="*/ 695 h 695"/>
                <a:gd name="T4" fmla="*/ 0 w 3"/>
                <a:gd name="T5" fmla="*/ 693 h 695"/>
                <a:gd name="T6" fmla="*/ 0 w 3"/>
                <a:gd name="T7" fmla="*/ 0 h 695"/>
                <a:gd name="T8" fmla="*/ 3 w 3"/>
                <a:gd name="T9" fmla="*/ 2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95">
                  <a:moveTo>
                    <a:pt x="3" y="2"/>
                  </a:moveTo>
                  <a:cubicBezTo>
                    <a:pt x="3" y="231"/>
                    <a:pt x="3" y="466"/>
                    <a:pt x="3" y="695"/>
                  </a:cubicBezTo>
                  <a:cubicBezTo>
                    <a:pt x="2" y="695"/>
                    <a:pt x="1" y="694"/>
                    <a:pt x="0" y="693"/>
                  </a:cubicBezTo>
                  <a:cubicBezTo>
                    <a:pt x="0" y="464"/>
                    <a:pt x="0" y="229"/>
                    <a:pt x="0" y="0"/>
                  </a:cubicBezTo>
                  <a:cubicBezTo>
                    <a:pt x="1" y="1"/>
                    <a:pt x="2" y="1"/>
                    <a:pt x="3" y="2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8" name="Freeform 154"/>
            <p:cNvSpPr/>
            <p:nvPr/>
          </p:nvSpPr>
          <p:spPr bwMode="auto">
            <a:xfrm>
              <a:off x="5148263" y="1835150"/>
              <a:ext cx="1539875" cy="641350"/>
            </a:xfrm>
            <a:custGeom>
              <a:avLst/>
              <a:gdLst>
                <a:gd name="T0" fmla="*/ 180 w 970"/>
                <a:gd name="T1" fmla="*/ 252 h 404"/>
                <a:gd name="T2" fmla="*/ 301 w 970"/>
                <a:gd name="T3" fmla="*/ 182 h 404"/>
                <a:gd name="T4" fmla="*/ 685 w 970"/>
                <a:gd name="T5" fmla="*/ 404 h 404"/>
                <a:gd name="T6" fmla="*/ 970 w 970"/>
                <a:gd name="T7" fmla="*/ 240 h 404"/>
                <a:gd name="T8" fmla="*/ 555 w 970"/>
                <a:gd name="T9" fmla="*/ 0 h 404"/>
                <a:gd name="T10" fmla="*/ 257 w 970"/>
                <a:gd name="T11" fmla="*/ 0 h 404"/>
                <a:gd name="T12" fmla="*/ 0 w 970"/>
                <a:gd name="T13" fmla="*/ 148 h 404"/>
                <a:gd name="T14" fmla="*/ 180 w 970"/>
                <a:gd name="T15" fmla="*/ 252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0" h="404">
                  <a:moveTo>
                    <a:pt x="180" y="252"/>
                  </a:moveTo>
                  <a:lnTo>
                    <a:pt x="301" y="182"/>
                  </a:lnTo>
                  <a:lnTo>
                    <a:pt x="685" y="404"/>
                  </a:lnTo>
                  <a:lnTo>
                    <a:pt x="970" y="240"/>
                  </a:lnTo>
                  <a:lnTo>
                    <a:pt x="555" y="0"/>
                  </a:lnTo>
                  <a:lnTo>
                    <a:pt x="257" y="0"/>
                  </a:lnTo>
                  <a:lnTo>
                    <a:pt x="0" y="148"/>
                  </a:lnTo>
                  <a:lnTo>
                    <a:pt x="180" y="252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9" name="Freeform 156"/>
            <p:cNvSpPr/>
            <p:nvPr/>
          </p:nvSpPr>
          <p:spPr bwMode="auto">
            <a:xfrm>
              <a:off x="6019801" y="1866900"/>
              <a:ext cx="604838" cy="436563"/>
            </a:xfrm>
            <a:custGeom>
              <a:avLst/>
              <a:gdLst>
                <a:gd name="T0" fmla="*/ 286 w 381"/>
                <a:gd name="T1" fmla="*/ 275 h 275"/>
                <a:gd name="T2" fmla="*/ 381 w 381"/>
                <a:gd name="T3" fmla="*/ 220 h 275"/>
                <a:gd name="T4" fmla="*/ 0 w 381"/>
                <a:gd name="T5" fmla="*/ 0 h 275"/>
                <a:gd name="T6" fmla="*/ 0 w 381"/>
                <a:gd name="T7" fmla="*/ 111 h 275"/>
                <a:gd name="T8" fmla="*/ 286 w 381"/>
                <a:gd name="T9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1" h="275">
                  <a:moveTo>
                    <a:pt x="286" y="275"/>
                  </a:moveTo>
                  <a:lnTo>
                    <a:pt x="381" y="220"/>
                  </a:lnTo>
                  <a:lnTo>
                    <a:pt x="0" y="0"/>
                  </a:lnTo>
                  <a:lnTo>
                    <a:pt x="0" y="111"/>
                  </a:lnTo>
                  <a:lnTo>
                    <a:pt x="286" y="275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0" name="Freeform 159"/>
            <p:cNvSpPr/>
            <p:nvPr/>
          </p:nvSpPr>
          <p:spPr bwMode="auto">
            <a:xfrm>
              <a:off x="5148263" y="2070100"/>
              <a:ext cx="285750" cy="207963"/>
            </a:xfrm>
            <a:custGeom>
              <a:avLst/>
              <a:gdLst>
                <a:gd name="T0" fmla="*/ 180 w 180"/>
                <a:gd name="T1" fmla="*/ 104 h 131"/>
                <a:gd name="T2" fmla="*/ 0 w 180"/>
                <a:gd name="T3" fmla="*/ 0 h 131"/>
                <a:gd name="T4" fmla="*/ 0 w 180"/>
                <a:gd name="T5" fmla="*/ 27 h 131"/>
                <a:gd name="T6" fmla="*/ 180 w 180"/>
                <a:gd name="T7" fmla="*/ 131 h 131"/>
                <a:gd name="T8" fmla="*/ 180 w 180"/>
                <a:gd name="T9" fmla="*/ 10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131">
                  <a:moveTo>
                    <a:pt x="180" y="104"/>
                  </a:moveTo>
                  <a:lnTo>
                    <a:pt x="0" y="0"/>
                  </a:lnTo>
                  <a:lnTo>
                    <a:pt x="0" y="27"/>
                  </a:lnTo>
                  <a:lnTo>
                    <a:pt x="180" y="131"/>
                  </a:lnTo>
                  <a:lnTo>
                    <a:pt x="180" y="104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1" name="Freeform 161"/>
            <p:cNvSpPr/>
            <p:nvPr/>
          </p:nvSpPr>
          <p:spPr bwMode="auto">
            <a:xfrm>
              <a:off x="5626101" y="2124075"/>
              <a:ext cx="609600" cy="393700"/>
            </a:xfrm>
            <a:custGeom>
              <a:avLst/>
              <a:gdLst>
                <a:gd name="T0" fmla="*/ 384 w 384"/>
                <a:gd name="T1" fmla="*/ 222 h 248"/>
                <a:gd name="T2" fmla="*/ 0 w 384"/>
                <a:gd name="T3" fmla="*/ 0 h 248"/>
                <a:gd name="T4" fmla="*/ 0 w 384"/>
                <a:gd name="T5" fmla="*/ 26 h 248"/>
                <a:gd name="T6" fmla="*/ 384 w 384"/>
                <a:gd name="T7" fmla="*/ 248 h 248"/>
                <a:gd name="T8" fmla="*/ 384 w 384"/>
                <a:gd name="T9" fmla="*/ 22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4" h="248">
                  <a:moveTo>
                    <a:pt x="384" y="222"/>
                  </a:moveTo>
                  <a:lnTo>
                    <a:pt x="0" y="0"/>
                  </a:lnTo>
                  <a:lnTo>
                    <a:pt x="0" y="26"/>
                  </a:lnTo>
                  <a:lnTo>
                    <a:pt x="384" y="248"/>
                  </a:lnTo>
                  <a:lnTo>
                    <a:pt x="384" y="222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2" name="Freeform 163"/>
            <p:cNvSpPr/>
            <p:nvPr/>
          </p:nvSpPr>
          <p:spPr bwMode="auto">
            <a:xfrm>
              <a:off x="5235576" y="1893888"/>
              <a:ext cx="1363663" cy="546100"/>
            </a:xfrm>
            <a:custGeom>
              <a:avLst/>
              <a:gdLst>
                <a:gd name="T0" fmla="*/ 859 w 859"/>
                <a:gd name="T1" fmla="*/ 212 h 344"/>
                <a:gd name="T2" fmla="*/ 494 w 859"/>
                <a:gd name="T3" fmla="*/ 0 h 344"/>
                <a:gd name="T4" fmla="*/ 208 w 859"/>
                <a:gd name="T5" fmla="*/ 0 h 344"/>
                <a:gd name="T6" fmla="*/ 0 w 859"/>
                <a:gd name="T7" fmla="*/ 120 h 344"/>
                <a:gd name="T8" fmla="*/ 125 w 859"/>
                <a:gd name="T9" fmla="*/ 192 h 344"/>
                <a:gd name="T10" fmla="*/ 246 w 859"/>
                <a:gd name="T11" fmla="*/ 122 h 344"/>
                <a:gd name="T12" fmla="*/ 269 w 859"/>
                <a:gd name="T13" fmla="*/ 136 h 344"/>
                <a:gd name="T14" fmla="*/ 630 w 859"/>
                <a:gd name="T15" fmla="*/ 344 h 344"/>
                <a:gd name="T16" fmla="*/ 859 w 859"/>
                <a:gd name="T17" fmla="*/ 21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9" h="344">
                  <a:moveTo>
                    <a:pt x="859" y="212"/>
                  </a:moveTo>
                  <a:lnTo>
                    <a:pt x="494" y="0"/>
                  </a:lnTo>
                  <a:lnTo>
                    <a:pt x="208" y="0"/>
                  </a:lnTo>
                  <a:lnTo>
                    <a:pt x="0" y="120"/>
                  </a:lnTo>
                  <a:lnTo>
                    <a:pt x="125" y="192"/>
                  </a:lnTo>
                  <a:lnTo>
                    <a:pt x="246" y="122"/>
                  </a:lnTo>
                  <a:lnTo>
                    <a:pt x="269" y="136"/>
                  </a:lnTo>
                  <a:lnTo>
                    <a:pt x="630" y="344"/>
                  </a:lnTo>
                  <a:lnTo>
                    <a:pt x="859" y="212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3" name="Freeform 164"/>
            <p:cNvSpPr/>
            <p:nvPr/>
          </p:nvSpPr>
          <p:spPr bwMode="auto">
            <a:xfrm>
              <a:off x="5265738" y="1893888"/>
              <a:ext cx="1333500" cy="546100"/>
            </a:xfrm>
            <a:custGeom>
              <a:avLst/>
              <a:gdLst>
                <a:gd name="T0" fmla="*/ 475 w 840"/>
                <a:gd name="T1" fmla="*/ 0 h 344"/>
                <a:gd name="T2" fmla="*/ 208 w 840"/>
                <a:gd name="T3" fmla="*/ 0 h 344"/>
                <a:gd name="T4" fmla="*/ 0 w 840"/>
                <a:gd name="T5" fmla="*/ 120 h 344"/>
                <a:gd name="T6" fmla="*/ 115 w 840"/>
                <a:gd name="T7" fmla="*/ 187 h 344"/>
                <a:gd name="T8" fmla="*/ 227 w 840"/>
                <a:gd name="T9" fmla="*/ 122 h 344"/>
                <a:gd name="T10" fmla="*/ 250 w 840"/>
                <a:gd name="T11" fmla="*/ 136 h 344"/>
                <a:gd name="T12" fmla="*/ 611 w 840"/>
                <a:gd name="T13" fmla="*/ 344 h 344"/>
                <a:gd name="T14" fmla="*/ 662 w 840"/>
                <a:gd name="T15" fmla="*/ 314 h 344"/>
                <a:gd name="T16" fmla="*/ 611 w 840"/>
                <a:gd name="T17" fmla="*/ 314 h 344"/>
                <a:gd name="T18" fmla="*/ 252 w 840"/>
                <a:gd name="T19" fmla="*/ 108 h 344"/>
                <a:gd name="T20" fmla="*/ 368 w 840"/>
                <a:gd name="T21" fmla="*/ 41 h 344"/>
                <a:gd name="T22" fmla="*/ 428 w 840"/>
                <a:gd name="T23" fmla="*/ 41 h 344"/>
                <a:gd name="T24" fmla="*/ 465 w 840"/>
                <a:gd name="T25" fmla="*/ 41 h 344"/>
                <a:gd name="T26" fmla="*/ 525 w 840"/>
                <a:gd name="T27" fmla="*/ 41 h 344"/>
                <a:gd name="T28" fmla="*/ 829 w 840"/>
                <a:gd name="T29" fmla="*/ 217 h 344"/>
                <a:gd name="T30" fmla="*/ 840 w 840"/>
                <a:gd name="T31" fmla="*/ 212 h 344"/>
                <a:gd name="T32" fmla="*/ 475 w 840"/>
                <a:gd name="T33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0" h="344">
                  <a:moveTo>
                    <a:pt x="475" y="0"/>
                  </a:moveTo>
                  <a:lnTo>
                    <a:pt x="208" y="0"/>
                  </a:lnTo>
                  <a:lnTo>
                    <a:pt x="0" y="120"/>
                  </a:lnTo>
                  <a:lnTo>
                    <a:pt x="115" y="187"/>
                  </a:lnTo>
                  <a:lnTo>
                    <a:pt x="227" y="122"/>
                  </a:lnTo>
                  <a:lnTo>
                    <a:pt x="250" y="136"/>
                  </a:lnTo>
                  <a:lnTo>
                    <a:pt x="611" y="344"/>
                  </a:lnTo>
                  <a:lnTo>
                    <a:pt x="662" y="314"/>
                  </a:lnTo>
                  <a:lnTo>
                    <a:pt x="611" y="314"/>
                  </a:lnTo>
                  <a:lnTo>
                    <a:pt x="252" y="108"/>
                  </a:lnTo>
                  <a:lnTo>
                    <a:pt x="368" y="41"/>
                  </a:lnTo>
                  <a:lnTo>
                    <a:pt x="428" y="41"/>
                  </a:lnTo>
                  <a:lnTo>
                    <a:pt x="465" y="41"/>
                  </a:lnTo>
                  <a:lnTo>
                    <a:pt x="525" y="41"/>
                  </a:lnTo>
                  <a:lnTo>
                    <a:pt x="829" y="217"/>
                  </a:lnTo>
                  <a:lnTo>
                    <a:pt x="840" y="212"/>
                  </a:lnTo>
                  <a:lnTo>
                    <a:pt x="475" y="0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4" name="Freeform 165"/>
            <p:cNvSpPr/>
            <p:nvPr/>
          </p:nvSpPr>
          <p:spPr bwMode="auto">
            <a:xfrm>
              <a:off x="5665788" y="1843088"/>
              <a:ext cx="830263" cy="436563"/>
            </a:xfrm>
            <a:custGeom>
              <a:avLst/>
              <a:gdLst>
                <a:gd name="T0" fmla="*/ 0 w 523"/>
                <a:gd name="T1" fmla="*/ 67 h 275"/>
                <a:gd name="T2" fmla="*/ 359 w 523"/>
                <a:gd name="T3" fmla="*/ 275 h 275"/>
                <a:gd name="T4" fmla="*/ 523 w 523"/>
                <a:gd name="T5" fmla="*/ 180 h 275"/>
                <a:gd name="T6" fmla="*/ 213 w 523"/>
                <a:gd name="T7" fmla="*/ 0 h 275"/>
                <a:gd name="T8" fmla="*/ 116 w 523"/>
                <a:gd name="T9" fmla="*/ 0 h 275"/>
                <a:gd name="T10" fmla="*/ 0 w 523"/>
                <a:gd name="T11" fmla="*/ 6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3" h="275">
                  <a:moveTo>
                    <a:pt x="0" y="67"/>
                  </a:moveTo>
                  <a:lnTo>
                    <a:pt x="359" y="275"/>
                  </a:lnTo>
                  <a:lnTo>
                    <a:pt x="523" y="180"/>
                  </a:lnTo>
                  <a:lnTo>
                    <a:pt x="213" y="0"/>
                  </a:lnTo>
                  <a:lnTo>
                    <a:pt x="116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5" name="Freeform 171"/>
            <p:cNvSpPr/>
            <p:nvPr/>
          </p:nvSpPr>
          <p:spPr bwMode="auto">
            <a:xfrm>
              <a:off x="5740401" y="1890713"/>
              <a:ext cx="679450" cy="352425"/>
            </a:xfrm>
            <a:custGeom>
              <a:avLst/>
              <a:gdLst>
                <a:gd name="T0" fmla="*/ 428 w 428"/>
                <a:gd name="T1" fmla="*/ 154 h 222"/>
                <a:gd name="T2" fmla="*/ 161 w 428"/>
                <a:gd name="T3" fmla="*/ 0 h 222"/>
                <a:gd name="T4" fmla="*/ 74 w 428"/>
                <a:gd name="T5" fmla="*/ 0 h 222"/>
                <a:gd name="T6" fmla="*/ 0 w 428"/>
                <a:gd name="T7" fmla="*/ 43 h 222"/>
                <a:gd name="T8" fmla="*/ 312 w 428"/>
                <a:gd name="T9" fmla="*/ 222 h 222"/>
                <a:gd name="T10" fmla="*/ 428 w 428"/>
                <a:gd name="T11" fmla="*/ 15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8" h="222">
                  <a:moveTo>
                    <a:pt x="428" y="154"/>
                  </a:moveTo>
                  <a:lnTo>
                    <a:pt x="161" y="0"/>
                  </a:lnTo>
                  <a:lnTo>
                    <a:pt x="74" y="0"/>
                  </a:lnTo>
                  <a:lnTo>
                    <a:pt x="0" y="43"/>
                  </a:lnTo>
                  <a:lnTo>
                    <a:pt x="312" y="222"/>
                  </a:lnTo>
                  <a:lnTo>
                    <a:pt x="428" y="154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6" name="Freeform 176"/>
            <p:cNvSpPr/>
            <p:nvPr/>
          </p:nvSpPr>
          <p:spPr bwMode="auto">
            <a:xfrm>
              <a:off x="5459413" y="4319588"/>
              <a:ext cx="52388" cy="80963"/>
            </a:xfrm>
            <a:custGeom>
              <a:avLst/>
              <a:gdLst>
                <a:gd name="T0" fmla="*/ 19 w 19"/>
                <a:gd name="T1" fmla="*/ 0 h 29"/>
                <a:gd name="T2" fmla="*/ 19 w 19"/>
                <a:gd name="T3" fmla="*/ 18 h 29"/>
                <a:gd name="T4" fmla="*/ 0 w 19"/>
                <a:gd name="T5" fmla="*/ 29 h 29"/>
                <a:gd name="T6" fmla="*/ 0 w 19"/>
                <a:gd name="T7" fmla="*/ 11 h 29"/>
                <a:gd name="T8" fmla="*/ 19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19" y="0"/>
                  </a:moveTo>
                  <a:cubicBezTo>
                    <a:pt x="19" y="10"/>
                    <a:pt x="19" y="7"/>
                    <a:pt x="19" y="18"/>
                  </a:cubicBezTo>
                  <a:cubicBezTo>
                    <a:pt x="15" y="20"/>
                    <a:pt x="4" y="27"/>
                    <a:pt x="0" y="29"/>
                  </a:cubicBezTo>
                  <a:cubicBezTo>
                    <a:pt x="0" y="18"/>
                    <a:pt x="0" y="21"/>
                    <a:pt x="0" y="11"/>
                  </a:cubicBezTo>
                  <a:cubicBezTo>
                    <a:pt x="4" y="8"/>
                    <a:pt x="15" y="2"/>
                    <a:pt x="19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7" name="Freeform 179"/>
            <p:cNvSpPr/>
            <p:nvPr/>
          </p:nvSpPr>
          <p:spPr bwMode="auto">
            <a:xfrm>
              <a:off x="5541963" y="4270375"/>
              <a:ext cx="53975" cy="80963"/>
            </a:xfrm>
            <a:custGeom>
              <a:avLst/>
              <a:gdLst>
                <a:gd name="T0" fmla="*/ 19 w 19"/>
                <a:gd name="T1" fmla="*/ 0 h 29"/>
                <a:gd name="T2" fmla="*/ 19 w 19"/>
                <a:gd name="T3" fmla="*/ 18 h 29"/>
                <a:gd name="T4" fmla="*/ 0 w 19"/>
                <a:gd name="T5" fmla="*/ 29 h 29"/>
                <a:gd name="T6" fmla="*/ 0 w 19"/>
                <a:gd name="T7" fmla="*/ 11 h 29"/>
                <a:gd name="T8" fmla="*/ 19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19" y="0"/>
                  </a:moveTo>
                  <a:cubicBezTo>
                    <a:pt x="19" y="11"/>
                    <a:pt x="19" y="8"/>
                    <a:pt x="19" y="18"/>
                  </a:cubicBezTo>
                  <a:cubicBezTo>
                    <a:pt x="15" y="21"/>
                    <a:pt x="4" y="27"/>
                    <a:pt x="0" y="29"/>
                  </a:cubicBezTo>
                  <a:cubicBezTo>
                    <a:pt x="0" y="19"/>
                    <a:pt x="0" y="22"/>
                    <a:pt x="0" y="11"/>
                  </a:cubicBezTo>
                  <a:cubicBezTo>
                    <a:pt x="4" y="9"/>
                    <a:pt x="15" y="2"/>
                    <a:pt x="19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8" name="Freeform 182"/>
            <p:cNvSpPr/>
            <p:nvPr/>
          </p:nvSpPr>
          <p:spPr bwMode="auto">
            <a:xfrm>
              <a:off x="5456238" y="4362450"/>
              <a:ext cx="139700" cy="184150"/>
            </a:xfrm>
            <a:custGeom>
              <a:avLst/>
              <a:gdLst>
                <a:gd name="T0" fmla="*/ 50 w 50"/>
                <a:gd name="T1" fmla="*/ 0 h 66"/>
                <a:gd name="T2" fmla="*/ 50 w 50"/>
                <a:gd name="T3" fmla="*/ 37 h 66"/>
                <a:gd name="T4" fmla="*/ 0 w 50"/>
                <a:gd name="T5" fmla="*/ 66 h 66"/>
                <a:gd name="T6" fmla="*/ 1 w 50"/>
                <a:gd name="T7" fmla="*/ 29 h 66"/>
                <a:gd name="T8" fmla="*/ 50 w 50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6">
                  <a:moveTo>
                    <a:pt x="50" y="0"/>
                  </a:moveTo>
                  <a:cubicBezTo>
                    <a:pt x="50" y="9"/>
                    <a:pt x="50" y="28"/>
                    <a:pt x="50" y="37"/>
                  </a:cubicBezTo>
                  <a:cubicBezTo>
                    <a:pt x="47" y="39"/>
                    <a:pt x="4" y="64"/>
                    <a:pt x="0" y="66"/>
                  </a:cubicBezTo>
                  <a:cubicBezTo>
                    <a:pt x="0" y="56"/>
                    <a:pt x="1" y="38"/>
                    <a:pt x="1" y="29"/>
                  </a:cubicBezTo>
                  <a:cubicBezTo>
                    <a:pt x="4" y="27"/>
                    <a:pt x="47" y="2"/>
                    <a:pt x="50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9" name="Freeform 183"/>
            <p:cNvSpPr/>
            <p:nvPr/>
          </p:nvSpPr>
          <p:spPr bwMode="auto">
            <a:xfrm>
              <a:off x="5626101" y="4230688"/>
              <a:ext cx="965200" cy="788988"/>
            </a:xfrm>
            <a:custGeom>
              <a:avLst/>
              <a:gdLst>
                <a:gd name="T0" fmla="*/ 608 w 608"/>
                <a:gd name="T1" fmla="*/ 351 h 497"/>
                <a:gd name="T2" fmla="*/ 0 w 608"/>
                <a:gd name="T3" fmla="*/ 0 h 497"/>
                <a:gd name="T4" fmla="*/ 0 w 608"/>
                <a:gd name="T5" fmla="*/ 144 h 497"/>
                <a:gd name="T6" fmla="*/ 608 w 608"/>
                <a:gd name="T7" fmla="*/ 497 h 497"/>
                <a:gd name="T8" fmla="*/ 608 w 608"/>
                <a:gd name="T9" fmla="*/ 351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497">
                  <a:moveTo>
                    <a:pt x="608" y="351"/>
                  </a:moveTo>
                  <a:lnTo>
                    <a:pt x="0" y="0"/>
                  </a:lnTo>
                  <a:lnTo>
                    <a:pt x="0" y="144"/>
                  </a:lnTo>
                  <a:lnTo>
                    <a:pt x="608" y="497"/>
                  </a:lnTo>
                  <a:lnTo>
                    <a:pt x="608" y="351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0" name="Freeform 187"/>
            <p:cNvSpPr/>
            <p:nvPr/>
          </p:nvSpPr>
          <p:spPr bwMode="auto">
            <a:xfrm>
              <a:off x="5724526" y="4303713"/>
              <a:ext cx="52388" cy="80963"/>
            </a:xfrm>
            <a:custGeom>
              <a:avLst/>
              <a:gdLst>
                <a:gd name="T0" fmla="*/ 0 w 19"/>
                <a:gd name="T1" fmla="*/ 0 h 29"/>
                <a:gd name="T2" fmla="*/ 0 w 19"/>
                <a:gd name="T3" fmla="*/ 18 h 29"/>
                <a:gd name="T4" fmla="*/ 19 w 19"/>
                <a:gd name="T5" fmla="*/ 29 h 29"/>
                <a:gd name="T6" fmla="*/ 19 w 19"/>
                <a:gd name="T7" fmla="*/ 11 h 29"/>
                <a:gd name="T8" fmla="*/ 0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0" y="0"/>
                  </a:moveTo>
                  <a:cubicBezTo>
                    <a:pt x="0" y="11"/>
                    <a:pt x="0" y="7"/>
                    <a:pt x="0" y="18"/>
                  </a:cubicBezTo>
                  <a:cubicBezTo>
                    <a:pt x="4" y="20"/>
                    <a:pt x="15" y="27"/>
                    <a:pt x="19" y="29"/>
                  </a:cubicBezTo>
                  <a:cubicBezTo>
                    <a:pt x="19" y="18"/>
                    <a:pt x="19" y="22"/>
                    <a:pt x="19" y="11"/>
                  </a:cubicBezTo>
                  <a:cubicBezTo>
                    <a:pt x="15" y="9"/>
                    <a:pt x="4" y="2"/>
                    <a:pt x="0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1" name="Freeform 190"/>
            <p:cNvSpPr/>
            <p:nvPr/>
          </p:nvSpPr>
          <p:spPr bwMode="auto">
            <a:xfrm>
              <a:off x="5640388" y="4252913"/>
              <a:ext cx="53975" cy="84138"/>
            </a:xfrm>
            <a:custGeom>
              <a:avLst/>
              <a:gdLst>
                <a:gd name="T0" fmla="*/ 0 w 19"/>
                <a:gd name="T1" fmla="*/ 0 h 30"/>
                <a:gd name="T2" fmla="*/ 0 w 19"/>
                <a:gd name="T3" fmla="*/ 19 h 30"/>
                <a:gd name="T4" fmla="*/ 19 w 19"/>
                <a:gd name="T5" fmla="*/ 30 h 30"/>
                <a:gd name="T6" fmla="*/ 19 w 19"/>
                <a:gd name="T7" fmla="*/ 11 h 30"/>
                <a:gd name="T8" fmla="*/ 0 w 19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0">
                  <a:moveTo>
                    <a:pt x="0" y="0"/>
                  </a:moveTo>
                  <a:cubicBezTo>
                    <a:pt x="0" y="11"/>
                    <a:pt x="0" y="8"/>
                    <a:pt x="0" y="19"/>
                  </a:cubicBezTo>
                  <a:cubicBezTo>
                    <a:pt x="4" y="21"/>
                    <a:pt x="15" y="27"/>
                    <a:pt x="19" y="30"/>
                  </a:cubicBezTo>
                  <a:cubicBezTo>
                    <a:pt x="19" y="19"/>
                    <a:pt x="19" y="22"/>
                    <a:pt x="19" y="11"/>
                  </a:cubicBezTo>
                  <a:cubicBezTo>
                    <a:pt x="15" y="9"/>
                    <a:pt x="4" y="3"/>
                    <a:pt x="0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2" name="Freeform 193"/>
            <p:cNvSpPr/>
            <p:nvPr/>
          </p:nvSpPr>
          <p:spPr bwMode="auto">
            <a:xfrm>
              <a:off x="5637213" y="4344988"/>
              <a:ext cx="142875" cy="184150"/>
            </a:xfrm>
            <a:custGeom>
              <a:avLst/>
              <a:gdLst>
                <a:gd name="T0" fmla="*/ 0 w 51"/>
                <a:gd name="T1" fmla="*/ 0 h 66"/>
                <a:gd name="T2" fmla="*/ 1 w 51"/>
                <a:gd name="T3" fmla="*/ 37 h 66"/>
                <a:gd name="T4" fmla="*/ 51 w 51"/>
                <a:gd name="T5" fmla="*/ 66 h 66"/>
                <a:gd name="T6" fmla="*/ 50 w 51"/>
                <a:gd name="T7" fmla="*/ 29 h 66"/>
                <a:gd name="T8" fmla="*/ 0 w 51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66">
                  <a:moveTo>
                    <a:pt x="0" y="0"/>
                  </a:moveTo>
                  <a:cubicBezTo>
                    <a:pt x="1" y="9"/>
                    <a:pt x="1" y="28"/>
                    <a:pt x="1" y="37"/>
                  </a:cubicBezTo>
                  <a:cubicBezTo>
                    <a:pt x="4" y="39"/>
                    <a:pt x="47" y="64"/>
                    <a:pt x="51" y="66"/>
                  </a:cubicBezTo>
                  <a:cubicBezTo>
                    <a:pt x="51" y="57"/>
                    <a:pt x="50" y="38"/>
                    <a:pt x="50" y="29"/>
                  </a:cubicBezTo>
                  <a:cubicBezTo>
                    <a:pt x="47" y="27"/>
                    <a:pt x="4" y="2"/>
                    <a:pt x="0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3" name="Freeform 194"/>
            <p:cNvSpPr/>
            <p:nvPr/>
          </p:nvSpPr>
          <p:spPr bwMode="auto">
            <a:xfrm>
              <a:off x="5880101" y="4392613"/>
              <a:ext cx="58738" cy="92075"/>
            </a:xfrm>
            <a:custGeom>
              <a:avLst/>
              <a:gdLst>
                <a:gd name="T0" fmla="*/ 20 w 21"/>
                <a:gd name="T1" fmla="*/ 12 h 33"/>
                <a:gd name="T2" fmla="*/ 0 w 21"/>
                <a:gd name="T3" fmla="*/ 0 h 33"/>
                <a:gd name="T4" fmla="*/ 0 w 21"/>
                <a:gd name="T5" fmla="*/ 20 h 33"/>
                <a:gd name="T6" fmla="*/ 21 w 21"/>
                <a:gd name="T7" fmla="*/ 33 h 33"/>
                <a:gd name="T8" fmla="*/ 20 w 21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3">
                  <a:moveTo>
                    <a:pt x="20" y="12"/>
                  </a:moveTo>
                  <a:cubicBezTo>
                    <a:pt x="16" y="10"/>
                    <a:pt x="4" y="3"/>
                    <a:pt x="0" y="0"/>
                  </a:cubicBezTo>
                  <a:cubicBezTo>
                    <a:pt x="0" y="12"/>
                    <a:pt x="0" y="9"/>
                    <a:pt x="0" y="20"/>
                  </a:cubicBezTo>
                  <a:cubicBezTo>
                    <a:pt x="4" y="23"/>
                    <a:pt x="16" y="30"/>
                    <a:pt x="21" y="33"/>
                  </a:cubicBezTo>
                  <a:cubicBezTo>
                    <a:pt x="21" y="21"/>
                    <a:pt x="21" y="24"/>
                    <a:pt x="20" y="12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4" name="Freeform 197"/>
            <p:cNvSpPr/>
            <p:nvPr/>
          </p:nvSpPr>
          <p:spPr bwMode="auto">
            <a:xfrm>
              <a:off x="5886451" y="4395788"/>
              <a:ext cx="52388" cy="80963"/>
            </a:xfrm>
            <a:custGeom>
              <a:avLst/>
              <a:gdLst>
                <a:gd name="T0" fmla="*/ 0 w 19"/>
                <a:gd name="T1" fmla="*/ 0 h 29"/>
                <a:gd name="T2" fmla="*/ 0 w 19"/>
                <a:gd name="T3" fmla="*/ 18 h 29"/>
                <a:gd name="T4" fmla="*/ 19 w 19"/>
                <a:gd name="T5" fmla="*/ 29 h 29"/>
                <a:gd name="T6" fmla="*/ 18 w 19"/>
                <a:gd name="T7" fmla="*/ 11 h 29"/>
                <a:gd name="T8" fmla="*/ 0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0" y="0"/>
                  </a:moveTo>
                  <a:cubicBezTo>
                    <a:pt x="0" y="11"/>
                    <a:pt x="0" y="8"/>
                    <a:pt x="0" y="18"/>
                  </a:cubicBezTo>
                  <a:cubicBezTo>
                    <a:pt x="4" y="21"/>
                    <a:pt x="15" y="27"/>
                    <a:pt x="19" y="29"/>
                  </a:cubicBezTo>
                  <a:cubicBezTo>
                    <a:pt x="19" y="19"/>
                    <a:pt x="19" y="22"/>
                    <a:pt x="18" y="11"/>
                  </a:cubicBezTo>
                  <a:cubicBezTo>
                    <a:pt x="15" y="9"/>
                    <a:pt x="3" y="2"/>
                    <a:pt x="0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5" name="Freeform 198"/>
            <p:cNvSpPr/>
            <p:nvPr/>
          </p:nvSpPr>
          <p:spPr bwMode="auto">
            <a:xfrm>
              <a:off x="5794376" y="4344988"/>
              <a:ext cx="58738" cy="90488"/>
            </a:xfrm>
            <a:custGeom>
              <a:avLst/>
              <a:gdLst>
                <a:gd name="T0" fmla="*/ 21 w 21"/>
                <a:gd name="T1" fmla="*/ 12 h 32"/>
                <a:gd name="T2" fmla="*/ 0 w 21"/>
                <a:gd name="T3" fmla="*/ 0 h 32"/>
                <a:gd name="T4" fmla="*/ 0 w 21"/>
                <a:gd name="T5" fmla="*/ 20 h 32"/>
                <a:gd name="T6" fmla="*/ 21 w 21"/>
                <a:gd name="T7" fmla="*/ 32 h 32"/>
                <a:gd name="T8" fmla="*/ 21 w 21"/>
                <a:gd name="T9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2">
                  <a:moveTo>
                    <a:pt x="21" y="12"/>
                  </a:moveTo>
                  <a:cubicBezTo>
                    <a:pt x="17" y="9"/>
                    <a:pt x="5" y="2"/>
                    <a:pt x="0" y="0"/>
                  </a:cubicBezTo>
                  <a:cubicBezTo>
                    <a:pt x="0" y="11"/>
                    <a:pt x="0" y="8"/>
                    <a:pt x="0" y="20"/>
                  </a:cubicBezTo>
                  <a:cubicBezTo>
                    <a:pt x="5" y="23"/>
                    <a:pt x="17" y="29"/>
                    <a:pt x="21" y="32"/>
                  </a:cubicBezTo>
                  <a:cubicBezTo>
                    <a:pt x="21" y="21"/>
                    <a:pt x="21" y="23"/>
                    <a:pt x="21" y="12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6" name="Freeform 201"/>
            <p:cNvSpPr/>
            <p:nvPr/>
          </p:nvSpPr>
          <p:spPr bwMode="auto">
            <a:xfrm>
              <a:off x="5799138" y="4348163"/>
              <a:ext cx="53975" cy="80963"/>
            </a:xfrm>
            <a:custGeom>
              <a:avLst/>
              <a:gdLst>
                <a:gd name="T0" fmla="*/ 0 w 19"/>
                <a:gd name="T1" fmla="*/ 0 h 29"/>
                <a:gd name="T2" fmla="*/ 0 w 19"/>
                <a:gd name="T3" fmla="*/ 18 h 29"/>
                <a:gd name="T4" fmla="*/ 19 w 19"/>
                <a:gd name="T5" fmla="*/ 29 h 29"/>
                <a:gd name="T6" fmla="*/ 19 w 19"/>
                <a:gd name="T7" fmla="*/ 11 h 29"/>
                <a:gd name="T8" fmla="*/ 0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0" y="0"/>
                  </a:moveTo>
                  <a:cubicBezTo>
                    <a:pt x="0" y="10"/>
                    <a:pt x="0" y="7"/>
                    <a:pt x="0" y="18"/>
                  </a:cubicBezTo>
                  <a:cubicBezTo>
                    <a:pt x="4" y="20"/>
                    <a:pt x="16" y="27"/>
                    <a:pt x="19" y="29"/>
                  </a:cubicBezTo>
                  <a:cubicBezTo>
                    <a:pt x="19" y="18"/>
                    <a:pt x="19" y="21"/>
                    <a:pt x="19" y="11"/>
                  </a:cubicBezTo>
                  <a:cubicBezTo>
                    <a:pt x="15" y="8"/>
                    <a:pt x="4" y="2"/>
                    <a:pt x="0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7" name="Freeform 202"/>
            <p:cNvSpPr/>
            <p:nvPr/>
          </p:nvSpPr>
          <p:spPr bwMode="auto">
            <a:xfrm>
              <a:off x="5794376" y="4435475"/>
              <a:ext cx="144463" cy="192088"/>
            </a:xfrm>
            <a:custGeom>
              <a:avLst/>
              <a:gdLst>
                <a:gd name="T0" fmla="*/ 52 w 52"/>
                <a:gd name="T1" fmla="*/ 30 h 69"/>
                <a:gd name="T2" fmla="*/ 0 w 52"/>
                <a:gd name="T3" fmla="*/ 0 h 69"/>
                <a:gd name="T4" fmla="*/ 0 w 52"/>
                <a:gd name="T5" fmla="*/ 39 h 69"/>
                <a:gd name="T6" fmla="*/ 52 w 52"/>
                <a:gd name="T7" fmla="*/ 69 h 69"/>
                <a:gd name="T8" fmla="*/ 52 w 52"/>
                <a:gd name="T9" fmla="*/ 3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">
                  <a:moveTo>
                    <a:pt x="52" y="30"/>
                  </a:moveTo>
                  <a:cubicBezTo>
                    <a:pt x="48" y="28"/>
                    <a:pt x="4" y="3"/>
                    <a:pt x="0" y="0"/>
                  </a:cubicBezTo>
                  <a:cubicBezTo>
                    <a:pt x="0" y="10"/>
                    <a:pt x="0" y="29"/>
                    <a:pt x="0" y="39"/>
                  </a:cubicBezTo>
                  <a:cubicBezTo>
                    <a:pt x="4" y="41"/>
                    <a:pt x="48" y="67"/>
                    <a:pt x="52" y="69"/>
                  </a:cubicBezTo>
                  <a:cubicBezTo>
                    <a:pt x="52" y="59"/>
                    <a:pt x="52" y="40"/>
                    <a:pt x="52" y="3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8" name="Freeform 205"/>
            <p:cNvSpPr/>
            <p:nvPr/>
          </p:nvSpPr>
          <p:spPr bwMode="auto">
            <a:xfrm>
              <a:off x="5799138" y="4437063"/>
              <a:ext cx="139700" cy="185738"/>
            </a:xfrm>
            <a:custGeom>
              <a:avLst/>
              <a:gdLst>
                <a:gd name="T0" fmla="*/ 0 w 50"/>
                <a:gd name="T1" fmla="*/ 0 h 66"/>
                <a:gd name="T2" fmla="*/ 0 w 50"/>
                <a:gd name="T3" fmla="*/ 37 h 66"/>
                <a:gd name="T4" fmla="*/ 50 w 50"/>
                <a:gd name="T5" fmla="*/ 66 h 66"/>
                <a:gd name="T6" fmla="*/ 50 w 50"/>
                <a:gd name="T7" fmla="*/ 29 h 66"/>
                <a:gd name="T8" fmla="*/ 0 w 50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6">
                  <a:moveTo>
                    <a:pt x="0" y="0"/>
                  </a:moveTo>
                  <a:cubicBezTo>
                    <a:pt x="0" y="10"/>
                    <a:pt x="0" y="28"/>
                    <a:pt x="0" y="37"/>
                  </a:cubicBezTo>
                  <a:cubicBezTo>
                    <a:pt x="3" y="39"/>
                    <a:pt x="47" y="64"/>
                    <a:pt x="50" y="66"/>
                  </a:cubicBezTo>
                  <a:cubicBezTo>
                    <a:pt x="50" y="57"/>
                    <a:pt x="50" y="38"/>
                    <a:pt x="50" y="29"/>
                  </a:cubicBezTo>
                  <a:cubicBezTo>
                    <a:pt x="47" y="27"/>
                    <a:pt x="3" y="2"/>
                    <a:pt x="0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9" name="Freeform 206"/>
            <p:cNvSpPr/>
            <p:nvPr/>
          </p:nvSpPr>
          <p:spPr bwMode="auto">
            <a:xfrm>
              <a:off x="6040438" y="4484688"/>
              <a:ext cx="58738" cy="92075"/>
            </a:xfrm>
            <a:custGeom>
              <a:avLst/>
              <a:gdLst>
                <a:gd name="T0" fmla="*/ 21 w 21"/>
                <a:gd name="T1" fmla="*/ 12 h 33"/>
                <a:gd name="T2" fmla="*/ 0 w 21"/>
                <a:gd name="T3" fmla="*/ 0 h 33"/>
                <a:gd name="T4" fmla="*/ 0 w 21"/>
                <a:gd name="T5" fmla="*/ 21 h 33"/>
                <a:gd name="T6" fmla="*/ 21 w 21"/>
                <a:gd name="T7" fmla="*/ 33 h 33"/>
                <a:gd name="T8" fmla="*/ 21 w 21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3">
                  <a:moveTo>
                    <a:pt x="21" y="12"/>
                  </a:moveTo>
                  <a:cubicBezTo>
                    <a:pt x="16" y="10"/>
                    <a:pt x="5" y="3"/>
                    <a:pt x="0" y="0"/>
                  </a:cubicBezTo>
                  <a:cubicBezTo>
                    <a:pt x="0" y="12"/>
                    <a:pt x="0" y="9"/>
                    <a:pt x="0" y="21"/>
                  </a:cubicBezTo>
                  <a:cubicBezTo>
                    <a:pt x="5" y="23"/>
                    <a:pt x="17" y="30"/>
                    <a:pt x="21" y="33"/>
                  </a:cubicBezTo>
                  <a:cubicBezTo>
                    <a:pt x="21" y="21"/>
                    <a:pt x="21" y="24"/>
                    <a:pt x="21" y="12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0" name="Freeform 208"/>
            <p:cNvSpPr/>
            <p:nvPr/>
          </p:nvSpPr>
          <p:spPr bwMode="auto">
            <a:xfrm>
              <a:off x="6045201" y="4487863"/>
              <a:ext cx="53975" cy="84138"/>
            </a:xfrm>
            <a:custGeom>
              <a:avLst/>
              <a:gdLst>
                <a:gd name="T0" fmla="*/ 0 w 19"/>
                <a:gd name="T1" fmla="*/ 0 h 30"/>
                <a:gd name="T2" fmla="*/ 0 w 19"/>
                <a:gd name="T3" fmla="*/ 19 h 30"/>
                <a:gd name="T4" fmla="*/ 19 w 19"/>
                <a:gd name="T5" fmla="*/ 30 h 30"/>
                <a:gd name="T6" fmla="*/ 19 w 19"/>
                <a:gd name="T7" fmla="*/ 11 h 30"/>
                <a:gd name="T8" fmla="*/ 0 w 19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0">
                  <a:moveTo>
                    <a:pt x="0" y="0"/>
                  </a:moveTo>
                  <a:cubicBezTo>
                    <a:pt x="0" y="11"/>
                    <a:pt x="0" y="8"/>
                    <a:pt x="0" y="19"/>
                  </a:cubicBezTo>
                  <a:cubicBezTo>
                    <a:pt x="4" y="21"/>
                    <a:pt x="15" y="27"/>
                    <a:pt x="19" y="30"/>
                  </a:cubicBezTo>
                  <a:cubicBezTo>
                    <a:pt x="19" y="19"/>
                    <a:pt x="19" y="22"/>
                    <a:pt x="19" y="11"/>
                  </a:cubicBezTo>
                  <a:cubicBezTo>
                    <a:pt x="15" y="9"/>
                    <a:pt x="4" y="3"/>
                    <a:pt x="0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1" name="Freeform 209"/>
            <p:cNvSpPr/>
            <p:nvPr/>
          </p:nvSpPr>
          <p:spPr bwMode="auto">
            <a:xfrm>
              <a:off x="5956301" y="4437063"/>
              <a:ext cx="58738" cy="90488"/>
            </a:xfrm>
            <a:custGeom>
              <a:avLst/>
              <a:gdLst>
                <a:gd name="T0" fmla="*/ 21 w 21"/>
                <a:gd name="T1" fmla="*/ 12 h 32"/>
                <a:gd name="T2" fmla="*/ 0 w 21"/>
                <a:gd name="T3" fmla="*/ 0 h 32"/>
                <a:gd name="T4" fmla="*/ 0 w 21"/>
                <a:gd name="T5" fmla="*/ 20 h 32"/>
                <a:gd name="T6" fmla="*/ 21 w 21"/>
                <a:gd name="T7" fmla="*/ 32 h 32"/>
                <a:gd name="T8" fmla="*/ 21 w 21"/>
                <a:gd name="T9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2">
                  <a:moveTo>
                    <a:pt x="21" y="12"/>
                  </a:moveTo>
                  <a:cubicBezTo>
                    <a:pt x="16" y="9"/>
                    <a:pt x="4" y="2"/>
                    <a:pt x="0" y="0"/>
                  </a:cubicBezTo>
                  <a:cubicBezTo>
                    <a:pt x="0" y="11"/>
                    <a:pt x="0" y="9"/>
                    <a:pt x="0" y="20"/>
                  </a:cubicBezTo>
                  <a:cubicBezTo>
                    <a:pt x="4" y="23"/>
                    <a:pt x="16" y="30"/>
                    <a:pt x="21" y="32"/>
                  </a:cubicBezTo>
                  <a:cubicBezTo>
                    <a:pt x="21" y="21"/>
                    <a:pt x="21" y="23"/>
                    <a:pt x="21" y="12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2" name="Freeform 211"/>
            <p:cNvSpPr/>
            <p:nvPr/>
          </p:nvSpPr>
          <p:spPr bwMode="auto">
            <a:xfrm>
              <a:off x="5962651" y="4440238"/>
              <a:ext cx="52388" cy="80963"/>
            </a:xfrm>
            <a:custGeom>
              <a:avLst/>
              <a:gdLst>
                <a:gd name="T0" fmla="*/ 0 w 19"/>
                <a:gd name="T1" fmla="*/ 0 h 29"/>
                <a:gd name="T2" fmla="*/ 0 w 19"/>
                <a:gd name="T3" fmla="*/ 18 h 29"/>
                <a:gd name="T4" fmla="*/ 19 w 19"/>
                <a:gd name="T5" fmla="*/ 29 h 29"/>
                <a:gd name="T6" fmla="*/ 19 w 19"/>
                <a:gd name="T7" fmla="*/ 11 h 29"/>
                <a:gd name="T8" fmla="*/ 0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0" y="0"/>
                  </a:moveTo>
                  <a:cubicBezTo>
                    <a:pt x="0" y="11"/>
                    <a:pt x="0" y="7"/>
                    <a:pt x="0" y="18"/>
                  </a:cubicBezTo>
                  <a:cubicBezTo>
                    <a:pt x="4" y="20"/>
                    <a:pt x="15" y="27"/>
                    <a:pt x="19" y="29"/>
                  </a:cubicBezTo>
                  <a:cubicBezTo>
                    <a:pt x="19" y="18"/>
                    <a:pt x="19" y="22"/>
                    <a:pt x="19" y="11"/>
                  </a:cubicBezTo>
                  <a:cubicBezTo>
                    <a:pt x="15" y="9"/>
                    <a:pt x="4" y="2"/>
                    <a:pt x="0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3" name="Freeform 212"/>
            <p:cNvSpPr/>
            <p:nvPr/>
          </p:nvSpPr>
          <p:spPr bwMode="auto">
            <a:xfrm>
              <a:off x="5956301" y="4529138"/>
              <a:ext cx="146050" cy="190500"/>
            </a:xfrm>
            <a:custGeom>
              <a:avLst/>
              <a:gdLst>
                <a:gd name="T0" fmla="*/ 51 w 52"/>
                <a:gd name="T1" fmla="*/ 29 h 68"/>
                <a:gd name="T2" fmla="*/ 0 w 52"/>
                <a:gd name="T3" fmla="*/ 0 h 68"/>
                <a:gd name="T4" fmla="*/ 0 w 52"/>
                <a:gd name="T5" fmla="*/ 38 h 68"/>
                <a:gd name="T6" fmla="*/ 52 w 52"/>
                <a:gd name="T7" fmla="*/ 68 h 68"/>
                <a:gd name="T8" fmla="*/ 51 w 52"/>
                <a:gd name="T9" fmla="*/ 2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8">
                  <a:moveTo>
                    <a:pt x="51" y="29"/>
                  </a:moveTo>
                  <a:cubicBezTo>
                    <a:pt x="47" y="27"/>
                    <a:pt x="4" y="2"/>
                    <a:pt x="0" y="0"/>
                  </a:cubicBezTo>
                  <a:cubicBezTo>
                    <a:pt x="0" y="9"/>
                    <a:pt x="0" y="29"/>
                    <a:pt x="0" y="38"/>
                  </a:cubicBezTo>
                  <a:cubicBezTo>
                    <a:pt x="4" y="41"/>
                    <a:pt x="48" y="66"/>
                    <a:pt x="52" y="68"/>
                  </a:cubicBezTo>
                  <a:cubicBezTo>
                    <a:pt x="51" y="58"/>
                    <a:pt x="51" y="39"/>
                    <a:pt x="51" y="29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4" name="Freeform 214"/>
            <p:cNvSpPr/>
            <p:nvPr/>
          </p:nvSpPr>
          <p:spPr bwMode="auto">
            <a:xfrm>
              <a:off x="5959476" y="4532313"/>
              <a:ext cx="142875" cy="182563"/>
            </a:xfrm>
            <a:custGeom>
              <a:avLst/>
              <a:gdLst>
                <a:gd name="T0" fmla="*/ 0 w 51"/>
                <a:gd name="T1" fmla="*/ 0 h 65"/>
                <a:gd name="T2" fmla="*/ 0 w 51"/>
                <a:gd name="T3" fmla="*/ 36 h 65"/>
                <a:gd name="T4" fmla="*/ 51 w 51"/>
                <a:gd name="T5" fmla="*/ 65 h 65"/>
                <a:gd name="T6" fmla="*/ 50 w 51"/>
                <a:gd name="T7" fmla="*/ 28 h 65"/>
                <a:gd name="T8" fmla="*/ 0 w 51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65">
                  <a:moveTo>
                    <a:pt x="0" y="0"/>
                  </a:moveTo>
                  <a:cubicBezTo>
                    <a:pt x="0" y="9"/>
                    <a:pt x="0" y="27"/>
                    <a:pt x="0" y="36"/>
                  </a:cubicBezTo>
                  <a:cubicBezTo>
                    <a:pt x="4" y="38"/>
                    <a:pt x="47" y="63"/>
                    <a:pt x="51" y="65"/>
                  </a:cubicBezTo>
                  <a:cubicBezTo>
                    <a:pt x="50" y="56"/>
                    <a:pt x="50" y="38"/>
                    <a:pt x="50" y="28"/>
                  </a:cubicBezTo>
                  <a:cubicBezTo>
                    <a:pt x="47" y="26"/>
                    <a:pt x="4" y="1"/>
                    <a:pt x="0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5" name="Freeform 215"/>
            <p:cNvSpPr/>
            <p:nvPr/>
          </p:nvSpPr>
          <p:spPr bwMode="auto">
            <a:xfrm>
              <a:off x="6202363" y="4576763"/>
              <a:ext cx="58738" cy="93663"/>
            </a:xfrm>
            <a:custGeom>
              <a:avLst/>
              <a:gdLst>
                <a:gd name="T0" fmla="*/ 20 w 21"/>
                <a:gd name="T1" fmla="*/ 12 h 33"/>
                <a:gd name="T2" fmla="*/ 0 w 21"/>
                <a:gd name="T3" fmla="*/ 0 h 33"/>
                <a:gd name="T4" fmla="*/ 0 w 21"/>
                <a:gd name="T5" fmla="*/ 21 h 33"/>
                <a:gd name="T6" fmla="*/ 21 w 21"/>
                <a:gd name="T7" fmla="*/ 33 h 33"/>
                <a:gd name="T8" fmla="*/ 20 w 21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3">
                  <a:moveTo>
                    <a:pt x="20" y="12"/>
                  </a:moveTo>
                  <a:cubicBezTo>
                    <a:pt x="16" y="10"/>
                    <a:pt x="4" y="3"/>
                    <a:pt x="0" y="0"/>
                  </a:cubicBezTo>
                  <a:cubicBezTo>
                    <a:pt x="0" y="12"/>
                    <a:pt x="0" y="9"/>
                    <a:pt x="0" y="21"/>
                  </a:cubicBezTo>
                  <a:cubicBezTo>
                    <a:pt x="4" y="23"/>
                    <a:pt x="16" y="30"/>
                    <a:pt x="21" y="33"/>
                  </a:cubicBezTo>
                  <a:cubicBezTo>
                    <a:pt x="21" y="21"/>
                    <a:pt x="21" y="24"/>
                    <a:pt x="20" y="12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6" name="Freeform 217"/>
            <p:cNvSpPr/>
            <p:nvPr/>
          </p:nvSpPr>
          <p:spPr bwMode="auto">
            <a:xfrm>
              <a:off x="6207126" y="4583113"/>
              <a:ext cx="53975" cy="80963"/>
            </a:xfrm>
            <a:custGeom>
              <a:avLst/>
              <a:gdLst>
                <a:gd name="T0" fmla="*/ 0 w 19"/>
                <a:gd name="T1" fmla="*/ 0 h 29"/>
                <a:gd name="T2" fmla="*/ 0 w 19"/>
                <a:gd name="T3" fmla="*/ 18 h 29"/>
                <a:gd name="T4" fmla="*/ 19 w 19"/>
                <a:gd name="T5" fmla="*/ 29 h 29"/>
                <a:gd name="T6" fmla="*/ 18 w 19"/>
                <a:gd name="T7" fmla="*/ 10 h 29"/>
                <a:gd name="T8" fmla="*/ 0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0" y="0"/>
                  </a:moveTo>
                  <a:cubicBezTo>
                    <a:pt x="0" y="10"/>
                    <a:pt x="0" y="7"/>
                    <a:pt x="0" y="18"/>
                  </a:cubicBezTo>
                  <a:cubicBezTo>
                    <a:pt x="3" y="20"/>
                    <a:pt x="15" y="27"/>
                    <a:pt x="19" y="29"/>
                  </a:cubicBezTo>
                  <a:cubicBezTo>
                    <a:pt x="19" y="18"/>
                    <a:pt x="19" y="21"/>
                    <a:pt x="18" y="10"/>
                  </a:cubicBezTo>
                  <a:cubicBezTo>
                    <a:pt x="15" y="8"/>
                    <a:pt x="3" y="2"/>
                    <a:pt x="0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7" name="Freeform 218"/>
            <p:cNvSpPr/>
            <p:nvPr/>
          </p:nvSpPr>
          <p:spPr bwMode="auto">
            <a:xfrm>
              <a:off x="6115051" y="4529138"/>
              <a:ext cx="58738" cy="90488"/>
            </a:xfrm>
            <a:custGeom>
              <a:avLst/>
              <a:gdLst>
                <a:gd name="T0" fmla="*/ 21 w 21"/>
                <a:gd name="T1" fmla="*/ 12 h 32"/>
                <a:gd name="T2" fmla="*/ 0 w 21"/>
                <a:gd name="T3" fmla="*/ 0 h 32"/>
                <a:gd name="T4" fmla="*/ 0 w 21"/>
                <a:gd name="T5" fmla="*/ 20 h 32"/>
                <a:gd name="T6" fmla="*/ 21 w 21"/>
                <a:gd name="T7" fmla="*/ 32 h 32"/>
                <a:gd name="T8" fmla="*/ 21 w 21"/>
                <a:gd name="T9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2">
                  <a:moveTo>
                    <a:pt x="21" y="12"/>
                  </a:moveTo>
                  <a:cubicBezTo>
                    <a:pt x="17" y="9"/>
                    <a:pt x="5" y="2"/>
                    <a:pt x="0" y="0"/>
                  </a:cubicBezTo>
                  <a:cubicBezTo>
                    <a:pt x="0" y="11"/>
                    <a:pt x="0" y="9"/>
                    <a:pt x="0" y="20"/>
                  </a:cubicBezTo>
                  <a:cubicBezTo>
                    <a:pt x="5" y="23"/>
                    <a:pt x="17" y="30"/>
                    <a:pt x="21" y="32"/>
                  </a:cubicBezTo>
                  <a:cubicBezTo>
                    <a:pt x="21" y="21"/>
                    <a:pt x="21" y="23"/>
                    <a:pt x="21" y="12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8" name="Freeform 220"/>
            <p:cNvSpPr/>
            <p:nvPr/>
          </p:nvSpPr>
          <p:spPr bwMode="auto">
            <a:xfrm>
              <a:off x="6121401" y="4532313"/>
              <a:ext cx="52388" cy="80963"/>
            </a:xfrm>
            <a:custGeom>
              <a:avLst/>
              <a:gdLst>
                <a:gd name="T0" fmla="*/ 0 w 19"/>
                <a:gd name="T1" fmla="*/ 0 h 29"/>
                <a:gd name="T2" fmla="*/ 0 w 19"/>
                <a:gd name="T3" fmla="*/ 18 h 29"/>
                <a:gd name="T4" fmla="*/ 19 w 19"/>
                <a:gd name="T5" fmla="*/ 29 h 29"/>
                <a:gd name="T6" fmla="*/ 19 w 19"/>
                <a:gd name="T7" fmla="*/ 11 h 29"/>
                <a:gd name="T8" fmla="*/ 0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0" y="0"/>
                  </a:moveTo>
                  <a:cubicBezTo>
                    <a:pt x="0" y="11"/>
                    <a:pt x="0" y="7"/>
                    <a:pt x="0" y="18"/>
                  </a:cubicBezTo>
                  <a:cubicBezTo>
                    <a:pt x="4" y="20"/>
                    <a:pt x="15" y="27"/>
                    <a:pt x="19" y="29"/>
                  </a:cubicBezTo>
                  <a:cubicBezTo>
                    <a:pt x="19" y="18"/>
                    <a:pt x="19" y="22"/>
                    <a:pt x="19" y="11"/>
                  </a:cubicBezTo>
                  <a:cubicBezTo>
                    <a:pt x="15" y="9"/>
                    <a:pt x="4" y="2"/>
                    <a:pt x="0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9" name="Freeform 221"/>
            <p:cNvSpPr/>
            <p:nvPr/>
          </p:nvSpPr>
          <p:spPr bwMode="auto">
            <a:xfrm>
              <a:off x="6115051" y="4622800"/>
              <a:ext cx="146050" cy="188913"/>
            </a:xfrm>
            <a:custGeom>
              <a:avLst/>
              <a:gdLst>
                <a:gd name="T0" fmla="*/ 52 w 52"/>
                <a:gd name="T1" fmla="*/ 30 h 68"/>
                <a:gd name="T2" fmla="*/ 0 w 52"/>
                <a:gd name="T3" fmla="*/ 0 h 68"/>
                <a:gd name="T4" fmla="*/ 0 w 52"/>
                <a:gd name="T5" fmla="*/ 39 h 68"/>
                <a:gd name="T6" fmla="*/ 52 w 52"/>
                <a:gd name="T7" fmla="*/ 68 h 68"/>
                <a:gd name="T8" fmla="*/ 52 w 52"/>
                <a:gd name="T9" fmla="*/ 3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8">
                  <a:moveTo>
                    <a:pt x="52" y="30"/>
                  </a:moveTo>
                  <a:cubicBezTo>
                    <a:pt x="48" y="27"/>
                    <a:pt x="4" y="2"/>
                    <a:pt x="0" y="0"/>
                  </a:cubicBezTo>
                  <a:cubicBezTo>
                    <a:pt x="0" y="10"/>
                    <a:pt x="0" y="29"/>
                    <a:pt x="0" y="39"/>
                  </a:cubicBezTo>
                  <a:cubicBezTo>
                    <a:pt x="4" y="41"/>
                    <a:pt x="48" y="66"/>
                    <a:pt x="52" y="68"/>
                  </a:cubicBezTo>
                  <a:cubicBezTo>
                    <a:pt x="52" y="59"/>
                    <a:pt x="52" y="39"/>
                    <a:pt x="52" y="3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10" name="Freeform 223"/>
            <p:cNvSpPr/>
            <p:nvPr/>
          </p:nvSpPr>
          <p:spPr bwMode="auto">
            <a:xfrm>
              <a:off x="6121401" y="4624388"/>
              <a:ext cx="139700" cy="185738"/>
            </a:xfrm>
            <a:custGeom>
              <a:avLst/>
              <a:gdLst>
                <a:gd name="T0" fmla="*/ 0 w 50"/>
                <a:gd name="T1" fmla="*/ 0 h 66"/>
                <a:gd name="T2" fmla="*/ 0 w 50"/>
                <a:gd name="T3" fmla="*/ 37 h 66"/>
                <a:gd name="T4" fmla="*/ 50 w 50"/>
                <a:gd name="T5" fmla="*/ 66 h 66"/>
                <a:gd name="T6" fmla="*/ 50 w 50"/>
                <a:gd name="T7" fmla="*/ 29 h 66"/>
                <a:gd name="T8" fmla="*/ 0 w 50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6">
                  <a:moveTo>
                    <a:pt x="0" y="0"/>
                  </a:moveTo>
                  <a:cubicBezTo>
                    <a:pt x="0" y="9"/>
                    <a:pt x="0" y="27"/>
                    <a:pt x="0" y="37"/>
                  </a:cubicBezTo>
                  <a:cubicBezTo>
                    <a:pt x="3" y="39"/>
                    <a:pt x="47" y="64"/>
                    <a:pt x="50" y="66"/>
                  </a:cubicBezTo>
                  <a:cubicBezTo>
                    <a:pt x="50" y="56"/>
                    <a:pt x="50" y="38"/>
                    <a:pt x="50" y="29"/>
                  </a:cubicBezTo>
                  <a:cubicBezTo>
                    <a:pt x="46" y="27"/>
                    <a:pt x="3" y="2"/>
                    <a:pt x="0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11" name="Freeform 224"/>
            <p:cNvSpPr/>
            <p:nvPr/>
          </p:nvSpPr>
          <p:spPr bwMode="auto">
            <a:xfrm>
              <a:off x="6523038" y="4765675"/>
              <a:ext cx="58738" cy="88900"/>
            </a:xfrm>
            <a:custGeom>
              <a:avLst/>
              <a:gdLst>
                <a:gd name="T0" fmla="*/ 20 w 21"/>
                <a:gd name="T1" fmla="*/ 12 h 32"/>
                <a:gd name="T2" fmla="*/ 0 w 21"/>
                <a:gd name="T3" fmla="*/ 0 h 32"/>
                <a:gd name="T4" fmla="*/ 0 w 21"/>
                <a:gd name="T5" fmla="*/ 20 h 32"/>
                <a:gd name="T6" fmla="*/ 21 w 21"/>
                <a:gd name="T7" fmla="*/ 32 h 32"/>
                <a:gd name="T8" fmla="*/ 20 w 21"/>
                <a:gd name="T9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2">
                  <a:moveTo>
                    <a:pt x="20" y="12"/>
                  </a:moveTo>
                  <a:cubicBezTo>
                    <a:pt x="16" y="9"/>
                    <a:pt x="4" y="2"/>
                    <a:pt x="0" y="0"/>
                  </a:cubicBezTo>
                  <a:cubicBezTo>
                    <a:pt x="0" y="11"/>
                    <a:pt x="0" y="9"/>
                    <a:pt x="0" y="20"/>
                  </a:cubicBezTo>
                  <a:cubicBezTo>
                    <a:pt x="4" y="23"/>
                    <a:pt x="16" y="30"/>
                    <a:pt x="21" y="32"/>
                  </a:cubicBezTo>
                  <a:cubicBezTo>
                    <a:pt x="21" y="21"/>
                    <a:pt x="20" y="23"/>
                    <a:pt x="20" y="12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12" name="Freeform 226"/>
            <p:cNvSpPr/>
            <p:nvPr/>
          </p:nvSpPr>
          <p:spPr bwMode="auto">
            <a:xfrm>
              <a:off x="6526213" y="4767263"/>
              <a:ext cx="55563" cy="80963"/>
            </a:xfrm>
            <a:custGeom>
              <a:avLst/>
              <a:gdLst>
                <a:gd name="T0" fmla="*/ 0 w 20"/>
                <a:gd name="T1" fmla="*/ 0 h 29"/>
                <a:gd name="T2" fmla="*/ 0 w 20"/>
                <a:gd name="T3" fmla="*/ 18 h 29"/>
                <a:gd name="T4" fmla="*/ 20 w 20"/>
                <a:gd name="T5" fmla="*/ 29 h 29"/>
                <a:gd name="T6" fmla="*/ 19 w 20"/>
                <a:gd name="T7" fmla="*/ 11 h 29"/>
                <a:gd name="T8" fmla="*/ 0 w 20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9">
                  <a:moveTo>
                    <a:pt x="0" y="0"/>
                  </a:moveTo>
                  <a:cubicBezTo>
                    <a:pt x="0" y="11"/>
                    <a:pt x="0" y="7"/>
                    <a:pt x="0" y="18"/>
                  </a:cubicBezTo>
                  <a:cubicBezTo>
                    <a:pt x="4" y="20"/>
                    <a:pt x="16" y="27"/>
                    <a:pt x="20" y="29"/>
                  </a:cubicBezTo>
                  <a:cubicBezTo>
                    <a:pt x="20" y="18"/>
                    <a:pt x="19" y="22"/>
                    <a:pt x="19" y="11"/>
                  </a:cubicBezTo>
                  <a:cubicBezTo>
                    <a:pt x="16" y="9"/>
                    <a:pt x="4" y="2"/>
                    <a:pt x="0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13" name="Freeform 227"/>
            <p:cNvSpPr/>
            <p:nvPr/>
          </p:nvSpPr>
          <p:spPr bwMode="auto">
            <a:xfrm>
              <a:off x="6437313" y="4714875"/>
              <a:ext cx="58738" cy="92075"/>
            </a:xfrm>
            <a:custGeom>
              <a:avLst/>
              <a:gdLst>
                <a:gd name="T0" fmla="*/ 21 w 21"/>
                <a:gd name="T1" fmla="*/ 12 h 33"/>
                <a:gd name="T2" fmla="*/ 0 w 21"/>
                <a:gd name="T3" fmla="*/ 0 h 33"/>
                <a:gd name="T4" fmla="*/ 0 w 21"/>
                <a:gd name="T5" fmla="*/ 21 h 33"/>
                <a:gd name="T6" fmla="*/ 21 w 21"/>
                <a:gd name="T7" fmla="*/ 33 h 33"/>
                <a:gd name="T8" fmla="*/ 21 w 21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3">
                  <a:moveTo>
                    <a:pt x="21" y="12"/>
                  </a:moveTo>
                  <a:cubicBezTo>
                    <a:pt x="17" y="10"/>
                    <a:pt x="5" y="3"/>
                    <a:pt x="0" y="0"/>
                  </a:cubicBezTo>
                  <a:cubicBezTo>
                    <a:pt x="0" y="12"/>
                    <a:pt x="0" y="9"/>
                    <a:pt x="0" y="21"/>
                  </a:cubicBezTo>
                  <a:cubicBezTo>
                    <a:pt x="5" y="23"/>
                    <a:pt x="17" y="30"/>
                    <a:pt x="21" y="33"/>
                  </a:cubicBezTo>
                  <a:cubicBezTo>
                    <a:pt x="21" y="21"/>
                    <a:pt x="21" y="24"/>
                    <a:pt x="21" y="12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14" name="Freeform 229"/>
            <p:cNvSpPr/>
            <p:nvPr/>
          </p:nvSpPr>
          <p:spPr bwMode="auto">
            <a:xfrm>
              <a:off x="6442076" y="4718050"/>
              <a:ext cx="53975" cy="82550"/>
            </a:xfrm>
            <a:custGeom>
              <a:avLst/>
              <a:gdLst>
                <a:gd name="T0" fmla="*/ 0 w 19"/>
                <a:gd name="T1" fmla="*/ 0 h 30"/>
                <a:gd name="T2" fmla="*/ 0 w 19"/>
                <a:gd name="T3" fmla="*/ 19 h 30"/>
                <a:gd name="T4" fmla="*/ 19 w 19"/>
                <a:gd name="T5" fmla="*/ 30 h 30"/>
                <a:gd name="T6" fmla="*/ 19 w 19"/>
                <a:gd name="T7" fmla="*/ 11 h 30"/>
                <a:gd name="T8" fmla="*/ 0 w 19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0">
                  <a:moveTo>
                    <a:pt x="0" y="0"/>
                  </a:moveTo>
                  <a:cubicBezTo>
                    <a:pt x="0" y="11"/>
                    <a:pt x="0" y="8"/>
                    <a:pt x="0" y="19"/>
                  </a:cubicBezTo>
                  <a:cubicBezTo>
                    <a:pt x="4" y="21"/>
                    <a:pt x="15" y="27"/>
                    <a:pt x="19" y="30"/>
                  </a:cubicBezTo>
                  <a:cubicBezTo>
                    <a:pt x="19" y="19"/>
                    <a:pt x="19" y="22"/>
                    <a:pt x="19" y="11"/>
                  </a:cubicBezTo>
                  <a:cubicBezTo>
                    <a:pt x="15" y="9"/>
                    <a:pt x="4" y="3"/>
                    <a:pt x="0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15" name="Freeform 230"/>
            <p:cNvSpPr/>
            <p:nvPr/>
          </p:nvSpPr>
          <p:spPr bwMode="auto">
            <a:xfrm>
              <a:off x="6437313" y="4806950"/>
              <a:ext cx="144463" cy="193675"/>
            </a:xfrm>
            <a:custGeom>
              <a:avLst/>
              <a:gdLst>
                <a:gd name="T0" fmla="*/ 52 w 52"/>
                <a:gd name="T1" fmla="*/ 30 h 69"/>
                <a:gd name="T2" fmla="*/ 0 w 52"/>
                <a:gd name="T3" fmla="*/ 0 h 69"/>
                <a:gd name="T4" fmla="*/ 0 w 52"/>
                <a:gd name="T5" fmla="*/ 39 h 69"/>
                <a:gd name="T6" fmla="*/ 52 w 52"/>
                <a:gd name="T7" fmla="*/ 69 h 69"/>
                <a:gd name="T8" fmla="*/ 52 w 52"/>
                <a:gd name="T9" fmla="*/ 3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">
                  <a:moveTo>
                    <a:pt x="52" y="30"/>
                  </a:moveTo>
                  <a:cubicBezTo>
                    <a:pt x="48" y="28"/>
                    <a:pt x="4" y="2"/>
                    <a:pt x="0" y="0"/>
                  </a:cubicBezTo>
                  <a:cubicBezTo>
                    <a:pt x="0" y="10"/>
                    <a:pt x="0" y="29"/>
                    <a:pt x="0" y="39"/>
                  </a:cubicBezTo>
                  <a:cubicBezTo>
                    <a:pt x="4" y="41"/>
                    <a:pt x="48" y="67"/>
                    <a:pt x="52" y="69"/>
                  </a:cubicBezTo>
                  <a:cubicBezTo>
                    <a:pt x="52" y="59"/>
                    <a:pt x="52" y="40"/>
                    <a:pt x="52" y="3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16" name="Freeform 235"/>
            <p:cNvSpPr/>
            <p:nvPr/>
          </p:nvSpPr>
          <p:spPr bwMode="auto">
            <a:xfrm>
              <a:off x="6442076" y="4810125"/>
              <a:ext cx="139700" cy="184150"/>
            </a:xfrm>
            <a:custGeom>
              <a:avLst/>
              <a:gdLst>
                <a:gd name="T0" fmla="*/ 0 w 50"/>
                <a:gd name="T1" fmla="*/ 0 h 66"/>
                <a:gd name="T2" fmla="*/ 0 w 50"/>
                <a:gd name="T3" fmla="*/ 37 h 66"/>
                <a:gd name="T4" fmla="*/ 50 w 50"/>
                <a:gd name="T5" fmla="*/ 66 h 66"/>
                <a:gd name="T6" fmla="*/ 50 w 50"/>
                <a:gd name="T7" fmla="*/ 29 h 66"/>
                <a:gd name="T8" fmla="*/ 0 w 50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6">
                  <a:moveTo>
                    <a:pt x="0" y="0"/>
                  </a:moveTo>
                  <a:cubicBezTo>
                    <a:pt x="0" y="9"/>
                    <a:pt x="0" y="28"/>
                    <a:pt x="0" y="37"/>
                  </a:cubicBezTo>
                  <a:cubicBezTo>
                    <a:pt x="3" y="39"/>
                    <a:pt x="47" y="64"/>
                    <a:pt x="50" y="66"/>
                  </a:cubicBezTo>
                  <a:cubicBezTo>
                    <a:pt x="50" y="57"/>
                    <a:pt x="50" y="38"/>
                    <a:pt x="50" y="29"/>
                  </a:cubicBezTo>
                  <a:cubicBezTo>
                    <a:pt x="46" y="27"/>
                    <a:pt x="3" y="2"/>
                    <a:pt x="0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17" name="Freeform 239"/>
            <p:cNvSpPr/>
            <p:nvPr/>
          </p:nvSpPr>
          <p:spPr bwMode="auto">
            <a:xfrm>
              <a:off x="6607176" y="4767263"/>
              <a:ext cx="53975" cy="80963"/>
            </a:xfrm>
            <a:custGeom>
              <a:avLst/>
              <a:gdLst>
                <a:gd name="T0" fmla="*/ 19 w 19"/>
                <a:gd name="T1" fmla="*/ 0 h 29"/>
                <a:gd name="T2" fmla="*/ 19 w 19"/>
                <a:gd name="T3" fmla="*/ 18 h 29"/>
                <a:gd name="T4" fmla="*/ 0 w 19"/>
                <a:gd name="T5" fmla="*/ 29 h 29"/>
                <a:gd name="T6" fmla="*/ 0 w 19"/>
                <a:gd name="T7" fmla="*/ 11 h 29"/>
                <a:gd name="T8" fmla="*/ 19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19" y="0"/>
                  </a:moveTo>
                  <a:cubicBezTo>
                    <a:pt x="19" y="11"/>
                    <a:pt x="19" y="7"/>
                    <a:pt x="19" y="18"/>
                  </a:cubicBezTo>
                  <a:cubicBezTo>
                    <a:pt x="15" y="21"/>
                    <a:pt x="4" y="27"/>
                    <a:pt x="0" y="29"/>
                  </a:cubicBezTo>
                  <a:cubicBezTo>
                    <a:pt x="0" y="19"/>
                    <a:pt x="0" y="22"/>
                    <a:pt x="0" y="11"/>
                  </a:cubicBezTo>
                  <a:cubicBezTo>
                    <a:pt x="4" y="9"/>
                    <a:pt x="15" y="2"/>
                    <a:pt x="19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18" name="Freeform 242"/>
            <p:cNvSpPr/>
            <p:nvPr/>
          </p:nvSpPr>
          <p:spPr bwMode="auto">
            <a:xfrm>
              <a:off x="6691313" y="4719638"/>
              <a:ext cx="55563" cy="80963"/>
            </a:xfrm>
            <a:custGeom>
              <a:avLst/>
              <a:gdLst>
                <a:gd name="T0" fmla="*/ 20 w 20"/>
                <a:gd name="T1" fmla="*/ 0 h 29"/>
                <a:gd name="T2" fmla="*/ 20 w 20"/>
                <a:gd name="T3" fmla="*/ 18 h 29"/>
                <a:gd name="T4" fmla="*/ 0 w 20"/>
                <a:gd name="T5" fmla="*/ 29 h 29"/>
                <a:gd name="T6" fmla="*/ 1 w 20"/>
                <a:gd name="T7" fmla="*/ 10 h 29"/>
                <a:gd name="T8" fmla="*/ 20 w 20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9">
                  <a:moveTo>
                    <a:pt x="20" y="0"/>
                  </a:moveTo>
                  <a:cubicBezTo>
                    <a:pt x="20" y="10"/>
                    <a:pt x="20" y="7"/>
                    <a:pt x="20" y="18"/>
                  </a:cubicBezTo>
                  <a:cubicBezTo>
                    <a:pt x="16" y="20"/>
                    <a:pt x="4" y="27"/>
                    <a:pt x="0" y="29"/>
                  </a:cubicBezTo>
                  <a:cubicBezTo>
                    <a:pt x="0" y="18"/>
                    <a:pt x="1" y="21"/>
                    <a:pt x="1" y="10"/>
                  </a:cubicBezTo>
                  <a:cubicBezTo>
                    <a:pt x="5" y="8"/>
                    <a:pt x="16" y="2"/>
                    <a:pt x="20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19" name="Freeform 245"/>
            <p:cNvSpPr/>
            <p:nvPr/>
          </p:nvSpPr>
          <p:spPr bwMode="auto">
            <a:xfrm>
              <a:off x="6777038" y="4670425"/>
              <a:ext cx="53975" cy="80963"/>
            </a:xfrm>
            <a:custGeom>
              <a:avLst/>
              <a:gdLst>
                <a:gd name="T0" fmla="*/ 19 w 19"/>
                <a:gd name="T1" fmla="*/ 0 h 29"/>
                <a:gd name="T2" fmla="*/ 19 w 19"/>
                <a:gd name="T3" fmla="*/ 18 h 29"/>
                <a:gd name="T4" fmla="*/ 0 w 19"/>
                <a:gd name="T5" fmla="*/ 29 h 29"/>
                <a:gd name="T6" fmla="*/ 0 w 19"/>
                <a:gd name="T7" fmla="*/ 11 h 29"/>
                <a:gd name="T8" fmla="*/ 19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19" y="0"/>
                  </a:moveTo>
                  <a:cubicBezTo>
                    <a:pt x="19" y="11"/>
                    <a:pt x="19" y="7"/>
                    <a:pt x="19" y="18"/>
                  </a:cubicBezTo>
                  <a:cubicBezTo>
                    <a:pt x="15" y="20"/>
                    <a:pt x="4" y="27"/>
                    <a:pt x="0" y="29"/>
                  </a:cubicBezTo>
                  <a:cubicBezTo>
                    <a:pt x="0" y="18"/>
                    <a:pt x="0" y="22"/>
                    <a:pt x="0" y="11"/>
                  </a:cubicBezTo>
                  <a:cubicBezTo>
                    <a:pt x="4" y="9"/>
                    <a:pt x="15" y="2"/>
                    <a:pt x="19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20" name="Freeform 248"/>
            <p:cNvSpPr/>
            <p:nvPr/>
          </p:nvSpPr>
          <p:spPr bwMode="auto">
            <a:xfrm>
              <a:off x="6861176" y="4619625"/>
              <a:ext cx="53975" cy="84138"/>
            </a:xfrm>
            <a:custGeom>
              <a:avLst/>
              <a:gdLst>
                <a:gd name="T0" fmla="*/ 19 w 19"/>
                <a:gd name="T1" fmla="*/ 0 h 30"/>
                <a:gd name="T2" fmla="*/ 19 w 19"/>
                <a:gd name="T3" fmla="*/ 19 h 30"/>
                <a:gd name="T4" fmla="*/ 0 w 19"/>
                <a:gd name="T5" fmla="*/ 30 h 30"/>
                <a:gd name="T6" fmla="*/ 0 w 19"/>
                <a:gd name="T7" fmla="*/ 11 h 30"/>
                <a:gd name="T8" fmla="*/ 19 w 19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0">
                  <a:moveTo>
                    <a:pt x="19" y="0"/>
                  </a:moveTo>
                  <a:cubicBezTo>
                    <a:pt x="19" y="11"/>
                    <a:pt x="19" y="8"/>
                    <a:pt x="19" y="19"/>
                  </a:cubicBezTo>
                  <a:cubicBezTo>
                    <a:pt x="15" y="21"/>
                    <a:pt x="4" y="27"/>
                    <a:pt x="0" y="30"/>
                  </a:cubicBezTo>
                  <a:cubicBezTo>
                    <a:pt x="0" y="19"/>
                    <a:pt x="0" y="22"/>
                    <a:pt x="0" y="11"/>
                  </a:cubicBezTo>
                  <a:cubicBezTo>
                    <a:pt x="4" y="9"/>
                    <a:pt x="16" y="3"/>
                    <a:pt x="19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21" name="Freeform 251"/>
            <p:cNvSpPr/>
            <p:nvPr/>
          </p:nvSpPr>
          <p:spPr bwMode="auto">
            <a:xfrm>
              <a:off x="6945313" y="4572000"/>
              <a:ext cx="55563" cy="80963"/>
            </a:xfrm>
            <a:custGeom>
              <a:avLst/>
              <a:gdLst>
                <a:gd name="T0" fmla="*/ 20 w 20"/>
                <a:gd name="T1" fmla="*/ 0 h 29"/>
                <a:gd name="T2" fmla="*/ 20 w 20"/>
                <a:gd name="T3" fmla="*/ 18 h 29"/>
                <a:gd name="T4" fmla="*/ 0 w 20"/>
                <a:gd name="T5" fmla="*/ 29 h 29"/>
                <a:gd name="T6" fmla="*/ 1 w 20"/>
                <a:gd name="T7" fmla="*/ 11 h 29"/>
                <a:gd name="T8" fmla="*/ 20 w 20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9">
                  <a:moveTo>
                    <a:pt x="20" y="0"/>
                  </a:moveTo>
                  <a:cubicBezTo>
                    <a:pt x="20" y="11"/>
                    <a:pt x="20" y="7"/>
                    <a:pt x="20" y="18"/>
                  </a:cubicBezTo>
                  <a:cubicBezTo>
                    <a:pt x="16" y="20"/>
                    <a:pt x="4" y="27"/>
                    <a:pt x="0" y="29"/>
                  </a:cubicBezTo>
                  <a:cubicBezTo>
                    <a:pt x="1" y="18"/>
                    <a:pt x="1" y="22"/>
                    <a:pt x="1" y="11"/>
                  </a:cubicBezTo>
                  <a:cubicBezTo>
                    <a:pt x="5" y="9"/>
                    <a:pt x="16" y="2"/>
                    <a:pt x="20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22" name="Freeform 254"/>
            <p:cNvSpPr/>
            <p:nvPr/>
          </p:nvSpPr>
          <p:spPr bwMode="auto">
            <a:xfrm>
              <a:off x="7032626" y="4521200"/>
              <a:ext cx="52388" cy="84138"/>
            </a:xfrm>
            <a:custGeom>
              <a:avLst/>
              <a:gdLst>
                <a:gd name="T0" fmla="*/ 19 w 19"/>
                <a:gd name="T1" fmla="*/ 0 h 30"/>
                <a:gd name="T2" fmla="*/ 19 w 19"/>
                <a:gd name="T3" fmla="*/ 19 h 30"/>
                <a:gd name="T4" fmla="*/ 0 w 19"/>
                <a:gd name="T5" fmla="*/ 30 h 30"/>
                <a:gd name="T6" fmla="*/ 0 w 19"/>
                <a:gd name="T7" fmla="*/ 11 h 30"/>
                <a:gd name="T8" fmla="*/ 19 w 19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0">
                  <a:moveTo>
                    <a:pt x="19" y="0"/>
                  </a:moveTo>
                  <a:cubicBezTo>
                    <a:pt x="19" y="11"/>
                    <a:pt x="19" y="8"/>
                    <a:pt x="19" y="19"/>
                  </a:cubicBezTo>
                  <a:cubicBezTo>
                    <a:pt x="15" y="21"/>
                    <a:pt x="4" y="27"/>
                    <a:pt x="0" y="30"/>
                  </a:cubicBezTo>
                  <a:cubicBezTo>
                    <a:pt x="0" y="19"/>
                    <a:pt x="0" y="22"/>
                    <a:pt x="0" y="11"/>
                  </a:cubicBezTo>
                  <a:cubicBezTo>
                    <a:pt x="4" y="9"/>
                    <a:pt x="15" y="3"/>
                    <a:pt x="19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23" name="Freeform 257"/>
            <p:cNvSpPr/>
            <p:nvPr/>
          </p:nvSpPr>
          <p:spPr bwMode="auto">
            <a:xfrm>
              <a:off x="6607176" y="4810125"/>
              <a:ext cx="139700" cy="184150"/>
            </a:xfrm>
            <a:custGeom>
              <a:avLst/>
              <a:gdLst>
                <a:gd name="T0" fmla="*/ 50 w 50"/>
                <a:gd name="T1" fmla="*/ 0 h 66"/>
                <a:gd name="T2" fmla="*/ 50 w 50"/>
                <a:gd name="T3" fmla="*/ 37 h 66"/>
                <a:gd name="T4" fmla="*/ 0 w 50"/>
                <a:gd name="T5" fmla="*/ 66 h 66"/>
                <a:gd name="T6" fmla="*/ 0 w 50"/>
                <a:gd name="T7" fmla="*/ 29 h 66"/>
                <a:gd name="T8" fmla="*/ 50 w 50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6">
                  <a:moveTo>
                    <a:pt x="50" y="0"/>
                  </a:moveTo>
                  <a:cubicBezTo>
                    <a:pt x="50" y="9"/>
                    <a:pt x="50" y="28"/>
                    <a:pt x="50" y="37"/>
                  </a:cubicBezTo>
                  <a:cubicBezTo>
                    <a:pt x="47" y="39"/>
                    <a:pt x="3" y="64"/>
                    <a:pt x="0" y="66"/>
                  </a:cubicBezTo>
                  <a:cubicBezTo>
                    <a:pt x="0" y="57"/>
                    <a:pt x="0" y="38"/>
                    <a:pt x="0" y="29"/>
                  </a:cubicBezTo>
                  <a:cubicBezTo>
                    <a:pt x="3" y="27"/>
                    <a:pt x="47" y="2"/>
                    <a:pt x="50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24" name="Freeform 260"/>
            <p:cNvSpPr/>
            <p:nvPr/>
          </p:nvSpPr>
          <p:spPr bwMode="auto">
            <a:xfrm>
              <a:off x="6775451" y="4711700"/>
              <a:ext cx="141288" cy="184150"/>
            </a:xfrm>
            <a:custGeom>
              <a:avLst/>
              <a:gdLst>
                <a:gd name="T0" fmla="*/ 51 w 51"/>
                <a:gd name="T1" fmla="*/ 0 h 66"/>
                <a:gd name="T2" fmla="*/ 51 w 51"/>
                <a:gd name="T3" fmla="*/ 37 h 66"/>
                <a:gd name="T4" fmla="*/ 0 w 51"/>
                <a:gd name="T5" fmla="*/ 66 h 66"/>
                <a:gd name="T6" fmla="*/ 1 w 51"/>
                <a:gd name="T7" fmla="*/ 29 h 66"/>
                <a:gd name="T8" fmla="*/ 51 w 51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66">
                  <a:moveTo>
                    <a:pt x="51" y="0"/>
                  </a:moveTo>
                  <a:cubicBezTo>
                    <a:pt x="51" y="9"/>
                    <a:pt x="51" y="28"/>
                    <a:pt x="51" y="37"/>
                  </a:cubicBezTo>
                  <a:cubicBezTo>
                    <a:pt x="47" y="39"/>
                    <a:pt x="4" y="64"/>
                    <a:pt x="0" y="66"/>
                  </a:cubicBezTo>
                  <a:cubicBezTo>
                    <a:pt x="1" y="57"/>
                    <a:pt x="1" y="38"/>
                    <a:pt x="1" y="29"/>
                  </a:cubicBezTo>
                  <a:cubicBezTo>
                    <a:pt x="4" y="27"/>
                    <a:pt x="47" y="2"/>
                    <a:pt x="51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25" name="Freeform 263"/>
            <p:cNvSpPr/>
            <p:nvPr/>
          </p:nvSpPr>
          <p:spPr bwMode="auto">
            <a:xfrm>
              <a:off x="6945313" y="4613275"/>
              <a:ext cx="139700" cy="185738"/>
            </a:xfrm>
            <a:custGeom>
              <a:avLst/>
              <a:gdLst>
                <a:gd name="T0" fmla="*/ 50 w 50"/>
                <a:gd name="T1" fmla="*/ 0 h 66"/>
                <a:gd name="T2" fmla="*/ 50 w 50"/>
                <a:gd name="T3" fmla="*/ 37 h 66"/>
                <a:gd name="T4" fmla="*/ 0 w 50"/>
                <a:gd name="T5" fmla="*/ 66 h 66"/>
                <a:gd name="T6" fmla="*/ 1 w 50"/>
                <a:gd name="T7" fmla="*/ 29 h 66"/>
                <a:gd name="T8" fmla="*/ 50 w 50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6">
                  <a:moveTo>
                    <a:pt x="50" y="0"/>
                  </a:moveTo>
                  <a:cubicBezTo>
                    <a:pt x="50" y="9"/>
                    <a:pt x="50" y="28"/>
                    <a:pt x="50" y="37"/>
                  </a:cubicBezTo>
                  <a:cubicBezTo>
                    <a:pt x="47" y="39"/>
                    <a:pt x="4" y="64"/>
                    <a:pt x="0" y="66"/>
                  </a:cubicBezTo>
                  <a:cubicBezTo>
                    <a:pt x="0" y="57"/>
                    <a:pt x="0" y="38"/>
                    <a:pt x="1" y="29"/>
                  </a:cubicBezTo>
                  <a:cubicBezTo>
                    <a:pt x="4" y="27"/>
                    <a:pt x="47" y="2"/>
                    <a:pt x="50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26" name="Freeform 268"/>
            <p:cNvSpPr/>
            <p:nvPr/>
          </p:nvSpPr>
          <p:spPr bwMode="auto">
            <a:xfrm>
              <a:off x="6361113" y="4672013"/>
              <a:ext cx="58738" cy="90488"/>
            </a:xfrm>
            <a:custGeom>
              <a:avLst/>
              <a:gdLst>
                <a:gd name="T0" fmla="*/ 21 w 21"/>
                <a:gd name="T1" fmla="*/ 12 h 32"/>
                <a:gd name="T2" fmla="*/ 0 w 21"/>
                <a:gd name="T3" fmla="*/ 0 h 32"/>
                <a:gd name="T4" fmla="*/ 0 w 21"/>
                <a:gd name="T5" fmla="*/ 20 h 32"/>
                <a:gd name="T6" fmla="*/ 21 w 21"/>
                <a:gd name="T7" fmla="*/ 32 h 32"/>
                <a:gd name="T8" fmla="*/ 21 w 21"/>
                <a:gd name="T9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2">
                  <a:moveTo>
                    <a:pt x="21" y="12"/>
                  </a:moveTo>
                  <a:cubicBezTo>
                    <a:pt x="16" y="9"/>
                    <a:pt x="5" y="2"/>
                    <a:pt x="0" y="0"/>
                  </a:cubicBezTo>
                  <a:cubicBezTo>
                    <a:pt x="0" y="11"/>
                    <a:pt x="0" y="8"/>
                    <a:pt x="0" y="20"/>
                  </a:cubicBezTo>
                  <a:cubicBezTo>
                    <a:pt x="5" y="23"/>
                    <a:pt x="17" y="30"/>
                    <a:pt x="21" y="32"/>
                  </a:cubicBezTo>
                  <a:cubicBezTo>
                    <a:pt x="21" y="21"/>
                    <a:pt x="21" y="23"/>
                    <a:pt x="21" y="12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27" name="Freeform 270"/>
            <p:cNvSpPr/>
            <p:nvPr/>
          </p:nvSpPr>
          <p:spPr bwMode="auto">
            <a:xfrm>
              <a:off x="6367463" y="4675188"/>
              <a:ext cx="52388" cy="80963"/>
            </a:xfrm>
            <a:custGeom>
              <a:avLst/>
              <a:gdLst>
                <a:gd name="T0" fmla="*/ 0 w 19"/>
                <a:gd name="T1" fmla="*/ 0 h 29"/>
                <a:gd name="T2" fmla="*/ 0 w 19"/>
                <a:gd name="T3" fmla="*/ 18 h 29"/>
                <a:gd name="T4" fmla="*/ 19 w 19"/>
                <a:gd name="T5" fmla="*/ 29 h 29"/>
                <a:gd name="T6" fmla="*/ 19 w 19"/>
                <a:gd name="T7" fmla="*/ 11 h 29"/>
                <a:gd name="T8" fmla="*/ 0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0" y="0"/>
                  </a:moveTo>
                  <a:cubicBezTo>
                    <a:pt x="0" y="10"/>
                    <a:pt x="0" y="7"/>
                    <a:pt x="0" y="18"/>
                  </a:cubicBezTo>
                  <a:cubicBezTo>
                    <a:pt x="4" y="20"/>
                    <a:pt x="15" y="27"/>
                    <a:pt x="19" y="29"/>
                  </a:cubicBezTo>
                  <a:cubicBezTo>
                    <a:pt x="19" y="18"/>
                    <a:pt x="19" y="21"/>
                    <a:pt x="19" y="11"/>
                  </a:cubicBezTo>
                  <a:cubicBezTo>
                    <a:pt x="15" y="8"/>
                    <a:pt x="4" y="2"/>
                    <a:pt x="0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28" name="Freeform 271"/>
            <p:cNvSpPr/>
            <p:nvPr/>
          </p:nvSpPr>
          <p:spPr bwMode="auto">
            <a:xfrm>
              <a:off x="6276976" y="4622800"/>
              <a:ext cx="58738" cy="92075"/>
            </a:xfrm>
            <a:custGeom>
              <a:avLst/>
              <a:gdLst>
                <a:gd name="T0" fmla="*/ 21 w 21"/>
                <a:gd name="T1" fmla="*/ 12 h 33"/>
                <a:gd name="T2" fmla="*/ 0 w 21"/>
                <a:gd name="T3" fmla="*/ 0 h 33"/>
                <a:gd name="T4" fmla="*/ 0 w 21"/>
                <a:gd name="T5" fmla="*/ 20 h 33"/>
                <a:gd name="T6" fmla="*/ 21 w 21"/>
                <a:gd name="T7" fmla="*/ 33 h 33"/>
                <a:gd name="T8" fmla="*/ 21 w 21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3">
                  <a:moveTo>
                    <a:pt x="21" y="12"/>
                  </a:moveTo>
                  <a:cubicBezTo>
                    <a:pt x="16" y="10"/>
                    <a:pt x="4" y="3"/>
                    <a:pt x="0" y="0"/>
                  </a:cubicBezTo>
                  <a:cubicBezTo>
                    <a:pt x="0" y="12"/>
                    <a:pt x="0" y="9"/>
                    <a:pt x="0" y="20"/>
                  </a:cubicBezTo>
                  <a:cubicBezTo>
                    <a:pt x="4" y="23"/>
                    <a:pt x="16" y="30"/>
                    <a:pt x="21" y="33"/>
                  </a:cubicBezTo>
                  <a:cubicBezTo>
                    <a:pt x="21" y="21"/>
                    <a:pt x="21" y="24"/>
                    <a:pt x="21" y="12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29" name="Freeform 273"/>
            <p:cNvSpPr/>
            <p:nvPr/>
          </p:nvSpPr>
          <p:spPr bwMode="auto">
            <a:xfrm>
              <a:off x="6283326" y="4624388"/>
              <a:ext cx="52388" cy="80963"/>
            </a:xfrm>
            <a:custGeom>
              <a:avLst/>
              <a:gdLst>
                <a:gd name="T0" fmla="*/ 0 w 19"/>
                <a:gd name="T1" fmla="*/ 0 h 29"/>
                <a:gd name="T2" fmla="*/ 0 w 19"/>
                <a:gd name="T3" fmla="*/ 18 h 29"/>
                <a:gd name="T4" fmla="*/ 19 w 19"/>
                <a:gd name="T5" fmla="*/ 29 h 29"/>
                <a:gd name="T6" fmla="*/ 19 w 19"/>
                <a:gd name="T7" fmla="*/ 11 h 29"/>
                <a:gd name="T8" fmla="*/ 0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0" y="0"/>
                  </a:moveTo>
                  <a:cubicBezTo>
                    <a:pt x="0" y="11"/>
                    <a:pt x="0" y="8"/>
                    <a:pt x="0" y="18"/>
                  </a:cubicBezTo>
                  <a:cubicBezTo>
                    <a:pt x="4" y="21"/>
                    <a:pt x="15" y="27"/>
                    <a:pt x="19" y="29"/>
                  </a:cubicBezTo>
                  <a:cubicBezTo>
                    <a:pt x="19" y="19"/>
                    <a:pt x="19" y="22"/>
                    <a:pt x="19" y="11"/>
                  </a:cubicBezTo>
                  <a:cubicBezTo>
                    <a:pt x="15" y="9"/>
                    <a:pt x="3" y="2"/>
                    <a:pt x="0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30" name="Freeform 274"/>
            <p:cNvSpPr/>
            <p:nvPr/>
          </p:nvSpPr>
          <p:spPr bwMode="auto">
            <a:xfrm>
              <a:off x="6276976" y="4714875"/>
              <a:ext cx="142875" cy="192088"/>
            </a:xfrm>
            <a:custGeom>
              <a:avLst/>
              <a:gdLst>
                <a:gd name="T0" fmla="*/ 51 w 51"/>
                <a:gd name="T1" fmla="*/ 30 h 69"/>
                <a:gd name="T2" fmla="*/ 0 w 51"/>
                <a:gd name="T3" fmla="*/ 0 h 69"/>
                <a:gd name="T4" fmla="*/ 0 w 51"/>
                <a:gd name="T5" fmla="*/ 39 h 69"/>
                <a:gd name="T6" fmla="*/ 51 w 51"/>
                <a:gd name="T7" fmla="*/ 69 h 69"/>
                <a:gd name="T8" fmla="*/ 51 w 51"/>
                <a:gd name="T9" fmla="*/ 3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69">
                  <a:moveTo>
                    <a:pt x="51" y="30"/>
                  </a:moveTo>
                  <a:cubicBezTo>
                    <a:pt x="47" y="27"/>
                    <a:pt x="4" y="2"/>
                    <a:pt x="0" y="0"/>
                  </a:cubicBezTo>
                  <a:cubicBezTo>
                    <a:pt x="0" y="10"/>
                    <a:pt x="0" y="29"/>
                    <a:pt x="0" y="39"/>
                  </a:cubicBezTo>
                  <a:cubicBezTo>
                    <a:pt x="4" y="41"/>
                    <a:pt x="48" y="66"/>
                    <a:pt x="51" y="69"/>
                  </a:cubicBezTo>
                  <a:cubicBezTo>
                    <a:pt x="51" y="59"/>
                    <a:pt x="51" y="40"/>
                    <a:pt x="51" y="3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31" name="Freeform 276"/>
            <p:cNvSpPr/>
            <p:nvPr/>
          </p:nvSpPr>
          <p:spPr bwMode="auto">
            <a:xfrm>
              <a:off x="6280151" y="4718050"/>
              <a:ext cx="139700" cy="184150"/>
            </a:xfrm>
            <a:custGeom>
              <a:avLst/>
              <a:gdLst>
                <a:gd name="T0" fmla="*/ 0 w 50"/>
                <a:gd name="T1" fmla="*/ 0 h 66"/>
                <a:gd name="T2" fmla="*/ 0 w 50"/>
                <a:gd name="T3" fmla="*/ 37 h 66"/>
                <a:gd name="T4" fmla="*/ 50 w 50"/>
                <a:gd name="T5" fmla="*/ 66 h 66"/>
                <a:gd name="T6" fmla="*/ 50 w 50"/>
                <a:gd name="T7" fmla="*/ 29 h 66"/>
                <a:gd name="T8" fmla="*/ 0 w 50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6">
                  <a:moveTo>
                    <a:pt x="0" y="0"/>
                  </a:moveTo>
                  <a:cubicBezTo>
                    <a:pt x="0" y="9"/>
                    <a:pt x="0" y="28"/>
                    <a:pt x="0" y="37"/>
                  </a:cubicBezTo>
                  <a:cubicBezTo>
                    <a:pt x="4" y="39"/>
                    <a:pt x="47" y="64"/>
                    <a:pt x="50" y="66"/>
                  </a:cubicBezTo>
                  <a:cubicBezTo>
                    <a:pt x="50" y="56"/>
                    <a:pt x="50" y="38"/>
                    <a:pt x="50" y="29"/>
                  </a:cubicBezTo>
                  <a:cubicBezTo>
                    <a:pt x="47" y="27"/>
                    <a:pt x="4" y="2"/>
                    <a:pt x="0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32" name="Freeform 283"/>
            <p:cNvSpPr/>
            <p:nvPr/>
          </p:nvSpPr>
          <p:spPr bwMode="auto">
            <a:xfrm>
              <a:off x="5181601" y="4222750"/>
              <a:ext cx="58738" cy="88900"/>
            </a:xfrm>
            <a:custGeom>
              <a:avLst/>
              <a:gdLst>
                <a:gd name="T0" fmla="*/ 20 w 21"/>
                <a:gd name="T1" fmla="*/ 12 h 32"/>
                <a:gd name="T2" fmla="*/ 0 w 21"/>
                <a:gd name="T3" fmla="*/ 0 h 32"/>
                <a:gd name="T4" fmla="*/ 0 w 21"/>
                <a:gd name="T5" fmla="*/ 20 h 32"/>
                <a:gd name="T6" fmla="*/ 21 w 21"/>
                <a:gd name="T7" fmla="*/ 32 h 32"/>
                <a:gd name="T8" fmla="*/ 20 w 21"/>
                <a:gd name="T9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2">
                  <a:moveTo>
                    <a:pt x="20" y="12"/>
                  </a:moveTo>
                  <a:cubicBezTo>
                    <a:pt x="16" y="9"/>
                    <a:pt x="4" y="2"/>
                    <a:pt x="0" y="0"/>
                  </a:cubicBezTo>
                  <a:cubicBezTo>
                    <a:pt x="0" y="11"/>
                    <a:pt x="0" y="9"/>
                    <a:pt x="0" y="20"/>
                  </a:cubicBezTo>
                  <a:cubicBezTo>
                    <a:pt x="4" y="23"/>
                    <a:pt x="16" y="30"/>
                    <a:pt x="21" y="32"/>
                  </a:cubicBezTo>
                  <a:cubicBezTo>
                    <a:pt x="21" y="21"/>
                    <a:pt x="21" y="23"/>
                    <a:pt x="20" y="12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33" name="Freeform 285"/>
            <p:cNvSpPr/>
            <p:nvPr/>
          </p:nvSpPr>
          <p:spPr bwMode="auto">
            <a:xfrm>
              <a:off x="5187951" y="4224338"/>
              <a:ext cx="52388" cy="80963"/>
            </a:xfrm>
            <a:custGeom>
              <a:avLst/>
              <a:gdLst>
                <a:gd name="T0" fmla="*/ 0 w 19"/>
                <a:gd name="T1" fmla="*/ 0 h 29"/>
                <a:gd name="T2" fmla="*/ 0 w 19"/>
                <a:gd name="T3" fmla="*/ 18 h 29"/>
                <a:gd name="T4" fmla="*/ 19 w 19"/>
                <a:gd name="T5" fmla="*/ 29 h 29"/>
                <a:gd name="T6" fmla="*/ 18 w 19"/>
                <a:gd name="T7" fmla="*/ 11 h 29"/>
                <a:gd name="T8" fmla="*/ 0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0" y="0"/>
                  </a:moveTo>
                  <a:cubicBezTo>
                    <a:pt x="0" y="11"/>
                    <a:pt x="0" y="7"/>
                    <a:pt x="0" y="18"/>
                  </a:cubicBezTo>
                  <a:cubicBezTo>
                    <a:pt x="4" y="20"/>
                    <a:pt x="15" y="27"/>
                    <a:pt x="19" y="29"/>
                  </a:cubicBezTo>
                  <a:cubicBezTo>
                    <a:pt x="19" y="18"/>
                    <a:pt x="19" y="21"/>
                    <a:pt x="18" y="11"/>
                  </a:cubicBezTo>
                  <a:cubicBezTo>
                    <a:pt x="15" y="8"/>
                    <a:pt x="3" y="2"/>
                    <a:pt x="0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34" name="Freeform 286"/>
            <p:cNvSpPr/>
            <p:nvPr/>
          </p:nvSpPr>
          <p:spPr bwMode="auto">
            <a:xfrm>
              <a:off x="5095876" y="4171950"/>
              <a:ext cx="58738" cy="92075"/>
            </a:xfrm>
            <a:custGeom>
              <a:avLst/>
              <a:gdLst>
                <a:gd name="T0" fmla="*/ 21 w 21"/>
                <a:gd name="T1" fmla="*/ 12 h 33"/>
                <a:gd name="T2" fmla="*/ 0 w 21"/>
                <a:gd name="T3" fmla="*/ 0 h 33"/>
                <a:gd name="T4" fmla="*/ 0 w 21"/>
                <a:gd name="T5" fmla="*/ 20 h 33"/>
                <a:gd name="T6" fmla="*/ 21 w 21"/>
                <a:gd name="T7" fmla="*/ 33 h 33"/>
                <a:gd name="T8" fmla="*/ 21 w 21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3">
                  <a:moveTo>
                    <a:pt x="21" y="12"/>
                  </a:moveTo>
                  <a:cubicBezTo>
                    <a:pt x="17" y="10"/>
                    <a:pt x="5" y="3"/>
                    <a:pt x="0" y="0"/>
                  </a:cubicBezTo>
                  <a:cubicBezTo>
                    <a:pt x="0" y="12"/>
                    <a:pt x="0" y="9"/>
                    <a:pt x="0" y="20"/>
                  </a:cubicBezTo>
                  <a:cubicBezTo>
                    <a:pt x="5" y="23"/>
                    <a:pt x="17" y="30"/>
                    <a:pt x="21" y="33"/>
                  </a:cubicBezTo>
                  <a:cubicBezTo>
                    <a:pt x="21" y="21"/>
                    <a:pt x="21" y="24"/>
                    <a:pt x="21" y="12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35" name="Freeform 288"/>
            <p:cNvSpPr/>
            <p:nvPr/>
          </p:nvSpPr>
          <p:spPr bwMode="auto">
            <a:xfrm>
              <a:off x="5100638" y="4175125"/>
              <a:ext cx="53975" cy="80963"/>
            </a:xfrm>
            <a:custGeom>
              <a:avLst/>
              <a:gdLst>
                <a:gd name="T0" fmla="*/ 0 w 19"/>
                <a:gd name="T1" fmla="*/ 0 h 29"/>
                <a:gd name="T2" fmla="*/ 0 w 19"/>
                <a:gd name="T3" fmla="*/ 18 h 29"/>
                <a:gd name="T4" fmla="*/ 19 w 19"/>
                <a:gd name="T5" fmla="*/ 29 h 29"/>
                <a:gd name="T6" fmla="*/ 19 w 19"/>
                <a:gd name="T7" fmla="*/ 11 h 29"/>
                <a:gd name="T8" fmla="*/ 0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0" y="0"/>
                  </a:moveTo>
                  <a:cubicBezTo>
                    <a:pt x="0" y="11"/>
                    <a:pt x="0" y="8"/>
                    <a:pt x="0" y="18"/>
                  </a:cubicBezTo>
                  <a:cubicBezTo>
                    <a:pt x="4" y="21"/>
                    <a:pt x="16" y="27"/>
                    <a:pt x="19" y="29"/>
                  </a:cubicBezTo>
                  <a:cubicBezTo>
                    <a:pt x="19" y="19"/>
                    <a:pt x="19" y="22"/>
                    <a:pt x="19" y="11"/>
                  </a:cubicBezTo>
                  <a:cubicBezTo>
                    <a:pt x="15" y="9"/>
                    <a:pt x="4" y="2"/>
                    <a:pt x="0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36" name="Freeform 289"/>
            <p:cNvSpPr/>
            <p:nvPr/>
          </p:nvSpPr>
          <p:spPr bwMode="auto">
            <a:xfrm>
              <a:off x="5095876" y="4264025"/>
              <a:ext cx="144463" cy="193675"/>
            </a:xfrm>
            <a:custGeom>
              <a:avLst/>
              <a:gdLst>
                <a:gd name="T0" fmla="*/ 52 w 52"/>
                <a:gd name="T1" fmla="*/ 30 h 69"/>
                <a:gd name="T2" fmla="*/ 0 w 52"/>
                <a:gd name="T3" fmla="*/ 0 h 69"/>
                <a:gd name="T4" fmla="*/ 0 w 52"/>
                <a:gd name="T5" fmla="*/ 39 h 69"/>
                <a:gd name="T6" fmla="*/ 52 w 52"/>
                <a:gd name="T7" fmla="*/ 69 h 69"/>
                <a:gd name="T8" fmla="*/ 52 w 52"/>
                <a:gd name="T9" fmla="*/ 3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">
                  <a:moveTo>
                    <a:pt x="52" y="30"/>
                  </a:moveTo>
                  <a:cubicBezTo>
                    <a:pt x="48" y="28"/>
                    <a:pt x="4" y="2"/>
                    <a:pt x="0" y="0"/>
                  </a:cubicBezTo>
                  <a:cubicBezTo>
                    <a:pt x="0" y="10"/>
                    <a:pt x="0" y="29"/>
                    <a:pt x="0" y="39"/>
                  </a:cubicBezTo>
                  <a:cubicBezTo>
                    <a:pt x="4" y="41"/>
                    <a:pt x="48" y="66"/>
                    <a:pt x="52" y="69"/>
                  </a:cubicBezTo>
                  <a:cubicBezTo>
                    <a:pt x="52" y="59"/>
                    <a:pt x="52" y="40"/>
                    <a:pt x="52" y="3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37" name="Freeform 291"/>
            <p:cNvSpPr/>
            <p:nvPr/>
          </p:nvSpPr>
          <p:spPr bwMode="auto">
            <a:xfrm>
              <a:off x="5100638" y="4267200"/>
              <a:ext cx="139700" cy="184150"/>
            </a:xfrm>
            <a:custGeom>
              <a:avLst/>
              <a:gdLst>
                <a:gd name="T0" fmla="*/ 0 w 50"/>
                <a:gd name="T1" fmla="*/ 0 h 66"/>
                <a:gd name="T2" fmla="*/ 0 w 50"/>
                <a:gd name="T3" fmla="*/ 37 h 66"/>
                <a:gd name="T4" fmla="*/ 50 w 50"/>
                <a:gd name="T5" fmla="*/ 66 h 66"/>
                <a:gd name="T6" fmla="*/ 50 w 50"/>
                <a:gd name="T7" fmla="*/ 29 h 66"/>
                <a:gd name="T8" fmla="*/ 0 w 50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6">
                  <a:moveTo>
                    <a:pt x="0" y="0"/>
                  </a:moveTo>
                  <a:cubicBezTo>
                    <a:pt x="0" y="9"/>
                    <a:pt x="0" y="28"/>
                    <a:pt x="0" y="37"/>
                  </a:cubicBezTo>
                  <a:cubicBezTo>
                    <a:pt x="3" y="39"/>
                    <a:pt x="47" y="64"/>
                    <a:pt x="50" y="66"/>
                  </a:cubicBezTo>
                  <a:cubicBezTo>
                    <a:pt x="50" y="57"/>
                    <a:pt x="50" y="38"/>
                    <a:pt x="50" y="29"/>
                  </a:cubicBezTo>
                  <a:cubicBezTo>
                    <a:pt x="47" y="27"/>
                    <a:pt x="3" y="2"/>
                    <a:pt x="0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38" name="Freeform 295"/>
            <p:cNvSpPr/>
            <p:nvPr/>
          </p:nvSpPr>
          <p:spPr bwMode="auto">
            <a:xfrm>
              <a:off x="5360988" y="4325938"/>
              <a:ext cx="58738" cy="88900"/>
            </a:xfrm>
            <a:custGeom>
              <a:avLst/>
              <a:gdLst>
                <a:gd name="T0" fmla="*/ 20 w 21"/>
                <a:gd name="T1" fmla="*/ 12 h 32"/>
                <a:gd name="T2" fmla="*/ 0 w 21"/>
                <a:gd name="T3" fmla="*/ 0 h 32"/>
                <a:gd name="T4" fmla="*/ 0 w 21"/>
                <a:gd name="T5" fmla="*/ 20 h 32"/>
                <a:gd name="T6" fmla="*/ 21 w 21"/>
                <a:gd name="T7" fmla="*/ 32 h 32"/>
                <a:gd name="T8" fmla="*/ 20 w 21"/>
                <a:gd name="T9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2">
                  <a:moveTo>
                    <a:pt x="20" y="12"/>
                  </a:moveTo>
                  <a:cubicBezTo>
                    <a:pt x="16" y="9"/>
                    <a:pt x="4" y="2"/>
                    <a:pt x="0" y="0"/>
                  </a:cubicBezTo>
                  <a:cubicBezTo>
                    <a:pt x="0" y="11"/>
                    <a:pt x="0" y="8"/>
                    <a:pt x="0" y="20"/>
                  </a:cubicBezTo>
                  <a:cubicBezTo>
                    <a:pt x="4" y="23"/>
                    <a:pt x="16" y="29"/>
                    <a:pt x="21" y="32"/>
                  </a:cubicBezTo>
                  <a:cubicBezTo>
                    <a:pt x="21" y="21"/>
                    <a:pt x="21" y="23"/>
                    <a:pt x="20" y="12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39" name="Freeform 297"/>
            <p:cNvSpPr/>
            <p:nvPr/>
          </p:nvSpPr>
          <p:spPr bwMode="auto">
            <a:xfrm>
              <a:off x="5367338" y="4329113"/>
              <a:ext cx="52388" cy="80963"/>
            </a:xfrm>
            <a:custGeom>
              <a:avLst/>
              <a:gdLst>
                <a:gd name="T0" fmla="*/ 0 w 19"/>
                <a:gd name="T1" fmla="*/ 0 h 29"/>
                <a:gd name="T2" fmla="*/ 0 w 19"/>
                <a:gd name="T3" fmla="*/ 18 h 29"/>
                <a:gd name="T4" fmla="*/ 19 w 19"/>
                <a:gd name="T5" fmla="*/ 29 h 29"/>
                <a:gd name="T6" fmla="*/ 18 w 19"/>
                <a:gd name="T7" fmla="*/ 11 h 29"/>
                <a:gd name="T8" fmla="*/ 0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0" y="0"/>
                  </a:moveTo>
                  <a:cubicBezTo>
                    <a:pt x="0" y="10"/>
                    <a:pt x="0" y="7"/>
                    <a:pt x="0" y="18"/>
                  </a:cubicBezTo>
                  <a:cubicBezTo>
                    <a:pt x="4" y="20"/>
                    <a:pt x="15" y="27"/>
                    <a:pt x="19" y="29"/>
                  </a:cubicBezTo>
                  <a:cubicBezTo>
                    <a:pt x="19" y="18"/>
                    <a:pt x="19" y="21"/>
                    <a:pt x="18" y="11"/>
                  </a:cubicBezTo>
                  <a:cubicBezTo>
                    <a:pt x="15" y="8"/>
                    <a:pt x="3" y="2"/>
                    <a:pt x="0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40" name="Freeform 298"/>
            <p:cNvSpPr/>
            <p:nvPr/>
          </p:nvSpPr>
          <p:spPr bwMode="auto">
            <a:xfrm>
              <a:off x="5273676" y="4275138"/>
              <a:ext cx="58738" cy="92075"/>
            </a:xfrm>
            <a:custGeom>
              <a:avLst/>
              <a:gdLst>
                <a:gd name="T0" fmla="*/ 21 w 21"/>
                <a:gd name="T1" fmla="*/ 12 h 33"/>
                <a:gd name="T2" fmla="*/ 0 w 21"/>
                <a:gd name="T3" fmla="*/ 0 h 33"/>
                <a:gd name="T4" fmla="*/ 0 w 21"/>
                <a:gd name="T5" fmla="*/ 20 h 33"/>
                <a:gd name="T6" fmla="*/ 21 w 21"/>
                <a:gd name="T7" fmla="*/ 33 h 33"/>
                <a:gd name="T8" fmla="*/ 21 w 21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3">
                  <a:moveTo>
                    <a:pt x="21" y="12"/>
                  </a:moveTo>
                  <a:cubicBezTo>
                    <a:pt x="17" y="9"/>
                    <a:pt x="5" y="3"/>
                    <a:pt x="0" y="0"/>
                  </a:cubicBezTo>
                  <a:cubicBezTo>
                    <a:pt x="0" y="12"/>
                    <a:pt x="0" y="9"/>
                    <a:pt x="0" y="20"/>
                  </a:cubicBezTo>
                  <a:cubicBezTo>
                    <a:pt x="5" y="23"/>
                    <a:pt x="17" y="30"/>
                    <a:pt x="21" y="33"/>
                  </a:cubicBezTo>
                  <a:cubicBezTo>
                    <a:pt x="21" y="21"/>
                    <a:pt x="21" y="24"/>
                    <a:pt x="21" y="12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41" name="Freeform 300"/>
            <p:cNvSpPr/>
            <p:nvPr/>
          </p:nvSpPr>
          <p:spPr bwMode="auto">
            <a:xfrm>
              <a:off x="5280026" y="4278313"/>
              <a:ext cx="52388" cy="80963"/>
            </a:xfrm>
            <a:custGeom>
              <a:avLst/>
              <a:gdLst>
                <a:gd name="T0" fmla="*/ 0 w 19"/>
                <a:gd name="T1" fmla="*/ 0 h 29"/>
                <a:gd name="T2" fmla="*/ 0 w 19"/>
                <a:gd name="T3" fmla="*/ 18 h 29"/>
                <a:gd name="T4" fmla="*/ 19 w 19"/>
                <a:gd name="T5" fmla="*/ 29 h 29"/>
                <a:gd name="T6" fmla="*/ 19 w 19"/>
                <a:gd name="T7" fmla="*/ 11 h 29"/>
                <a:gd name="T8" fmla="*/ 0 w 1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0" y="0"/>
                  </a:moveTo>
                  <a:cubicBezTo>
                    <a:pt x="0" y="11"/>
                    <a:pt x="0" y="7"/>
                    <a:pt x="0" y="18"/>
                  </a:cubicBezTo>
                  <a:cubicBezTo>
                    <a:pt x="4" y="21"/>
                    <a:pt x="15" y="27"/>
                    <a:pt x="19" y="29"/>
                  </a:cubicBezTo>
                  <a:cubicBezTo>
                    <a:pt x="19" y="19"/>
                    <a:pt x="19" y="22"/>
                    <a:pt x="19" y="11"/>
                  </a:cubicBezTo>
                  <a:cubicBezTo>
                    <a:pt x="15" y="9"/>
                    <a:pt x="4" y="2"/>
                    <a:pt x="0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42" name="Freeform 301"/>
            <p:cNvSpPr/>
            <p:nvPr/>
          </p:nvSpPr>
          <p:spPr bwMode="auto">
            <a:xfrm>
              <a:off x="5273676" y="4367213"/>
              <a:ext cx="146050" cy="193675"/>
            </a:xfrm>
            <a:custGeom>
              <a:avLst/>
              <a:gdLst>
                <a:gd name="T0" fmla="*/ 52 w 52"/>
                <a:gd name="T1" fmla="*/ 30 h 69"/>
                <a:gd name="T2" fmla="*/ 0 w 52"/>
                <a:gd name="T3" fmla="*/ 0 h 69"/>
                <a:gd name="T4" fmla="*/ 0 w 52"/>
                <a:gd name="T5" fmla="*/ 39 h 69"/>
                <a:gd name="T6" fmla="*/ 52 w 52"/>
                <a:gd name="T7" fmla="*/ 69 h 69"/>
                <a:gd name="T8" fmla="*/ 52 w 52"/>
                <a:gd name="T9" fmla="*/ 3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">
                  <a:moveTo>
                    <a:pt x="52" y="30"/>
                  </a:moveTo>
                  <a:cubicBezTo>
                    <a:pt x="48" y="27"/>
                    <a:pt x="4" y="2"/>
                    <a:pt x="0" y="0"/>
                  </a:cubicBezTo>
                  <a:cubicBezTo>
                    <a:pt x="0" y="10"/>
                    <a:pt x="0" y="29"/>
                    <a:pt x="0" y="39"/>
                  </a:cubicBezTo>
                  <a:cubicBezTo>
                    <a:pt x="4" y="41"/>
                    <a:pt x="48" y="66"/>
                    <a:pt x="52" y="69"/>
                  </a:cubicBezTo>
                  <a:cubicBezTo>
                    <a:pt x="52" y="59"/>
                    <a:pt x="52" y="39"/>
                    <a:pt x="52" y="3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43" name="Freeform 303"/>
            <p:cNvSpPr/>
            <p:nvPr/>
          </p:nvSpPr>
          <p:spPr bwMode="auto">
            <a:xfrm>
              <a:off x="5280026" y="4370388"/>
              <a:ext cx="139700" cy="184150"/>
            </a:xfrm>
            <a:custGeom>
              <a:avLst/>
              <a:gdLst>
                <a:gd name="T0" fmla="*/ 0 w 50"/>
                <a:gd name="T1" fmla="*/ 0 h 66"/>
                <a:gd name="T2" fmla="*/ 0 w 50"/>
                <a:gd name="T3" fmla="*/ 37 h 66"/>
                <a:gd name="T4" fmla="*/ 50 w 50"/>
                <a:gd name="T5" fmla="*/ 66 h 66"/>
                <a:gd name="T6" fmla="*/ 50 w 50"/>
                <a:gd name="T7" fmla="*/ 29 h 66"/>
                <a:gd name="T8" fmla="*/ 0 w 50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6">
                  <a:moveTo>
                    <a:pt x="0" y="0"/>
                  </a:moveTo>
                  <a:cubicBezTo>
                    <a:pt x="0" y="9"/>
                    <a:pt x="0" y="28"/>
                    <a:pt x="0" y="37"/>
                  </a:cubicBezTo>
                  <a:cubicBezTo>
                    <a:pt x="3" y="39"/>
                    <a:pt x="47" y="64"/>
                    <a:pt x="50" y="66"/>
                  </a:cubicBezTo>
                  <a:cubicBezTo>
                    <a:pt x="50" y="56"/>
                    <a:pt x="50" y="38"/>
                    <a:pt x="50" y="29"/>
                  </a:cubicBezTo>
                  <a:cubicBezTo>
                    <a:pt x="46" y="27"/>
                    <a:pt x="3" y="2"/>
                    <a:pt x="0" y="0"/>
                  </a:cubicBez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44" name="Freeform 315"/>
            <p:cNvSpPr/>
            <p:nvPr/>
          </p:nvSpPr>
          <p:spPr bwMode="auto">
            <a:xfrm>
              <a:off x="5891213" y="1890713"/>
              <a:ext cx="109538" cy="61913"/>
            </a:xfrm>
            <a:custGeom>
              <a:avLst/>
              <a:gdLst>
                <a:gd name="T0" fmla="*/ 69 w 69"/>
                <a:gd name="T1" fmla="*/ 16 h 39"/>
                <a:gd name="T2" fmla="*/ 27 w 69"/>
                <a:gd name="T3" fmla="*/ 39 h 39"/>
                <a:gd name="T4" fmla="*/ 0 w 69"/>
                <a:gd name="T5" fmla="*/ 23 h 39"/>
                <a:gd name="T6" fmla="*/ 43 w 69"/>
                <a:gd name="T7" fmla="*/ 0 h 39"/>
                <a:gd name="T8" fmla="*/ 69 w 69"/>
                <a:gd name="T9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9">
                  <a:moveTo>
                    <a:pt x="69" y="16"/>
                  </a:moveTo>
                  <a:lnTo>
                    <a:pt x="27" y="39"/>
                  </a:lnTo>
                  <a:lnTo>
                    <a:pt x="0" y="23"/>
                  </a:lnTo>
                  <a:lnTo>
                    <a:pt x="43" y="0"/>
                  </a:lnTo>
                  <a:lnTo>
                    <a:pt x="69" y="16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45" name="Freeform 316"/>
            <p:cNvSpPr/>
            <p:nvPr/>
          </p:nvSpPr>
          <p:spPr bwMode="auto">
            <a:xfrm>
              <a:off x="5875338" y="1952625"/>
              <a:ext cx="201613" cy="92075"/>
            </a:xfrm>
            <a:custGeom>
              <a:avLst/>
              <a:gdLst>
                <a:gd name="T0" fmla="*/ 33 w 72"/>
                <a:gd name="T1" fmla="*/ 29 h 33"/>
                <a:gd name="T2" fmla="*/ 27 w 72"/>
                <a:gd name="T3" fmla="*/ 33 h 33"/>
                <a:gd name="T4" fmla="*/ 15 w 72"/>
                <a:gd name="T5" fmla="*/ 33 h 33"/>
                <a:gd name="T6" fmla="*/ 0 w 72"/>
                <a:gd name="T7" fmla="*/ 24 h 33"/>
                <a:gd name="T8" fmla="*/ 12 w 72"/>
                <a:gd name="T9" fmla="*/ 17 h 33"/>
                <a:gd name="T10" fmla="*/ 6 w 72"/>
                <a:gd name="T11" fmla="*/ 14 h 33"/>
                <a:gd name="T12" fmla="*/ 30 w 72"/>
                <a:gd name="T13" fmla="*/ 0 h 33"/>
                <a:gd name="T14" fmla="*/ 46 w 72"/>
                <a:gd name="T15" fmla="*/ 0 h 33"/>
                <a:gd name="T16" fmla="*/ 55 w 72"/>
                <a:gd name="T17" fmla="*/ 6 h 33"/>
                <a:gd name="T18" fmla="*/ 58 w 72"/>
                <a:gd name="T19" fmla="*/ 6 h 33"/>
                <a:gd name="T20" fmla="*/ 72 w 72"/>
                <a:gd name="T21" fmla="*/ 14 h 33"/>
                <a:gd name="T22" fmla="*/ 43 w 72"/>
                <a:gd name="T23" fmla="*/ 31 h 33"/>
                <a:gd name="T24" fmla="*/ 36 w 72"/>
                <a:gd name="T25" fmla="*/ 31 h 33"/>
                <a:gd name="T26" fmla="*/ 33 w 72"/>
                <a:gd name="T27" fmla="*/ 2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33">
                  <a:moveTo>
                    <a:pt x="33" y="29"/>
                  </a:moveTo>
                  <a:cubicBezTo>
                    <a:pt x="27" y="33"/>
                    <a:pt x="27" y="33"/>
                    <a:pt x="27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5" y="6"/>
                    <a:pt x="55" y="6"/>
                    <a:pt x="55" y="6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63" y="20"/>
                    <a:pt x="53" y="25"/>
                    <a:pt x="43" y="31"/>
                  </a:cubicBezTo>
                  <a:cubicBezTo>
                    <a:pt x="36" y="31"/>
                    <a:pt x="36" y="31"/>
                    <a:pt x="36" y="31"/>
                  </a:cubicBezTo>
                  <a:lnTo>
                    <a:pt x="33" y="29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46" name="Freeform 319"/>
            <p:cNvSpPr/>
            <p:nvPr/>
          </p:nvSpPr>
          <p:spPr bwMode="auto">
            <a:xfrm>
              <a:off x="5934076" y="1944688"/>
              <a:ext cx="125413" cy="73025"/>
            </a:xfrm>
            <a:custGeom>
              <a:avLst/>
              <a:gdLst>
                <a:gd name="T0" fmla="*/ 79 w 79"/>
                <a:gd name="T1" fmla="*/ 16 h 46"/>
                <a:gd name="T2" fmla="*/ 26 w 79"/>
                <a:gd name="T3" fmla="*/ 46 h 46"/>
                <a:gd name="T4" fmla="*/ 0 w 79"/>
                <a:gd name="T5" fmla="*/ 30 h 46"/>
                <a:gd name="T6" fmla="*/ 53 w 79"/>
                <a:gd name="T7" fmla="*/ 0 h 46"/>
                <a:gd name="T8" fmla="*/ 79 w 79"/>
                <a:gd name="T9" fmla="*/ 1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46">
                  <a:moveTo>
                    <a:pt x="79" y="16"/>
                  </a:moveTo>
                  <a:lnTo>
                    <a:pt x="26" y="46"/>
                  </a:lnTo>
                  <a:lnTo>
                    <a:pt x="0" y="30"/>
                  </a:lnTo>
                  <a:lnTo>
                    <a:pt x="53" y="0"/>
                  </a:lnTo>
                  <a:lnTo>
                    <a:pt x="79" y="16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47" name="Freeform 324"/>
            <p:cNvSpPr/>
            <p:nvPr/>
          </p:nvSpPr>
          <p:spPr bwMode="auto">
            <a:xfrm>
              <a:off x="5875338" y="1955800"/>
              <a:ext cx="74613" cy="44450"/>
            </a:xfrm>
            <a:custGeom>
              <a:avLst/>
              <a:gdLst>
                <a:gd name="T0" fmla="*/ 47 w 47"/>
                <a:gd name="T1" fmla="*/ 16 h 28"/>
                <a:gd name="T2" fmla="*/ 26 w 47"/>
                <a:gd name="T3" fmla="*/ 28 h 28"/>
                <a:gd name="T4" fmla="*/ 0 w 47"/>
                <a:gd name="T5" fmla="*/ 12 h 28"/>
                <a:gd name="T6" fmla="*/ 21 w 47"/>
                <a:gd name="T7" fmla="*/ 0 h 28"/>
                <a:gd name="T8" fmla="*/ 47 w 47"/>
                <a:gd name="T9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8">
                  <a:moveTo>
                    <a:pt x="47" y="16"/>
                  </a:moveTo>
                  <a:lnTo>
                    <a:pt x="26" y="28"/>
                  </a:lnTo>
                  <a:lnTo>
                    <a:pt x="0" y="12"/>
                  </a:lnTo>
                  <a:lnTo>
                    <a:pt x="21" y="0"/>
                  </a:lnTo>
                  <a:lnTo>
                    <a:pt x="47" y="16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48" name="Freeform 327"/>
            <p:cNvSpPr/>
            <p:nvPr/>
          </p:nvSpPr>
          <p:spPr bwMode="auto">
            <a:xfrm>
              <a:off x="6132513" y="2025650"/>
              <a:ext cx="106363" cy="61913"/>
            </a:xfrm>
            <a:custGeom>
              <a:avLst/>
              <a:gdLst>
                <a:gd name="T0" fmla="*/ 67 w 67"/>
                <a:gd name="T1" fmla="*/ 16 h 39"/>
                <a:gd name="T2" fmla="*/ 26 w 67"/>
                <a:gd name="T3" fmla="*/ 39 h 39"/>
                <a:gd name="T4" fmla="*/ 0 w 67"/>
                <a:gd name="T5" fmla="*/ 25 h 39"/>
                <a:gd name="T6" fmla="*/ 40 w 67"/>
                <a:gd name="T7" fmla="*/ 0 h 39"/>
                <a:gd name="T8" fmla="*/ 67 w 67"/>
                <a:gd name="T9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39">
                  <a:moveTo>
                    <a:pt x="67" y="16"/>
                  </a:moveTo>
                  <a:lnTo>
                    <a:pt x="26" y="39"/>
                  </a:lnTo>
                  <a:lnTo>
                    <a:pt x="0" y="25"/>
                  </a:lnTo>
                  <a:lnTo>
                    <a:pt x="40" y="0"/>
                  </a:lnTo>
                  <a:lnTo>
                    <a:pt x="67" y="16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49" name="Freeform 328"/>
            <p:cNvSpPr/>
            <p:nvPr/>
          </p:nvSpPr>
          <p:spPr bwMode="auto">
            <a:xfrm>
              <a:off x="6113463" y="2090738"/>
              <a:ext cx="203200" cy="88900"/>
            </a:xfrm>
            <a:custGeom>
              <a:avLst/>
              <a:gdLst>
                <a:gd name="T0" fmla="*/ 34 w 73"/>
                <a:gd name="T1" fmla="*/ 29 h 32"/>
                <a:gd name="T2" fmla="*/ 27 w 73"/>
                <a:gd name="T3" fmla="*/ 32 h 32"/>
                <a:gd name="T4" fmla="*/ 15 w 73"/>
                <a:gd name="T5" fmla="*/ 32 h 32"/>
                <a:gd name="T6" fmla="*/ 0 w 73"/>
                <a:gd name="T7" fmla="*/ 24 h 32"/>
                <a:gd name="T8" fmla="*/ 13 w 73"/>
                <a:gd name="T9" fmla="*/ 16 h 32"/>
                <a:gd name="T10" fmla="*/ 7 w 73"/>
                <a:gd name="T11" fmla="*/ 13 h 32"/>
                <a:gd name="T12" fmla="*/ 30 w 73"/>
                <a:gd name="T13" fmla="*/ 0 h 32"/>
                <a:gd name="T14" fmla="*/ 46 w 73"/>
                <a:gd name="T15" fmla="*/ 0 h 32"/>
                <a:gd name="T16" fmla="*/ 55 w 73"/>
                <a:gd name="T17" fmla="*/ 5 h 32"/>
                <a:gd name="T18" fmla="*/ 58 w 73"/>
                <a:gd name="T19" fmla="*/ 5 h 32"/>
                <a:gd name="T20" fmla="*/ 73 w 73"/>
                <a:gd name="T21" fmla="*/ 13 h 32"/>
                <a:gd name="T22" fmla="*/ 44 w 73"/>
                <a:gd name="T23" fmla="*/ 30 h 32"/>
                <a:gd name="T24" fmla="*/ 37 w 73"/>
                <a:gd name="T25" fmla="*/ 30 h 32"/>
                <a:gd name="T26" fmla="*/ 34 w 73"/>
                <a:gd name="T27" fmla="*/ 2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32">
                  <a:moveTo>
                    <a:pt x="34" y="29"/>
                  </a:moveTo>
                  <a:cubicBezTo>
                    <a:pt x="27" y="32"/>
                    <a:pt x="27" y="32"/>
                    <a:pt x="27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63" y="19"/>
                    <a:pt x="54" y="25"/>
                    <a:pt x="44" y="30"/>
                  </a:cubicBezTo>
                  <a:cubicBezTo>
                    <a:pt x="37" y="30"/>
                    <a:pt x="37" y="30"/>
                    <a:pt x="37" y="30"/>
                  </a:cubicBezTo>
                  <a:lnTo>
                    <a:pt x="34" y="29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50" name="Freeform 331"/>
            <p:cNvSpPr/>
            <p:nvPr/>
          </p:nvSpPr>
          <p:spPr bwMode="auto">
            <a:xfrm>
              <a:off x="6173788" y="2081213"/>
              <a:ext cx="123825" cy="69850"/>
            </a:xfrm>
            <a:custGeom>
              <a:avLst/>
              <a:gdLst>
                <a:gd name="T0" fmla="*/ 78 w 78"/>
                <a:gd name="T1" fmla="*/ 14 h 44"/>
                <a:gd name="T2" fmla="*/ 27 w 78"/>
                <a:gd name="T3" fmla="*/ 44 h 44"/>
                <a:gd name="T4" fmla="*/ 0 w 78"/>
                <a:gd name="T5" fmla="*/ 30 h 44"/>
                <a:gd name="T6" fmla="*/ 51 w 78"/>
                <a:gd name="T7" fmla="*/ 0 h 44"/>
                <a:gd name="T8" fmla="*/ 78 w 78"/>
                <a:gd name="T9" fmla="*/ 1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44">
                  <a:moveTo>
                    <a:pt x="78" y="14"/>
                  </a:moveTo>
                  <a:lnTo>
                    <a:pt x="27" y="44"/>
                  </a:lnTo>
                  <a:lnTo>
                    <a:pt x="0" y="30"/>
                  </a:lnTo>
                  <a:lnTo>
                    <a:pt x="51" y="0"/>
                  </a:lnTo>
                  <a:lnTo>
                    <a:pt x="78" y="14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51" name="Freeform 336"/>
            <p:cNvSpPr/>
            <p:nvPr/>
          </p:nvSpPr>
          <p:spPr bwMode="auto">
            <a:xfrm>
              <a:off x="6113463" y="2090738"/>
              <a:ext cx="77788" cy="44450"/>
            </a:xfrm>
            <a:custGeom>
              <a:avLst/>
              <a:gdLst>
                <a:gd name="T0" fmla="*/ 49 w 49"/>
                <a:gd name="T1" fmla="*/ 15 h 28"/>
                <a:gd name="T2" fmla="*/ 26 w 49"/>
                <a:gd name="T3" fmla="*/ 28 h 28"/>
                <a:gd name="T4" fmla="*/ 0 w 49"/>
                <a:gd name="T5" fmla="*/ 12 h 28"/>
                <a:gd name="T6" fmla="*/ 22 w 49"/>
                <a:gd name="T7" fmla="*/ 0 h 28"/>
                <a:gd name="T8" fmla="*/ 49 w 49"/>
                <a:gd name="T9" fmla="*/ 1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5"/>
                  </a:moveTo>
                  <a:lnTo>
                    <a:pt x="26" y="28"/>
                  </a:lnTo>
                  <a:lnTo>
                    <a:pt x="0" y="12"/>
                  </a:lnTo>
                  <a:lnTo>
                    <a:pt x="22" y="0"/>
                  </a:lnTo>
                  <a:lnTo>
                    <a:pt x="49" y="15"/>
                  </a:lnTo>
                  <a:close/>
                </a:path>
              </a:pathLst>
            </a:custGeom>
            <a:grpFill/>
            <a:ln w="1270" cap="flat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algn="ctr" defTabSz="821690" hangingPunct="0">
                <a:defRPr/>
              </a:pPr>
              <a:endParaRPr lang="zh-CN" altLang="en-US" sz="3200" ker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152" name="矩形 151"/>
          <p:cNvSpPr/>
          <p:nvPr/>
        </p:nvSpPr>
        <p:spPr>
          <a:xfrm>
            <a:off x="1886170" y="1609806"/>
            <a:ext cx="2789225" cy="67710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4400" i="1">
                <a:ln w="3175">
                  <a:noFill/>
                </a:ln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0"/>
                </a:gradFill>
                <a:effectLst>
                  <a:innerShdw dist="25400">
                    <a:schemeClr val="tx1"/>
                  </a:innerShdw>
                </a:effectLst>
                <a:latin typeface="Arial" panose="020B0604020202020204" pitchFamily="34" charset="0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大数据中心</a:t>
            </a:r>
          </a:p>
        </p:txBody>
      </p:sp>
      <p:sp>
        <p:nvSpPr>
          <p:cNvPr id="162" name="椭圆 161"/>
          <p:cNvSpPr/>
          <p:nvPr/>
        </p:nvSpPr>
        <p:spPr>
          <a:xfrm>
            <a:off x="-2387590" y="3244864"/>
            <a:ext cx="8220937" cy="8220936"/>
          </a:xfrm>
          <a:prstGeom prst="ellipse">
            <a:avLst/>
          </a:prstGeom>
          <a:noFill/>
          <a:ln w="12700" cap="flat" cmpd="sng" algn="ctr">
            <a:solidFill>
              <a:schemeClr val="accent3">
                <a:alpha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矩形: 圆角 164"/>
          <p:cNvSpPr/>
          <p:nvPr/>
        </p:nvSpPr>
        <p:spPr>
          <a:xfrm>
            <a:off x="2774439" y="3300014"/>
            <a:ext cx="728334" cy="368993"/>
          </a:xfrm>
          <a:prstGeom prst="roundRect">
            <a:avLst>
              <a:gd name="adj" fmla="val 50000"/>
            </a:avLst>
          </a:prstGeom>
          <a:solidFill>
            <a:srgbClr val="3D2183"/>
          </a:solidFill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采 集</a:t>
            </a:r>
          </a:p>
        </p:txBody>
      </p:sp>
      <p:sp>
        <p:nvSpPr>
          <p:cNvPr id="166" name="矩形: 圆角 165"/>
          <p:cNvSpPr/>
          <p:nvPr/>
        </p:nvSpPr>
        <p:spPr>
          <a:xfrm>
            <a:off x="3517645" y="3681523"/>
            <a:ext cx="728334" cy="368993"/>
          </a:xfrm>
          <a:prstGeom prst="roundRect">
            <a:avLst>
              <a:gd name="adj" fmla="val 50000"/>
            </a:avLst>
          </a:prstGeom>
          <a:solidFill>
            <a:srgbClr val="3D2183"/>
          </a:solidFill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整 合</a:t>
            </a:r>
          </a:p>
        </p:txBody>
      </p:sp>
      <p:sp>
        <p:nvSpPr>
          <p:cNvPr id="167" name="矩形: 圆角 166"/>
          <p:cNvSpPr/>
          <p:nvPr/>
        </p:nvSpPr>
        <p:spPr>
          <a:xfrm>
            <a:off x="4145749" y="4139176"/>
            <a:ext cx="728334" cy="368993"/>
          </a:xfrm>
          <a:prstGeom prst="roundRect">
            <a:avLst>
              <a:gd name="adj" fmla="val 50000"/>
            </a:avLst>
          </a:prstGeom>
          <a:solidFill>
            <a:srgbClr val="3D2183"/>
          </a:solidFill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共 享</a:t>
            </a:r>
          </a:p>
        </p:txBody>
      </p:sp>
      <p:sp>
        <p:nvSpPr>
          <p:cNvPr id="170" name="矩形: 圆角 169"/>
          <p:cNvSpPr/>
          <p:nvPr/>
        </p:nvSpPr>
        <p:spPr>
          <a:xfrm flipH="1">
            <a:off x="5316412" y="5935901"/>
            <a:ext cx="728332" cy="368993"/>
          </a:xfrm>
          <a:prstGeom prst="roundRect">
            <a:avLst>
              <a:gd name="adj" fmla="val 50000"/>
            </a:avLst>
          </a:prstGeom>
          <a:solidFill>
            <a:srgbClr val="3D2183"/>
          </a:solidFill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··· ···</a:t>
            </a:r>
            <a:endParaRPr lang="zh-CN" altLang="en-US" sz="16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71" name="矩形: 圆角 170"/>
          <p:cNvSpPr/>
          <p:nvPr/>
        </p:nvSpPr>
        <p:spPr>
          <a:xfrm flipH="1">
            <a:off x="4968238" y="5286898"/>
            <a:ext cx="728332" cy="368993"/>
          </a:xfrm>
          <a:prstGeom prst="roundRect">
            <a:avLst>
              <a:gd name="adj" fmla="val 50000"/>
            </a:avLst>
          </a:prstGeom>
          <a:solidFill>
            <a:srgbClr val="3D2183"/>
          </a:solidFill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开 放</a:t>
            </a:r>
          </a:p>
        </p:txBody>
      </p:sp>
      <p:sp>
        <p:nvSpPr>
          <p:cNvPr id="172" name="矩形: 圆角 171"/>
          <p:cNvSpPr/>
          <p:nvPr/>
        </p:nvSpPr>
        <p:spPr>
          <a:xfrm flipH="1">
            <a:off x="4585633" y="4697963"/>
            <a:ext cx="728332" cy="368993"/>
          </a:xfrm>
          <a:prstGeom prst="roundRect">
            <a:avLst>
              <a:gd name="adj" fmla="val 50000"/>
            </a:avLst>
          </a:prstGeom>
          <a:solidFill>
            <a:srgbClr val="3D2183"/>
          </a:solidFill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交 换</a:t>
            </a:r>
          </a:p>
        </p:txBody>
      </p:sp>
      <p:sp>
        <p:nvSpPr>
          <p:cNvPr id="189" name="Oval 161_1"/>
          <p:cNvSpPr/>
          <p:nvPr/>
        </p:nvSpPr>
        <p:spPr>
          <a:xfrm>
            <a:off x="-2918546" y="2713908"/>
            <a:ext cx="9282852" cy="9282850"/>
          </a:xfrm>
          <a:prstGeom prst="ellipse">
            <a:avLst/>
          </a:prstGeom>
          <a:noFill/>
          <a:ln w="12700" cap="flat" cmpd="sng" algn="ctr">
            <a:solidFill>
              <a:schemeClr val="accent3">
                <a:alpha val="2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矩形: 圆角 163"/>
          <p:cNvSpPr/>
          <p:nvPr/>
        </p:nvSpPr>
        <p:spPr>
          <a:xfrm>
            <a:off x="609600" y="2432072"/>
            <a:ext cx="2195364" cy="671629"/>
          </a:xfrm>
          <a:prstGeom prst="roundRect">
            <a:avLst>
              <a:gd name="adj" fmla="val 50000"/>
            </a:avLst>
          </a:prstGeom>
          <a:solidFill>
            <a:srgbClr val="3D2183"/>
          </a:solidFill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负责全县</a:t>
            </a:r>
            <a:endParaRPr lang="en-US" altLang="zh-C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</a:endParaRPr>
          </a:p>
          <a:p>
            <a:pPr algn="ctr"/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数据资源的</a:t>
            </a:r>
          </a:p>
        </p:txBody>
      </p:sp>
      <p:sp>
        <p:nvSpPr>
          <p:cNvPr id="201" name="矩形 200"/>
          <p:cNvSpPr/>
          <p:nvPr/>
        </p:nvSpPr>
        <p:spPr>
          <a:xfrm>
            <a:off x="8820150" y="1378777"/>
            <a:ext cx="711733" cy="553998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/>
          <a:p>
            <a:r>
              <a:rPr lang="en-US" altLang="zh-CN" sz="3600" spc="-10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357</a:t>
            </a:r>
            <a:endParaRPr lang="zh-CN" altLang="en-US" sz="3600" spc="-10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202" name="矩形 201"/>
          <p:cNvSpPr/>
          <p:nvPr/>
        </p:nvSpPr>
        <p:spPr>
          <a:xfrm>
            <a:off x="9565152" y="1568431"/>
            <a:ext cx="506549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200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张表</a:t>
            </a:r>
          </a:p>
        </p:txBody>
      </p:sp>
      <p:sp>
        <p:nvSpPr>
          <p:cNvPr id="203" name="矩形: 圆角 202"/>
          <p:cNvSpPr/>
          <p:nvPr/>
        </p:nvSpPr>
        <p:spPr>
          <a:xfrm>
            <a:off x="8660244" y="1004954"/>
            <a:ext cx="2596076" cy="34882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0" rIns="0" bIns="0" rtlCol="0" anchor="ctr"/>
          <a:lstStyle/>
          <a:p>
            <a:r>
              <a:rPr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数据实时数据交换</a:t>
            </a:r>
          </a:p>
        </p:txBody>
      </p:sp>
      <p:grpSp>
        <p:nvGrpSpPr>
          <p:cNvPr id="207" name="组合 206"/>
          <p:cNvGrpSpPr/>
          <p:nvPr/>
        </p:nvGrpSpPr>
        <p:grpSpPr>
          <a:xfrm>
            <a:off x="8776977" y="2955021"/>
            <a:ext cx="2953838" cy="3162541"/>
            <a:chOff x="1016021" y="1460446"/>
            <a:chExt cx="2953838" cy="3162541"/>
          </a:xfrm>
        </p:grpSpPr>
        <p:sp>
          <p:nvSpPr>
            <p:cNvPr id="204" name="PA-任意多边形 58"/>
            <p:cNvSpPr/>
            <p:nvPr>
              <p:custDataLst>
                <p:tags r:id="rId2"/>
              </p:custDataLst>
            </p:nvPr>
          </p:nvSpPr>
          <p:spPr>
            <a:xfrm>
              <a:off x="1016021" y="3544726"/>
              <a:ext cx="1330165" cy="1078261"/>
            </a:xfrm>
            <a:custGeom>
              <a:avLst/>
              <a:gdLst>
                <a:gd name="connsiteX0" fmla="*/ 1807054 w 3501373"/>
                <a:gd name="connsiteY0" fmla="*/ 2895918 h 3013872"/>
                <a:gd name="connsiteX1" fmla="*/ 3459987 w 3501373"/>
                <a:gd name="connsiteY1" fmla="*/ 2895918 h 3013872"/>
                <a:gd name="connsiteX2" fmla="*/ 3490455 w 3501373"/>
                <a:gd name="connsiteY2" fmla="*/ 2896426 h 3013872"/>
                <a:gd name="connsiteX3" fmla="*/ 3502897 w 3501373"/>
                <a:gd name="connsiteY3" fmla="*/ 2903281 h 3013872"/>
                <a:gd name="connsiteX4" fmla="*/ 3497565 w 3501373"/>
                <a:gd name="connsiteY4" fmla="*/ 2916738 h 3013872"/>
                <a:gd name="connsiteX5" fmla="*/ 3464557 w 3501373"/>
                <a:gd name="connsiteY5" fmla="*/ 2933242 h 3013872"/>
                <a:gd name="connsiteX6" fmla="*/ 3416315 w 3501373"/>
                <a:gd name="connsiteY6" fmla="*/ 2933750 h 3013872"/>
                <a:gd name="connsiteX7" fmla="*/ 1798929 w 3501373"/>
                <a:gd name="connsiteY7" fmla="*/ 2933496 h 3013872"/>
                <a:gd name="connsiteX8" fmla="*/ 1745608 w 3501373"/>
                <a:gd name="connsiteY8" fmla="*/ 2933496 h 3013872"/>
                <a:gd name="connsiteX9" fmla="*/ 1687464 w 3501373"/>
                <a:gd name="connsiteY9" fmla="*/ 2958633 h 3013872"/>
                <a:gd name="connsiteX10" fmla="*/ 1656487 w 3501373"/>
                <a:gd name="connsiteY10" fmla="*/ 2992148 h 3013872"/>
                <a:gd name="connsiteX11" fmla="*/ 1602659 w 3501373"/>
                <a:gd name="connsiteY11" fmla="*/ 3014492 h 3013872"/>
                <a:gd name="connsiteX12" fmla="*/ 1224338 w 3501373"/>
                <a:gd name="connsiteY12" fmla="*/ 3013984 h 3013872"/>
                <a:gd name="connsiteX13" fmla="*/ 51289 w 3501373"/>
                <a:gd name="connsiteY13" fmla="*/ 3013730 h 3013872"/>
                <a:gd name="connsiteX14" fmla="*/ 23359 w 3501373"/>
                <a:gd name="connsiteY14" fmla="*/ 3012968 h 3013872"/>
                <a:gd name="connsiteX15" fmla="*/ 1269 w 3501373"/>
                <a:gd name="connsiteY15" fmla="*/ 2990371 h 3013872"/>
                <a:gd name="connsiteX16" fmla="*/ 761 w 3501373"/>
                <a:gd name="connsiteY16" fmla="*/ 2970058 h 3013872"/>
                <a:gd name="connsiteX17" fmla="*/ 508 w 3501373"/>
                <a:gd name="connsiteY17" fmla="*/ 2175330 h 3013872"/>
                <a:gd name="connsiteX18" fmla="*/ 27422 w 3501373"/>
                <a:gd name="connsiteY18" fmla="*/ 2110330 h 3013872"/>
                <a:gd name="connsiteX19" fmla="*/ 67285 w 3501373"/>
                <a:gd name="connsiteY19" fmla="*/ 2013338 h 3013872"/>
                <a:gd name="connsiteX20" fmla="*/ 66523 w 3501373"/>
                <a:gd name="connsiteY20" fmla="*/ 65873 h 3013872"/>
                <a:gd name="connsiteX21" fmla="*/ 80488 w 3501373"/>
                <a:gd name="connsiteY21" fmla="*/ 7983 h 3013872"/>
                <a:gd name="connsiteX22" fmla="*/ 92676 w 3501373"/>
                <a:gd name="connsiteY22" fmla="*/ 873 h 3013872"/>
                <a:gd name="connsiteX23" fmla="*/ 99023 w 3501373"/>
                <a:gd name="connsiteY23" fmla="*/ 13569 h 3013872"/>
                <a:gd name="connsiteX24" fmla="*/ 99531 w 3501373"/>
                <a:gd name="connsiteY24" fmla="*/ 38959 h 3013872"/>
                <a:gd name="connsiteX25" fmla="*/ 98516 w 3501373"/>
                <a:gd name="connsiteY25" fmla="*/ 2057518 h 3013872"/>
                <a:gd name="connsiteX26" fmla="*/ 98769 w 3501373"/>
                <a:gd name="connsiteY26" fmla="*/ 2821777 h 3013872"/>
                <a:gd name="connsiteX27" fmla="*/ 99531 w 3501373"/>
                <a:gd name="connsiteY27" fmla="*/ 2867480 h 3013872"/>
                <a:gd name="connsiteX28" fmla="*/ 129492 w 3501373"/>
                <a:gd name="connsiteY28" fmla="*/ 2895918 h 3013872"/>
                <a:gd name="connsiteX29" fmla="*/ 167578 w 3501373"/>
                <a:gd name="connsiteY29" fmla="*/ 2896171 h 3013872"/>
                <a:gd name="connsiteX30" fmla="*/ 1807816 w 3501373"/>
                <a:gd name="connsiteY30" fmla="*/ 2896171 h 3013872"/>
                <a:gd name="connsiteX31" fmla="*/ 1807054 w 3501373"/>
                <a:gd name="connsiteY31" fmla="*/ 2895918 h 3013872"/>
                <a:gd name="connsiteX32" fmla="*/ 175195 w 3501373"/>
                <a:gd name="connsiteY32" fmla="*/ 2997480 h 3013872"/>
                <a:gd name="connsiteX33" fmla="*/ 189160 w 3501373"/>
                <a:gd name="connsiteY33" fmla="*/ 2988086 h 3013872"/>
                <a:gd name="connsiteX34" fmla="*/ 229785 w 3501373"/>
                <a:gd name="connsiteY34" fmla="*/ 2936035 h 3013872"/>
                <a:gd name="connsiteX35" fmla="*/ 241719 w 3501373"/>
                <a:gd name="connsiteY35" fmla="*/ 2919531 h 3013872"/>
                <a:gd name="connsiteX36" fmla="*/ 241465 w 3501373"/>
                <a:gd name="connsiteY36" fmla="*/ 2912675 h 3013872"/>
                <a:gd name="connsiteX37" fmla="*/ 234863 w 3501373"/>
                <a:gd name="connsiteY37" fmla="*/ 2911406 h 3013872"/>
                <a:gd name="connsiteX38" fmla="*/ 221152 w 3501373"/>
                <a:gd name="connsiteY38" fmla="*/ 2922324 h 3013872"/>
                <a:gd name="connsiteX39" fmla="*/ 177481 w 3501373"/>
                <a:gd name="connsiteY39" fmla="*/ 2978437 h 3013872"/>
                <a:gd name="connsiteX40" fmla="*/ 171133 w 3501373"/>
                <a:gd name="connsiteY40" fmla="*/ 2989355 h 3013872"/>
                <a:gd name="connsiteX41" fmla="*/ 175195 w 3501373"/>
                <a:gd name="connsiteY41" fmla="*/ 2997480 h 3013872"/>
                <a:gd name="connsiteX42" fmla="*/ 75918 w 3501373"/>
                <a:gd name="connsiteY42" fmla="*/ 2997734 h 3013872"/>
                <a:gd name="connsiteX43" fmla="*/ 83281 w 3501373"/>
                <a:gd name="connsiteY43" fmla="*/ 2993418 h 3013872"/>
                <a:gd name="connsiteX44" fmla="*/ 140410 w 3501373"/>
                <a:gd name="connsiteY44" fmla="*/ 2922832 h 3013872"/>
                <a:gd name="connsiteX45" fmla="*/ 140410 w 3501373"/>
                <a:gd name="connsiteY45" fmla="*/ 2913691 h 3013872"/>
                <a:gd name="connsiteX46" fmla="*/ 129238 w 3501373"/>
                <a:gd name="connsiteY46" fmla="*/ 2915722 h 3013872"/>
                <a:gd name="connsiteX47" fmla="*/ 70332 w 3501373"/>
                <a:gd name="connsiteY47" fmla="*/ 2988340 h 3013872"/>
                <a:gd name="connsiteX48" fmla="*/ 69316 w 3501373"/>
                <a:gd name="connsiteY48" fmla="*/ 2993164 h 3013872"/>
                <a:gd name="connsiteX49" fmla="*/ 75918 w 3501373"/>
                <a:gd name="connsiteY49" fmla="*/ 2997734 h 3013872"/>
                <a:gd name="connsiteX50" fmla="*/ 593126 w 3501373"/>
                <a:gd name="connsiteY50" fmla="*/ 2912168 h 3013872"/>
                <a:gd name="connsiteX51" fmla="*/ 524317 w 3501373"/>
                <a:gd name="connsiteY51" fmla="*/ 2987832 h 3013872"/>
                <a:gd name="connsiteX52" fmla="*/ 527364 w 3501373"/>
                <a:gd name="connsiteY52" fmla="*/ 2996211 h 3013872"/>
                <a:gd name="connsiteX53" fmla="*/ 538282 w 3501373"/>
                <a:gd name="connsiteY53" fmla="*/ 2991641 h 3013872"/>
                <a:gd name="connsiteX54" fmla="*/ 586778 w 3501373"/>
                <a:gd name="connsiteY54" fmla="*/ 2930449 h 3013872"/>
                <a:gd name="connsiteX55" fmla="*/ 593126 w 3501373"/>
                <a:gd name="connsiteY55" fmla="*/ 2912168 h 3013872"/>
                <a:gd name="connsiteX56" fmla="*/ 227754 w 3501373"/>
                <a:gd name="connsiteY56" fmla="*/ 2997480 h 3013872"/>
                <a:gd name="connsiteX57" fmla="*/ 241465 w 3501373"/>
                <a:gd name="connsiteY57" fmla="*/ 2987070 h 3013872"/>
                <a:gd name="connsiteX58" fmla="*/ 289707 w 3501373"/>
                <a:gd name="connsiteY58" fmla="*/ 2925117 h 3013872"/>
                <a:gd name="connsiteX59" fmla="*/ 293262 w 3501373"/>
                <a:gd name="connsiteY59" fmla="*/ 2918515 h 3013872"/>
                <a:gd name="connsiteX60" fmla="*/ 293008 w 3501373"/>
                <a:gd name="connsiteY60" fmla="*/ 2913691 h 3013872"/>
                <a:gd name="connsiteX61" fmla="*/ 286407 w 3501373"/>
                <a:gd name="connsiteY61" fmla="*/ 2911660 h 3013872"/>
                <a:gd name="connsiteX62" fmla="*/ 270918 w 3501373"/>
                <a:gd name="connsiteY62" fmla="*/ 2924355 h 3013872"/>
                <a:gd name="connsiteX63" fmla="*/ 226231 w 3501373"/>
                <a:gd name="connsiteY63" fmla="*/ 2982500 h 3013872"/>
                <a:gd name="connsiteX64" fmla="*/ 221660 w 3501373"/>
                <a:gd name="connsiteY64" fmla="*/ 2991386 h 3013872"/>
                <a:gd name="connsiteX65" fmla="*/ 227754 w 3501373"/>
                <a:gd name="connsiteY65" fmla="*/ 2997480 h 3013872"/>
                <a:gd name="connsiteX66" fmla="*/ 191445 w 3501373"/>
                <a:gd name="connsiteY66" fmla="*/ 2913437 h 3013872"/>
                <a:gd name="connsiteX67" fmla="*/ 174941 w 3501373"/>
                <a:gd name="connsiteY67" fmla="*/ 2921562 h 3013872"/>
                <a:gd name="connsiteX68" fmla="*/ 148281 w 3501373"/>
                <a:gd name="connsiteY68" fmla="*/ 2952285 h 3013872"/>
                <a:gd name="connsiteX69" fmla="*/ 125937 w 3501373"/>
                <a:gd name="connsiteY69" fmla="*/ 2983008 h 3013872"/>
                <a:gd name="connsiteX70" fmla="*/ 125684 w 3501373"/>
                <a:gd name="connsiteY70" fmla="*/ 2996465 h 3013872"/>
                <a:gd name="connsiteX71" fmla="*/ 138633 w 3501373"/>
                <a:gd name="connsiteY71" fmla="*/ 2991894 h 3013872"/>
                <a:gd name="connsiteX72" fmla="*/ 141934 w 3501373"/>
                <a:gd name="connsiteY72" fmla="*/ 2988086 h 3013872"/>
                <a:gd name="connsiteX73" fmla="*/ 187891 w 3501373"/>
                <a:gd name="connsiteY73" fmla="*/ 2927402 h 3013872"/>
                <a:gd name="connsiteX74" fmla="*/ 191445 w 3501373"/>
                <a:gd name="connsiteY74" fmla="*/ 2913437 h 3013872"/>
                <a:gd name="connsiteX75" fmla="*/ 490801 w 3501373"/>
                <a:gd name="connsiteY75" fmla="*/ 2912675 h 3013872"/>
                <a:gd name="connsiteX76" fmla="*/ 467950 w 3501373"/>
                <a:gd name="connsiteY76" fmla="*/ 2928672 h 3013872"/>
                <a:gd name="connsiteX77" fmla="*/ 432403 w 3501373"/>
                <a:gd name="connsiteY77" fmla="*/ 2974629 h 3013872"/>
                <a:gd name="connsiteX78" fmla="*/ 424278 w 3501373"/>
                <a:gd name="connsiteY78" fmla="*/ 2987324 h 3013872"/>
                <a:gd name="connsiteX79" fmla="*/ 425801 w 3501373"/>
                <a:gd name="connsiteY79" fmla="*/ 2996211 h 3013872"/>
                <a:gd name="connsiteX80" fmla="*/ 432911 w 3501373"/>
                <a:gd name="connsiteY80" fmla="*/ 2995703 h 3013872"/>
                <a:gd name="connsiteX81" fmla="*/ 444083 w 3501373"/>
                <a:gd name="connsiteY81" fmla="*/ 2985801 h 3013872"/>
                <a:gd name="connsiteX82" fmla="*/ 487247 w 3501373"/>
                <a:gd name="connsiteY82" fmla="*/ 2929687 h 3013872"/>
                <a:gd name="connsiteX83" fmla="*/ 490801 w 3501373"/>
                <a:gd name="connsiteY83" fmla="*/ 2912675 h 3013872"/>
                <a:gd name="connsiteX84" fmla="*/ 439004 w 3501373"/>
                <a:gd name="connsiteY84" fmla="*/ 2912929 h 3013872"/>
                <a:gd name="connsiteX85" fmla="*/ 364864 w 3501373"/>
                <a:gd name="connsiteY85" fmla="*/ 2998242 h 3013872"/>
                <a:gd name="connsiteX86" fmla="*/ 439004 w 3501373"/>
                <a:gd name="connsiteY86" fmla="*/ 2912929 h 3013872"/>
                <a:gd name="connsiteX87" fmla="*/ 275235 w 3501373"/>
                <a:gd name="connsiteY87" fmla="*/ 2997734 h 3013872"/>
                <a:gd name="connsiteX88" fmla="*/ 289199 w 3501373"/>
                <a:gd name="connsiteY88" fmla="*/ 2988593 h 3013872"/>
                <a:gd name="connsiteX89" fmla="*/ 326016 w 3501373"/>
                <a:gd name="connsiteY89" fmla="*/ 2940351 h 3013872"/>
                <a:gd name="connsiteX90" fmla="*/ 339981 w 3501373"/>
                <a:gd name="connsiteY90" fmla="*/ 2922578 h 3013872"/>
                <a:gd name="connsiteX91" fmla="*/ 339219 w 3501373"/>
                <a:gd name="connsiteY91" fmla="*/ 2913691 h 3013872"/>
                <a:gd name="connsiteX92" fmla="*/ 332364 w 3501373"/>
                <a:gd name="connsiteY92" fmla="*/ 2913437 h 3013872"/>
                <a:gd name="connsiteX93" fmla="*/ 271426 w 3501373"/>
                <a:gd name="connsiteY93" fmla="*/ 2990117 h 3013872"/>
                <a:gd name="connsiteX94" fmla="*/ 275235 w 3501373"/>
                <a:gd name="connsiteY94" fmla="*/ 2997734 h 3013872"/>
                <a:gd name="connsiteX95" fmla="*/ 642384 w 3501373"/>
                <a:gd name="connsiteY95" fmla="*/ 2914707 h 3013872"/>
                <a:gd name="connsiteX96" fmla="*/ 622325 w 3501373"/>
                <a:gd name="connsiteY96" fmla="*/ 2922070 h 3013872"/>
                <a:gd name="connsiteX97" fmla="*/ 589063 w 3501373"/>
                <a:gd name="connsiteY97" fmla="*/ 2963457 h 3013872"/>
                <a:gd name="connsiteX98" fmla="*/ 572052 w 3501373"/>
                <a:gd name="connsiteY98" fmla="*/ 2988593 h 3013872"/>
                <a:gd name="connsiteX99" fmla="*/ 572052 w 3501373"/>
                <a:gd name="connsiteY99" fmla="*/ 2995703 h 3013872"/>
                <a:gd name="connsiteX100" fmla="*/ 580938 w 3501373"/>
                <a:gd name="connsiteY100" fmla="*/ 2996211 h 3013872"/>
                <a:gd name="connsiteX101" fmla="*/ 642384 w 3501373"/>
                <a:gd name="connsiteY101" fmla="*/ 2914707 h 3013872"/>
                <a:gd name="connsiteX102" fmla="*/ 673360 w 3501373"/>
                <a:gd name="connsiteY102" fmla="*/ 2995703 h 3013872"/>
                <a:gd name="connsiteX103" fmla="*/ 683770 w 3501373"/>
                <a:gd name="connsiteY103" fmla="*/ 2992656 h 3013872"/>
                <a:gd name="connsiteX104" fmla="*/ 738107 w 3501373"/>
                <a:gd name="connsiteY104" fmla="*/ 2923340 h 3013872"/>
                <a:gd name="connsiteX105" fmla="*/ 738360 w 3501373"/>
                <a:gd name="connsiteY105" fmla="*/ 2912168 h 3013872"/>
                <a:gd name="connsiteX106" fmla="*/ 727189 w 3501373"/>
                <a:gd name="connsiteY106" fmla="*/ 2914961 h 3013872"/>
                <a:gd name="connsiteX107" fmla="*/ 675392 w 3501373"/>
                <a:gd name="connsiteY107" fmla="*/ 2983262 h 3013872"/>
                <a:gd name="connsiteX108" fmla="*/ 673360 w 3501373"/>
                <a:gd name="connsiteY108" fmla="*/ 2995703 h 3013872"/>
                <a:gd name="connsiteX109" fmla="*/ 790411 w 3501373"/>
                <a:gd name="connsiteY109" fmla="*/ 2913183 h 3013872"/>
                <a:gd name="connsiteX110" fmla="*/ 775939 w 3501373"/>
                <a:gd name="connsiteY110" fmla="*/ 2920293 h 3013872"/>
                <a:gd name="connsiteX111" fmla="*/ 726681 w 3501373"/>
                <a:gd name="connsiteY111" fmla="*/ 2984277 h 3013872"/>
                <a:gd name="connsiteX112" fmla="*/ 724649 w 3501373"/>
                <a:gd name="connsiteY112" fmla="*/ 2995703 h 3013872"/>
                <a:gd name="connsiteX113" fmla="*/ 737345 w 3501373"/>
                <a:gd name="connsiteY113" fmla="*/ 2992656 h 3013872"/>
                <a:gd name="connsiteX114" fmla="*/ 791173 w 3501373"/>
                <a:gd name="connsiteY114" fmla="*/ 2922578 h 3013872"/>
                <a:gd name="connsiteX115" fmla="*/ 790411 w 3501373"/>
                <a:gd name="connsiteY115" fmla="*/ 2913183 h 3013872"/>
                <a:gd name="connsiteX116" fmla="*/ 628927 w 3501373"/>
                <a:gd name="connsiteY116" fmla="*/ 2997480 h 3013872"/>
                <a:gd name="connsiteX117" fmla="*/ 635020 w 3501373"/>
                <a:gd name="connsiteY117" fmla="*/ 2993925 h 3013872"/>
                <a:gd name="connsiteX118" fmla="*/ 690626 w 3501373"/>
                <a:gd name="connsiteY118" fmla="*/ 2922832 h 3013872"/>
                <a:gd name="connsiteX119" fmla="*/ 689610 w 3501373"/>
                <a:gd name="connsiteY119" fmla="*/ 2913945 h 3013872"/>
                <a:gd name="connsiteX120" fmla="*/ 680470 w 3501373"/>
                <a:gd name="connsiteY120" fmla="*/ 2915722 h 3013872"/>
                <a:gd name="connsiteX121" fmla="*/ 639337 w 3501373"/>
                <a:gd name="connsiteY121" fmla="*/ 2966250 h 3013872"/>
                <a:gd name="connsiteX122" fmla="*/ 623595 w 3501373"/>
                <a:gd name="connsiteY122" fmla="*/ 2988847 h 3013872"/>
                <a:gd name="connsiteX123" fmla="*/ 628927 w 3501373"/>
                <a:gd name="connsiteY123" fmla="*/ 2997480 h 3013872"/>
                <a:gd name="connsiteX124" fmla="*/ 479883 w 3501373"/>
                <a:gd name="connsiteY124" fmla="*/ 2993164 h 3013872"/>
                <a:gd name="connsiteX125" fmla="*/ 490040 w 3501373"/>
                <a:gd name="connsiteY125" fmla="*/ 2986308 h 3013872"/>
                <a:gd name="connsiteX126" fmla="*/ 538282 w 3501373"/>
                <a:gd name="connsiteY126" fmla="*/ 2925117 h 3013872"/>
                <a:gd name="connsiteX127" fmla="*/ 539805 w 3501373"/>
                <a:gd name="connsiteY127" fmla="*/ 2912421 h 3013872"/>
                <a:gd name="connsiteX128" fmla="*/ 526602 w 3501373"/>
                <a:gd name="connsiteY128" fmla="*/ 2916992 h 3013872"/>
                <a:gd name="connsiteX129" fmla="*/ 490547 w 3501373"/>
                <a:gd name="connsiteY129" fmla="*/ 2962187 h 3013872"/>
                <a:gd name="connsiteX130" fmla="*/ 474805 w 3501373"/>
                <a:gd name="connsiteY130" fmla="*/ 2984785 h 3013872"/>
                <a:gd name="connsiteX131" fmla="*/ 479883 w 3501373"/>
                <a:gd name="connsiteY131" fmla="*/ 2993164 h 3013872"/>
                <a:gd name="connsiteX132" fmla="*/ 895275 w 3501373"/>
                <a:gd name="connsiteY132" fmla="*/ 2913183 h 3013872"/>
                <a:gd name="connsiteX133" fmla="*/ 886388 w 3501373"/>
                <a:gd name="connsiteY133" fmla="*/ 2913183 h 3013872"/>
                <a:gd name="connsiteX134" fmla="*/ 827482 w 3501373"/>
                <a:gd name="connsiteY134" fmla="*/ 2984785 h 3013872"/>
                <a:gd name="connsiteX135" fmla="*/ 828751 w 3501373"/>
                <a:gd name="connsiteY135" fmla="*/ 2993672 h 3013872"/>
                <a:gd name="connsiteX136" fmla="*/ 837892 w 3501373"/>
                <a:gd name="connsiteY136" fmla="*/ 2991641 h 3013872"/>
                <a:gd name="connsiteX137" fmla="*/ 866583 w 3501373"/>
                <a:gd name="connsiteY137" fmla="*/ 2956601 h 3013872"/>
                <a:gd name="connsiteX138" fmla="*/ 895275 w 3501373"/>
                <a:gd name="connsiteY138" fmla="*/ 2913183 h 3013872"/>
                <a:gd name="connsiteX139" fmla="*/ 321192 w 3501373"/>
                <a:gd name="connsiteY139" fmla="*/ 2998496 h 3013872"/>
                <a:gd name="connsiteX140" fmla="*/ 332110 w 3501373"/>
                <a:gd name="connsiteY140" fmla="*/ 2996465 h 3013872"/>
                <a:gd name="connsiteX141" fmla="*/ 391270 w 3501373"/>
                <a:gd name="connsiteY141" fmla="*/ 2921562 h 3013872"/>
                <a:gd name="connsiteX142" fmla="*/ 391016 w 3501373"/>
                <a:gd name="connsiteY142" fmla="*/ 2914707 h 3013872"/>
                <a:gd name="connsiteX143" fmla="*/ 382383 w 3501373"/>
                <a:gd name="connsiteY143" fmla="*/ 2915214 h 3013872"/>
                <a:gd name="connsiteX144" fmla="*/ 354454 w 3501373"/>
                <a:gd name="connsiteY144" fmla="*/ 2947461 h 3013872"/>
                <a:gd name="connsiteX145" fmla="*/ 321192 w 3501373"/>
                <a:gd name="connsiteY145" fmla="*/ 2998496 h 3013872"/>
                <a:gd name="connsiteX146" fmla="*/ 774669 w 3501373"/>
                <a:gd name="connsiteY146" fmla="*/ 2997480 h 3013872"/>
                <a:gd name="connsiteX147" fmla="*/ 788888 w 3501373"/>
                <a:gd name="connsiteY147" fmla="*/ 2988593 h 3013872"/>
                <a:gd name="connsiteX148" fmla="*/ 836115 w 3501373"/>
                <a:gd name="connsiteY148" fmla="*/ 2926640 h 3013872"/>
                <a:gd name="connsiteX149" fmla="*/ 838146 w 3501373"/>
                <a:gd name="connsiteY149" fmla="*/ 2915214 h 3013872"/>
                <a:gd name="connsiteX150" fmla="*/ 825704 w 3501373"/>
                <a:gd name="connsiteY150" fmla="*/ 2918515 h 3013872"/>
                <a:gd name="connsiteX151" fmla="*/ 772638 w 3501373"/>
                <a:gd name="connsiteY151" fmla="*/ 2985293 h 3013872"/>
                <a:gd name="connsiteX152" fmla="*/ 770099 w 3501373"/>
                <a:gd name="connsiteY152" fmla="*/ 2992148 h 3013872"/>
                <a:gd name="connsiteX153" fmla="*/ 774669 w 3501373"/>
                <a:gd name="connsiteY153" fmla="*/ 2997480 h 3013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3501373" h="3013872">
                  <a:moveTo>
                    <a:pt x="1807054" y="2895918"/>
                  </a:moveTo>
                  <a:cubicBezTo>
                    <a:pt x="2358032" y="2895918"/>
                    <a:pt x="2909009" y="2895918"/>
                    <a:pt x="3459987" y="2895918"/>
                  </a:cubicBezTo>
                  <a:cubicBezTo>
                    <a:pt x="3470143" y="2895918"/>
                    <a:pt x="3480299" y="2895918"/>
                    <a:pt x="3490455" y="2896426"/>
                  </a:cubicBezTo>
                  <a:cubicBezTo>
                    <a:pt x="3495534" y="2896679"/>
                    <a:pt x="3501120" y="2897441"/>
                    <a:pt x="3502897" y="2903281"/>
                  </a:cubicBezTo>
                  <a:cubicBezTo>
                    <a:pt x="3504674" y="2908867"/>
                    <a:pt x="3500866" y="2912929"/>
                    <a:pt x="3497565" y="2916738"/>
                  </a:cubicBezTo>
                  <a:cubicBezTo>
                    <a:pt x="3488678" y="2926386"/>
                    <a:pt x="3478014" y="2932988"/>
                    <a:pt x="3464557" y="2933242"/>
                  </a:cubicBezTo>
                  <a:cubicBezTo>
                    <a:pt x="3448561" y="2933496"/>
                    <a:pt x="3432311" y="2933750"/>
                    <a:pt x="3416315" y="2933750"/>
                  </a:cubicBezTo>
                  <a:cubicBezTo>
                    <a:pt x="2877271" y="2933750"/>
                    <a:pt x="2337973" y="2933750"/>
                    <a:pt x="1798929" y="2933496"/>
                  </a:cubicBezTo>
                  <a:cubicBezTo>
                    <a:pt x="1781155" y="2933496"/>
                    <a:pt x="1763382" y="2934512"/>
                    <a:pt x="1745608" y="2933496"/>
                  </a:cubicBezTo>
                  <a:cubicBezTo>
                    <a:pt x="1721487" y="2931972"/>
                    <a:pt x="1702952" y="2941367"/>
                    <a:pt x="1687464" y="2958633"/>
                  </a:cubicBezTo>
                  <a:cubicBezTo>
                    <a:pt x="1677308" y="2970058"/>
                    <a:pt x="1666390" y="2980722"/>
                    <a:pt x="1656487" y="2992148"/>
                  </a:cubicBezTo>
                  <a:cubicBezTo>
                    <a:pt x="1642015" y="3008906"/>
                    <a:pt x="1624495" y="3014746"/>
                    <a:pt x="1602659" y="3014492"/>
                  </a:cubicBezTo>
                  <a:cubicBezTo>
                    <a:pt x="1476467" y="3013730"/>
                    <a:pt x="1350530" y="3014238"/>
                    <a:pt x="1224338" y="3013984"/>
                  </a:cubicBezTo>
                  <a:cubicBezTo>
                    <a:pt x="833322" y="3013984"/>
                    <a:pt x="442305" y="3013730"/>
                    <a:pt x="51289" y="3013730"/>
                  </a:cubicBezTo>
                  <a:cubicBezTo>
                    <a:pt x="41894" y="3013730"/>
                    <a:pt x="32500" y="3013984"/>
                    <a:pt x="23359" y="3012968"/>
                  </a:cubicBezTo>
                  <a:cubicBezTo>
                    <a:pt x="8125" y="3011191"/>
                    <a:pt x="3047" y="3005859"/>
                    <a:pt x="1269" y="2990371"/>
                  </a:cubicBezTo>
                  <a:cubicBezTo>
                    <a:pt x="508" y="2983769"/>
                    <a:pt x="761" y="2976914"/>
                    <a:pt x="761" y="2970058"/>
                  </a:cubicBezTo>
                  <a:cubicBezTo>
                    <a:pt x="761" y="2705234"/>
                    <a:pt x="1015" y="2440155"/>
                    <a:pt x="508" y="2175330"/>
                  </a:cubicBezTo>
                  <a:cubicBezTo>
                    <a:pt x="508" y="2148670"/>
                    <a:pt x="8379" y="2128865"/>
                    <a:pt x="27422" y="2110330"/>
                  </a:cubicBezTo>
                  <a:cubicBezTo>
                    <a:pt x="72109" y="2066658"/>
                    <a:pt x="67285" y="2078338"/>
                    <a:pt x="67285" y="2013338"/>
                  </a:cubicBezTo>
                  <a:cubicBezTo>
                    <a:pt x="67031" y="1364098"/>
                    <a:pt x="66777" y="715113"/>
                    <a:pt x="66523" y="65873"/>
                  </a:cubicBezTo>
                  <a:cubicBezTo>
                    <a:pt x="66523" y="45307"/>
                    <a:pt x="66269" y="24994"/>
                    <a:pt x="80488" y="7983"/>
                  </a:cubicBezTo>
                  <a:cubicBezTo>
                    <a:pt x="83789" y="4174"/>
                    <a:pt x="86836" y="-904"/>
                    <a:pt x="92676" y="873"/>
                  </a:cubicBezTo>
                  <a:cubicBezTo>
                    <a:pt x="98516" y="2650"/>
                    <a:pt x="98769" y="8490"/>
                    <a:pt x="99023" y="13569"/>
                  </a:cubicBezTo>
                  <a:cubicBezTo>
                    <a:pt x="99531" y="21947"/>
                    <a:pt x="99531" y="30580"/>
                    <a:pt x="99531" y="38959"/>
                  </a:cubicBezTo>
                  <a:cubicBezTo>
                    <a:pt x="99277" y="711812"/>
                    <a:pt x="98769" y="1384665"/>
                    <a:pt x="98516" y="2057518"/>
                  </a:cubicBezTo>
                  <a:cubicBezTo>
                    <a:pt x="98516" y="2312186"/>
                    <a:pt x="98516" y="2567108"/>
                    <a:pt x="98769" y="2821777"/>
                  </a:cubicBezTo>
                  <a:cubicBezTo>
                    <a:pt x="98769" y="2837011"/>
                    <a:pt x="98769" y="2852246"/>
                    <a:pt x="99531" y="2867480"/>
                  </a:cubicBezTo>
                  <a:cubicBezTo>
                    <a:pt x="100801" y="2890078"/>
                    <a:pt x="105879" y="2894902"/>
                    <a:pt x="129492" y="2895918"/>
                  </a:cubicBezTo>
                  <a:cubicBezTo>
                    <a:pt x="142187" y="2896426"/>
                    <a:pt x="154883" y="2896171"/>
                    <a:pt x="167578" y="2896171"/>
                  </a:cubicBezTo>
                  <a:cubicBezTo>
                    <a:pt x="714239" y="2896171"/>
                    <a:pt x="1261154" y="2896171"/>
                    <a:pt x="1807816" y="2896171"/>
                  </a:cubicBezTo>
                  <a:cubicBezTo>
                    <a:pt x="1807054" y="2896171"/>
                    <a:pt x="1807054" y="2895918"/>
                    <a:pt x="1807054" y="2895918"/>
                  </a:cubicBezTo>
                  <a:close/>
                  <a:moveTo>
                    <a:pt x="175195" y="2997480"/>
                  </a:moveTo>
                  <a:cubicBezTo>
                    <a:pt x="181797" y="2997734"/>
                    <a:pt x="185606" y="2992910"/>
                    <a:pt x="189160" y="2988086"/>
                  </a:cubicBezTo>
                  <a:cubicBezTo>
                    <a:pt x="202871" y="2970820"/>
                    <a:pt x="216328" y="2953555"/>
                    <a:pt x="229785" y="2936035"/>
                  </a:cubicBezTo>
                  <a:cubicBezTo>
                    <a:pt x="233848" y="2930703"/>
                    <a:pt x="238164" y="2925371"/>
                    <a:pt x="241719" y="2919531"/>
                  </a:cubicBezTo>
                  <a:cubicBezTo>
                    <a:pt x="242735" y="2917753"/>
                    <a:pt x="242481" y="2914199"/>
                    <a:pt x="241465" y="2912675"/>
                  </a:cubicBezTo>
                  <a:cubicBezTo>
                    <a:pt x="240195" y="2911406"/>
                    <a:pt x="236895" y="2910898"/>
                    <a:pt x="234863" y="2911406"/>
                  </a:cubicBezTo>
                  <a:cubicBezTo>
                    <a:pt x="229024" y="2913183"/>
                    <a:pt x="224707" y="2917500"/>
                    <a:pt x="221152" y="2922324"/>
                  </a:cubicBezTo>
                  <a:cubicBezTo>
                    <a:pt x="206426" y="2940859"/>
                    <a:pt x="191953" y="2959648"/>
                    <a:pt x="177481" y="2978437"/>
                  </a:cubicBezTo>
                  <a:cubicBezTo>
                    <a:pt x="174941" y="2981738"/>
                    <a:pt x="172656" y="2985547"/>
                    <a:pt x="171133" y="2989355"/>
                  </a:cubicBezTo>
                  <a:cubicBezTo>
                    <a:pt x="169609" y="2993164"/>
                    <a:pt x="170879" y="2996211"/>
                    <a:pt x="175195" y="2997480"/>
                  </a:cubicBezTo>
                  <a:close/>
                  <a:moveTo>
                    <a:pt x="75918" y="2997734"/>
                  </a:moveTo>
                  <a:cubicBezTo>
                    <a:pt x="77695" y="2996719"/>
                    <a:pt x="80996" y="2995703"/>
                    <a:pt x="83281" y="2993418"/>
                  </a:cubicBezTo>
                  <a:cubicBezTo>
                    <a:pt x="104355" y="2971582"/>
                    <a:pt x="121875" y="2946699"/>
                    <a:pt x="140410" y="2922832"/>
                  </a:cubicBezTo>
                  <a:cubicBezTo>
                    <a:pt x="142441" y="2920293"/>
                    <a:pt x="143457" y="2916230"/>
                    <a:pt x="140410" y="2913691"/>
                  </a:cubicBezTo>
                  <a:cubicBezTo>
                    <a:pt x="136348" y="2910136"/>
                    <a:pt x="132285" y="2912929"/>
                    <a:pt x="129238" y="2915722"/>
                  </a:cubicBezTo>
                  <a:cubicBezTo>
                    <a:pt x="106641" y="2937304"/>
                    <a:pt x="89629" y="2963711"/>
                    <a:pt x="70332" y="2988340"/>
                  </a:cubicBezTo>
                  <a:cubicBezTo>
                    <a:pt x="69316" y="2989609"/>
                    <a:pt x="69062" y="2991641"/>
                    <a:pt x="69316" y="2993164"/>
                  </a:cubicBezTo>
                  <a:cubicBezTo>
                    <a:pt x="69570" y="2995703"/>
                    <a:pt x="71601" y="2997226"/>
                    <a:pt x="75918" y="2997734"/>
                  </a:cubicBezTo>
                  <a:close/>
                  <a:moveTo>
                    <a:pt x="593126" y="2912168"/>
                  </a:moveTo>
                  <a:cubicBezTo>
                    <a:pt x="576622" y="2919531"/>
                    <a:pt x="528126" y="2973613"/>
                    <a:pt x="524317" y="2987832"/>
                  </a:cubicBezTo>
                  <a:cubicBezTo>
                    <a:pt x="523301" y="2991386"/>
                    <a:pt x="523555" y="2994941"/>
                    <a:pt x="527364" y="2996211"/>
                  </a:cubicBezTo>
                  <a:cubicBezTo>
                    <a:pt x="531934" y="2997734"/>
                    <a:pt x="535489" y="2994941"/>
                    <a:pt x="538282" y="2991641"/>
                  </a:cubicBezTo>
                  <a:cubicBezTo>
                    <a:pt x="554532" y="2971328"/>
                    <a:pt x="570782" y="2951015"/>
                    <a:pt x="586778" y="2930449"/>
                  </a:cubicBezTo>
                  <a:cubicBezTo>
                    <a:pt x="590333" y="2925879"/>
                    <a:pt x="594649" y="2921308"/>
                    <a:pt x="593126" y="2912168"/>
                  </a:cubicBezTo>
                  <a:close/>
                  <a:moveTo>
                    <a:pt x="227754" y="2997480"/>
                  </a:moveTo>
                  <a:cubicBezTo>
                    <a:pt x="233848" y="2996211"/>
                    <a:pt x="237656" y="2991641"/>
                    <a:pt x="241465" y="2987070"/>
                  </a:cubicBezTo>
                  <a:cubicBezTo>
                    <a:pt x="257715" y="2966504"/>
                    <a:pt x="273711" y="2945937"/>
                    <a:pt x="289707" y="2925117"/>
                  </a:cubicBezTo>
                  <a:cubicBezTo>
                    <a:pt x="291231" y="2923086"/>
                    <a:pt x="292500" y="2920801"/>
                    <a:pt x="293262" y="2918515"/>
                  </a:cubicBezTo>
                  <a:cubicBezTo>
                    <a:pt x="293770" y="2916992"/>
                    <a:pt x="293770" y="2914961"/>
                    <a:pt x="293008" y="2913691"/>
                  </a:cubicBezTo>
                  <a:cubicBezTo>
                    <a:pt x="291485" y="2911152"/>
                    <a:pt x="288946" y="2910898"/>
                    <a:pt x="286407" y="2911660"/>
                  </a:cubicBezTo>
                  <a:cubicBezTo>
                    <a:pt x="279805" y="2913945"/>
                    <a:pt x="275235" y="2919277"/>
                    <a:pt x="270918" y="2924355"/>
                  </a:cubicBezTo>
                  <a:cubicBezTo>
                    <a:pt x="255684" y="2943652"/>
                    <a:pt x="240957" y="2962949"/>
                    <a:pt x="226231" y="2982500"/>
                  </a:cubicBezTo>
                  <a:cubicBezTo>
                    <a:pt x="224199" y="2985039"/>
                    <a:pt x="222422" y="2988340"/>
                    <a:pt x="221660" y="2991386"/>
                  </a:cubicBezTo>
                  <a:cubicBezTo>
                    <a:pt x="220899" y="2995449"/>
                    <a:pt x="223692" y="2997480"/>
                    <a:pt x="227754" y="2997480"/>
                  </a:cubicBezTo>
                  <a:close/>
                  <a:moveTo>
                    <a:pt x="191445" y="2913437"/>
                  </a:moveTo>
                  <a:cubicBezTo>
                    <a:pt x="183066" y="2910136"/>
                    <a:pt x="179004" y="2916992"/>
                    <a:pt x="174941" y="2921562"/>
                  </a:cubicBezTo>
                  <a:cubicBezTo>
                    <a:pt x="165801" y="2931464"/>
                    <a:pt x="156914" y="2941621"/>
                    <a:pt x="148281" y="2952285"/>
                  </a:cubicBezTo>
                  <a:cubicBezTo>
                    <a:pt x="140410" y="2962187"/>
                    <a:pt x="133047" y="2972598"/>
                    <a:pt x="125937" y="2983008"/>
                  </a:cubicBezTo>
                  <a:cubicBezTo>
                    <a:pt x="123144" y="2987324"/>
                    <a:pt x="120098" y="2992656"/>
                    <a:pt x="125684" y="2996465"/>
                  </a:cubicBezTo>
                  <a:cubicBezTo>
                    <a:pt x="131016" y="3000019"/>
                    <a:pt x="135078" y="2995195"/>
                    <a:pt x="138633" y="2991894"/>
                  </a:cubicBezTo>
                  <a:cubicBezTo>
                    <a:pt x="139902" y="2990625"/>
                    <a:pt x="140918" y="2989355"/>
                    <a:pt x="141934" y="2988086"/>
                  </a:cubicBezTo>
                  <a:cubicBezTo>
                    <a:pt x="157168" y="2967773"/>
                    <a:pt x="172656" y="2947715"/>
                    <a:pt x="187891" y="2927402"/>
                  </a:cubicBezTo>
                  <a:cubicBezTo>
                    <a:pt x="190684" y="2923593"/>
                    <a:pt x="195000" y="2919531"/>
                    <a:pt x="191445" y="2913437"/>
                  </a:cubicBezTo>
                  <a:close/>
                  <a:moveTo>
                    <a:pt x="490801" y="2912675"/>
                  </a:moveTo>
                  <a:cubicBezTo>
                    <a:pt x="479376" y="2912421"/>
                    <a:pt x="474044" y="2921054"/>
                    <a:pt x="467950" y="2928672"/>
                  </a:cubicBezTo>
                  <a:cubicBezTo>
                    <a:pt x="456016" y="2943906"/>
                    <a:pt x="444083" y="2959140"/>
                    <a:pt x="432403" y="2974629"/>
                  </a:cubicBezTo>
                  <a:cubicBezTo>
                    <a:pt x="429356" y="2978691"/>
                    <a:pt x="426563" y="2982754"/>
                    <a:pt x="424278" y="2987324"/>
                  </a:cubicBezTo>
                  <a:cubicBezTo>
                    <a:pt x="422754" y="2990371"/>
                    <a:pt x="421993" y="2994180"/>
                    <a:pt x="425801" y="2996211"/>
                  </a:cubicBezTo>
                  <a:cubicBezTo>
                    <a:pt x="427579" y="2997226"/>
                    <a:pt x="431133" y="2996719"/>
                    <a:pt x="432911" y="2995703"/>
                  </a:cubicBezTo>
                  <a:cubicBezTo>
                    <a:pt x="436973" y="2992910"/>
                    <a:pt x="441036" y="2989609"/>
                    <a:pt x="444083" y="2985801"/>
                  </a:cubicBezTo>
                  <a:cubicBezTo>
                    <a:pt x="458555" y="2967265"/>
                    <a:pt x="473028" y="2948730"/>
                    <a:pt x="487247" y="2929687"/>
                  </a:cubicBezTo>
                  <a:cubicBezTo>
                    <a:pt x="490547" y="2925117"/>
                    <a:pt x="495118" y="2920547"/>
                    <a:pt x="490801" y="2912675"/>
                  </a:cubicBezTo>
                  <a:close/>
                  <a:moveTo>
                    <a:pt x="439004" y="2912929"/>
                  </a:moveTo>
                  <a:cubicBezTo>
                    <a:pt x="406758" y="2932988"/>
                    <a:pt x="389493" y="2965488"/>
                    <a:pt x="364864" y="2998242"/>
                  </a:cubicBezTo>
                  <a:cubicBezTo>
                    <a:pt x="390000" y="2991386"/>
                    <a:pt x="428340" y="2947207"/>
                    <a:pt x="439004" y="2912929"/>
                  </a:cubicBezTo>
                  <a:close/>
                  <a:moveTo>
                    <a:pt x="275235" y="2997734"/>
                  </a:moveTo>
                  <a:cubicBezTo>
                    <a:pt x="281836" y="2997988"/>
                    <a:pt x="285645" y="2993164"/>
                    <a:pt x="289199" y="2988593"/>
                  </a:cubicBezTo>
                  <a:cubicBezTo>
                    <a:pt x="301641" y="2972598"/>
                    <a:pt x="313575" y="2956347"/>
                    <a:pt x="326016" y="2940351"/>
                  </a:cubicBezTo>
                  <a:cubicBezTo>
                    <a:pt x="330586" y="2934257"/>
                    <a:pt x="335664" y="2928672"/>
                    <a:pt x="339981" y="2922578"/>
                  </a:cubicBezTo>
                  <a:cubicBezTo>
                    <a:pt x="342012" y="2919785"/>
                    <a:pt x="342266" y="2915722"/>
                    <a:pt x="339219" y="2913691"/>
                  </a:cubicBezTo>
                  <a:cubicBezTo>
                    <a:pt x="337442" y="2912421"/>
                    <a:pt x="333633" y="2912168"/>
                    <a:pt x="332364" y="2913437"/>
                  </a:cubicBezTo>
                  <a:cubicBezTo>
                    <a:pt x="308242" y="2935781"/>
                    <a:pt x="289199" y="2962441"/>
                    <a:pt x="271426" y="2990117"/>
                  </a:cubicBezTo>
                  <a:cubicBezTo>
                    <a:pt x="269395" y="2992656"/>
                    <a:pt x="270918" y="2996211"/>
                    <a:pt x="275235" y="2997734"/>
                  </a:cubicBezTo>
                  <a:close/>
                  <a:moveTo>
                    <a:pt x="642384" y="2914707"/>
                  </a:moveTo>
                  <a:cubicBezTo>
                    <a:pt x="630196" y="2910644"/>
                    <a:pt x="626388" y="2917246"/>
                    <a:pt x="622325" y="2922070"/>
                  </a:cubicBezTo>
                  <a:cubicBezTo>
                    <a:pt x="610899" y="2935527"/>
                    <a:pt x="599727" y="2949492"/>
                    <a:pt x="589063" y="2963457"/>
                  </a:cubicBezTo>
                  <a:cubicBezTo>
                    <a:pt x="582970" y="2971582"/>
                    <a:pt x="577384" y="2979961"/>
                    <a:pt x="572052" y="2988593"/>
                  </a:cubicBezTo>
                  <a:cubicBezTo>
                    <a:pt x="571036" y="2990371"/>
                    <a:pt x="571036" y="2993925"/>
                    <a:pt x="572052" y="2995703"/>
                  </a:cubicBezTo>
                  <a:cubicBezTo>
                    <a:pt x="574337" y="2999004"/>
                    <a:pt x="578653" y="2998496"/>
                    <a:pt x="580938" y="2996211"/>
                  </a:cubicBezTo>
                  <a:cubicBezTo>
                    <a:pt x="604552" y="2971836"/>
                    <a:pt x="624610" y="2944922"/>
                    <a:pt x="642384" y="2914707"/>
                  </a:cubicBezTo>
                  <a:close/>
                  <a:moveTo>
                    <a:pt x="673360" y="2995703"/>
                  </a:moveTo>
                  <a:cubicBezTo>
                    <a:pt x="678692" y="2996973"/>
                    <a:pt x="681485" y="2994941"/>
                    <a:pt x="683770" y="2992656"/>
                  </a:cubicBezTo>
                  <a:cubicBezTo>
                    <a:pt x="703575" y="2970820"/>
                    <a:pt x="721857" y="2947968"/>
                    <a:pt x="738107" y="2923340"/>
                  </a:cubicBezTo>
                  <a:cubicBezTo>
                    <a:pt x="740392" y="2919785"/>
                    <a:pt x="742931" y="2915469"/>
                    <a:pt x="738360" y="2912168"/>
                  </a:cubicBezTo>
                  <a:cubicBezTo>
                    <a:pt x="734298" y="2909375"/>
                    <a:pt x="729728" y="2911660"/>
                    <a:pt x="727189" y="2914961"/>
                  </a:cubicBezTo>
                  <a:cubicBezTo>
                    <a:pt x="709161" y="2937051"/>
                    <a:pt x="691134" y="2959140"/>
                    <a:pt x="675392" y="2983262"/>
                  </a:cubicBezTo>
                  <a:cubicBezTo>
                    <a:pt x="673106" y="2986562"/>
                    <a:pt x="670567" y="2990371"/>
                    <a:pt x="673360" y="2995703"/>
                  </a:cubicBezTo>
                  <a:close/>
                  <a:moveTo>
                    <a:pt x="790411" y="2913183"/>
                  </a:moveTo>
                  <a:cubicBezTo>
                    <a:pt x="783302" y="2910644"/>
                    <a:pt x="779239" y="2915976"/>
                    <a:pt x="775939" y="2920293"/>
                  </a:cubicBezTo>
                  <a:cubicBezTo>
                    <a:pt x="759181" y="2941367"/>
                    <a:pt x="742931" y="2962949"/>
                    <a:pt x="726681" y="2984277"/>
                  </a:cubicBezTo>
                  <a:cubicBezTo>
                    <a:pt x="724142" y="2987578"/>
                    <a:pt x="721095" y="2992148"/>
                    <a:pt x="724649" y="2995703"/>
                  </a:cubicBezTo>
                  <a:cubicBezTo>
                    <a:pt x="729474" y="3000781"/>
                    <a:pt x="734298" y="2996211"/>
                    <a:pt x="737345" y="2992656"/>
                  </a:cubicBezTo>
                  <a:cubicBezTo>
                    <a:pt x="756388" y="2970312"/>
                    <a:pt x="774923" y="2947207"/>
                    <a:pt x="791173" y="2922578"/>
                  </a:cubicBezTo>
                  <a:cubicBezTo>
                    <a:pt x="792950" y="2919785"/>
                    <a:pt x="793712" y="2916484"/>
                    <a:pt x="790411" y="2913183"/>
                  </a:cubicBezTo>
                  <a:close/>
                  <a:moveTo>
                    <a:pt x="628927" y="2997480"/>
                  </a:moveTo>
                  <a:cubicBezTo>
                    <a:pt x="630704" y="2996465"/>
                    <a:pt x="633497" y="2995703"/>
                    <a:pt x="635020" y="2993925"/>
                  </a:cubicBezTo>
                  <a:cubicBezTo>
                    <a:pt x="654825" y="2971328"/>
                    <a:pt x="674376" y="2948222"/>
                    <a:pt x="690626" y="2922832"/>
                  </a:cubicBezTo>
                  <a:cubicBezTo>
                    <a:pt x="692403" y="2919785"/>
                    <a:pt x="692911" y="2916230"/>
                    <a:pt x="689610" y="2913945"/>
                  </a:cubicBezTo>
                  <a:cubicBezTo>
                    <a:pt x="686310" y="2911660"/>
                    <a:pt x="683009" y="2913437"/>
                    <a:pt x="680470" y="2915722"/>
                  </a:cubicBezTo>
                  <a:cubicBezTo>
                    <a:pt x="664474" y="2930703"/>
                    <a:pt x="653048" y="2949492"/>
                    <a:pt x="639337" y="2966250"/>
                  </a:cubicBezTo>
                  <a:cubicBezTo>
                    <a:pt x="633497" y="2973359"/>
                    <a:pt x="628165" y="2980976"/>
                    <a:pt x="623595" y="2988847"/>
                  </a:cubicBezTo>
                  <a:cubicBezTo>
                    <a:pt x="621056" y="2992910"/>
                    <a:pt x="622579" y="2996719"/>
                    <a:pt x="628927" y="2997480"/>
                  </a:cubicBezTo>
                  <a:close/>
                  <a:moveTo>
                    <a:pt x="479883" y="2993164"/>
                  </a:moveTo>
                  <a:cubicBezTo>
                    <a:pt x="484454" y="2992402"/>
                    <a:pt x="487501" y="2989609"/>
                    <a:pt x="490040" y="2986308"/>
                  </a:cubicBezTo>
                  <a:cubicBezTo>
                    <a:pt x="506036" y="2965996"/>
                    <a:pt x="522286" y="2945683"/>
                    <a:pt x="538282" y="2925117"/>
                  </a:cubicBezTo>
                  <a:cubicBezTo>
                    <a:pt x="541075" y="2921562"/>
                    <a:pt x="545899" y="2916484"/>
                    <a:pt x="539805" y="2912421"/>
                  </a:cubicBezTo>
                  <a:cubicBezTo>
                    <a:pt x="534981" y="2909121"/>
                    <a:pt x="529903" y="2913183"/>
                    <a:pt x="526602" y="2916992"/>
                  </a:cubicBezTo>
                  <a:cubicBezTo>
                    <a:pt x="514415" y="2931718"/>
                    <a:pt x="502481" y="2946953"/>
                    <a:pt x="490547" y="2962187"/>
                  </a:cubicBezTo>
                  <a:cubicBezTo>
                    <a:pt x="484962" y="2969550"/>
                    <a:pt x="479376" y="2976914"/>
                    <a:pt x="474805" y="2984785"/>
                  </a:cubicBezTo>
                  <a:cubicBezTo>
                    <a:pt x="472520" y="2988593"/>
                    <a:pt x="474297" y="2992656"/>
                    <a:pt x="479883" y="2993164"/>
                  </a:cubicBezTo>
                  <a:close/>
                  <a:moveTo>
                    <a:pt x="895275" y="2913183"/>
                  </a:moveTo>
                  <a:cubicBezTo>
                    <a:pt x="889435" y="2913183"/>
                    <a:pt x="887150" y="2912421"/>
                    <a:pt x="886388" y="2913183"/>
                  </a:cubicBezTo>
                  <a:cubicBezTo>
                    <a:pt x="863283" y="2934004"/>
                    <a:pt x="844240" y="2958379"/>
                    <a:pt x="827482" y="2984785"/>
                  </a:cubicBezTo>
                  <a:cubicBezTo>
                    <a:pt x="825704" y="2987832"/>
                    <a:pt x="824943" y="2991386"/>
                    <a:pt x="828751" y="2993672"/>
                  </a:cubicBezTo>
                  <a:cubicBezTo>
                    <a:pt x="832052" y="2995703"/>
                    <a:pt x="835861" y="2994180"/>
                    <a:pt x="837892" y="2991641"/>
                  </a:cubicBezTo>
                  <a:cubicBezTo>
                    <a:pt x="847794" y="2980215"/>
                    <a:pt x="857443" y="2968535"/>
                    <a:pt x="866583" y="2956601"/>
                  </a:cubicBezTo>
                  <a:cubicBezTo>
                    <a:pt x="876740" y="2943652"/>
                    <a:pt x="888419" y="2931718"/>
                    <a:pt x="895275" y="2913183"/>
                  </a:cubicBezTo>
                  <a:close/>
                  <a:moveTo>
                    <a:pt x="321192" y="2998496"/>
                  </a:moveTo>
                  <a:cubicBezTo>
                    <a:pt x="327539" y="2997480"/>
                    <a:pt x="330586" y="2997734"/>
                    <a:pt x="332110" y="2996465"/>
                  </a:cubicBezTo>
                  <a:cubicBezTo>
                    <a:pt x="355469" y="2974375"/>
                    <a:pt x="372989" y="2947715"/>
                    <a:pt x="391270" y="2921562"/>
                  </a:cubicBezTo>
                  <a:cubicBezTo>
                    <a:pt x="392286" y="2920039"/>
                    <a:pt x="392032" y="2916230"/>
                    <a:pt x="391016" y="2914707"/>
                  </a:cubicBezTo>
                  <a:cubicBezTo>
                    <a:pt x="388477" y="2911406"/>
                    <a:pt x="384414" y="2912675"/>
                    <a:pt x="382383" y="2915214"/>
                  </a:cubicBezTo>
                  <a:cubicBezTo>
                    <a:pt x="372735" y="2925879"/>
                    <a:pt x="362579" y="2936035"/>
                    <a:pt x="354454" y="2947461"/>
                  </a:cubicBezTo>
                  <a:cubicBezTo>
                    <a:pt x="343282" y="2962949"/>
                    <a:pt x="328047" y="2975898"/>
                    <a:pt x="321192" y="2998496"/>
                  </a:cubicBezTo>
                  <a:close/>
                  <a:moveTo>
                    <a:pt x="774669" y="2997480"/>
                  </a:moveTo>
                  <a:cubicBezTo>
                    <a:pt x="781017" y="2997480"/>
                    <a:pt x="785333" y="2993164"/>
                    <a:pt x="788888" y="2988593"/>
                  </a:cubicBezTo>
                  <a:cubicBezTo>
                    <a:pt x="804884" y="2968027"/>
                    <a:pt x="820372" y="2947461"/>
                    <a:pt x="836115" y="2926640"/>
                  </a:cubicBezTo>
                  <a:cubicBezTo>
                    <a:pt x="838654" y="2923340"/>
                    <a:pt x="841447" y="2918769"/>
                    <a:pt x="838146" y="2915214"/>
                  </a:cubicBezTo>
                  <a:cubicBezTo>
                    <a:pt x="833068" y="2910136"/>
                    <a:pt x="828751" y="2914707"/>
                    <a:pt x="825704" y="2918515"/>
                  </a:cubicBezTo>
                  <a:cubicBezTo>
                    <a:pt x="807677" y="2940605"/>
                    <a:pt x="790157" y="2962949"/>
                    <a:pt x="772638" y="2985293"/>
                  </a:cubicBezTo>
                  <a:cubicBezTo>
                    <a:pt x="771114" y="2987070"/>
                    <a:pt x="770353" y="2989863"/>
                    <a:pt x="770099" y="2992148"/>
                  </a:cubicBezTo>
                  <a:cubicBezTo>
                    <a:pt x="769845" y="2994941"/>
                    <a:pt x="771622" y="2996719"/>
                    <a:pt x="774669" y="299748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3206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5" name="PA-任意多边形 59"/>
            <p:cNvSpPr/>
            <p:nvPr>
              <p:custDataLst>
                <p:tags r:id="rId3"/>
              </p:custDataLst>
            </p:nvPr>
          </p:nvSpPr>
          <p:spPr>
            <a:xfrm>
              <a:off x="2162017" y="1460446"/>
              <a:ext cx="1807842" cy="1212576"/>
            </a:xfrm>
            <a:custGeom>
              <a:avLst/>
              <a:gdLst>
                <a:gd name="connsiteX0" fmla="*/ 4820633 w 4923251"/>
                <a:gd name="connsiteY0" fmla="*/ 548955 h 3506451"/>
                <a:gd name="connsiteX1" fmla="*/ 4822156 w 4923251"/>
                <a:gd name="connsiteY1" fmla="*/ 515947 h 3506451"/>
                <a:gd name="connsiteX2" fmla="*/ 4821648 w 4923251"/>
                <a:gd name="connsiteY2" fmla="*/ 163016 h 3506451"/>
                <a:gd name="connsiteX3" fmla="*/ 4780515 w 4923251"/>
                <a:gd name="connsiteY3" fmla="*/ 122391 h 3506451"/>
                <a:gd name="connsiteX4" fmla="*/ 1198653 w 4923251"/>
                <a:gd name="connsiteY4" fmla="*/ 122645 h 3506451"/>
                <a:gd name="connsiteX5" fmla="*/ 41092 w 4923251"/>
                <a:gd name="connsiteY5" fmla="*/ 122391 h 3506451"/>
                <a:gd name="connsiteX6" fmla="*/ 10623 w 4923251"/>
                <a:gd name="connsiteY6" fmla="*/ 121376 h 3506451"/>
                <a:gd name="connsiteX7" fmla="*/ 3768 w 4923251"/>
                <a:gd name="connsiteY7" fmla="*/ 105380 h 3506451"/>
                <a:gd name="connsiteX8" fmla="*/ 38553 w 4923251"/>
                <a:gd name="connsiteY8" fmla="*/ 82782 h 3506451"/>
                <a:gd name="connsiteX9" fmla="*/ 71561 w 4923251"/>
                <a:gd name="connsiteY9" fmla="*/ 82274 h 3506451"/>
                <a:gd name="connsiteX10" fmla="*/ 2429847 w 4923251"/>
                <a:gd name="connsiteY10" fmla="*/ 82528 h 3506451"/>
                <a:gd name="connsiteX11" fmla="*/ 2496624 w 4923251"/>
                <a:gd name="connsiteY11" fmla="*/ 54598 h 3506451"/>
                <a:gd name="connsiteX12" fmla="*/ 2530140 w 4923251"/>
                <a:gd name="connsiteY12" fmla="*/ 20067 h 3506451"/>
                <a:gd name="connsiteX13" fmla="*/ 2577367 w 4923251"/>
                <a:gd name="connsiteY13" fmla="*/ 516 h 3506451"/>
                <a:gd name="connsiteX14" fmla="*/ 2831273 w 4923251"/>
                <a:gd name="connsiteY14" fmla="*/ 770 h 3506451"/>
                <a:gd name="connsiteX15" fmla="*/ 4136100 w 4923251"/>
                <a:gd name="connsiteY15" fmla="*/ 1024 h 3506451"/>
                <a:gd name="connsiteX16" fmla="*/ 4864559 w 4923251"/>
                <a:gd name="connsiteY16" fmla="*/ 1278 h 3506451"/>
                <a:gd name="connsiteX17" fmla="*/ 4897567 w 4923251"/>
                <a:gd name="connsiteY17" fmla="*/ 1532 h 3506451"/>
                <a:gd name="connsiteX18" fmla="*/ 4922449 w 4923251"/>
                <a:gd name="connsiteY18" fmla="*/ 25907 h 3506451"/>
                <a:gd name="connsiteX19" fmla="*/ 4922703 w 4923251"/>
                <a:gd name="connsiteY19" fmla="*/ 56376 h 3506451"/>
                <a:gd name="connsiteX20" fmla="*/ 4922449 w 4923251"/>
                <a:gd name="connsiteY20" fmla="*/ 508330 h 3506451"/>
                <a:gd name="connsiteX21" fmla="*/ 4923973 w 4923251"/>
                <a:gd name="connsiteY21" fmla="*/ 548955 h 3506451"/>
                <a:gd name="connsiteX22" fmla="*/ 4923718 w 4923251"/>
                <a:gd name="connsiteY22" fmla="*/ 848565 h 3506451"/>
                <a:gd name="connsiteX23" fmla="*/ 4900359 w 4923251"/>
                <a:gd name="connsiteY23" fmla="*/ 904170 h 3506451"/>
                <a:gd name="connsiteX24" fmla="*/ 4878524 w 4923251"/>
                <a:gd name="connsiteY24" fmla="*/ 925244 h 3506451"/>
                <a:gd name="connsiteX25" fmla="*/ 4854402 w 4923251"/>
                <a:gd name="connsiteY25" fmla="*/ 982881 h 3506451"/>
                <a:gd name="connsiteX26" fmla="*/ 4853386 w 4923251"/>
                <a:gd name="connsiteY26" fmla="*/ 1868762 h 3506451"/>
                <a:gd name="connsiteX27" fmla="*/ 4851863 w 4923251"/>
                <a:gd name="connsiteY27" fmla="*/ 3452886 h 3506451"/>
                <a:gd name="connsiteX28" fmla="*/ 4830027 w 4923251"/>
                <a:gd name="connsiteY28" fmla="*/ 3506460 h 3506451"/>
                <a:gd name="connsiteX29" fmla="*/ 4824949 w 4923251"/>
                <a:gd name="connsiteY29" fmla="*/ 3478276 h 3506451"/>
                <a:gd name="connsiteX30" fmla="*/ 4822156 w 4923251"/>
                <a:gd name="connsiteY30" fmla="*/ 1698644 h 3506451"/>
                <a:gd name="connsiteX31" fmla="*/ 4820886 w 4923251"/>
                <a:gd name="connsiteY31" fmla="*/ 579170 h 3506451"/>
                <a:gd name="connsiteX32" fmla="*/ 4820633 w 4923251"/>
                <a:gd name="connsiteY32" fmla="*/ 548955 h 3506451"/>
                <a:gd name="connsiteX33" fmla="*/ 4699011 w 4923251"/>
                <a:gd name="connsiteY33" fmla="*/ 19051 h 3506451"/>
                <a:gd name="connsiteX34" fmla="*/ 4631218 w 4923251"/>
                <a:gd name="connsiteY34" fmla="*/ 104110 h 3506451"/>
                <a:gd name="connsiteX35" fmla="*/ 4699011 w 4923251"/>
                <a:gd name="connsiteY35" fmla="*/ 19051 h 3506451"/>
                <a:gd name="connsiteX36" fmla="*/ 4224460 w 4923251"/>
                <a:gd name="connsiteY36" fmla="*/ 103602 h 3506451"/>
                <a:gd name="connsiteX37" fmla="*/ 4233346 w 4923251"/>
                <a:gd name="connsiteY37" fmla="*/ 104618 h 3506451"/>
                <a:gd name="connsiteX38" fmla="*/ 4296569 w 4923251"/>
                <a:gd name="connsiteY38" fmla="*/ 27430 h 3506451"/>
                <a:gd name="connsiteX39" fmla="*/ 4294792 w 4923251"/>
                <a:gd name="connsiteY39" fmla="*/ 21336 h 3506451"/>
                <a:gd name="connsiteX40" fmla="*/ 4287936 w 4923251"/>
                <a:gd name="connsiteY40" fmla="*/ 22606 h 3506451"/>
                <a:gd name="connsiteX41" fmla="*/ 4264069 w 4923251"/>
                <a:gd name="connsiteY41" fmla="*/ 51805 h 3506451"/>
                <a:gd name="connsiteX42" fmla="*/ 4224460 w 4923251"/>
                <a:gd name="connsiteY42" fmla="*/ 103602 h 3506451"/>
                <a:gd name="connsiteX43" fmla="*/ 4751316 w 4923251"/>
                <a:gd name="connsiteY43" fmla="*/ 20321 h 3506451"/>
                <a:gd name="connsiteX44" fmla="*/ 4682507 w 4923251"/>
                <a:gd name="connsiteY44" fmla="*/ 104110 h 3506451"/>
                <a:gd name="connsiteX45" fmla="*/ 4751316 w 4923251"/>
                <a:gd name="connsiteY45" fmla="*/ 20321 h 3506451"/>
                <a:gd name="connsiteX46" fmla="*/ 4181803 w 4923251"/>
                <a:gd name="connsiteY46" fmla="*/ 104110 h 3506451"/>
                <a:gd name="connsiteX47" fmla="*/ 4188658 w 4923251"/>
                <a:gd name="connsiteY47" fmla="*/ 103602 h 3506451"/>
                <a:gd name="connsiteX48" fmla="*/ 4248835 w 4923251"/>
                <a:gd name="connsiteY48" fmla="*/ 29461 h 3506451"/>
                <a:gd name="connsiteX49" fmla="*/ 4248073 w 4923251"/>
                <a:gd name="connsiteY49" fmla="*/ 21083 h 3506451"/>
                <a:gd name="connsiteX50" fmla="*/ 4239186 w 4923251"/>
                <a:gd name="connsiteY50" fmla="*/ 23876 h 3506451"/>
                <a:gd name="connsiteX51" fmla="*/ 4193737 w 4923251"/>
                <a:gd name="connsiteY51" fmla="*/ 81005 h 3506451"/>
                <a:gd name="connsiteX52" fmla="*/ 4181803 w 4923251"/>
                <a:gd name="connsiteY52" fmla="*/ 104110 h 3506451"/>
                <a:gd name="connsiteX53" fmla="*/ 4598718 w 4923251"/>
                <a:gd name="connsiteY53" fmla="*/ 19813 h 3506451"/>
                <a:gd name="connsiteX54" fmla="*/ 4529910 w 4923251"/>
                <a:gd name="connsiteY54" fmla="*/ 104872 h 3506451"/>
                <a:gd name="connsiteX55" fmla="*/ 4598718 w 4923251"/>
                <a:gd name="connsiteY55" fmla="*/ 19813 h 3506451"/>
                <a:gd name="connsiteX56" fmla="*/ 4801336 w 4923251"/>
                <a:gd name="connsiteY56" fmla="*/ 21336 h 3506451"/>
                <a:gd name="connsiteX57" fmla="*/ 4792449 w 4923251"/>
                <a:gd name="connsiteY57" fmla="*/ 20321 h 3506451"/>
                <a:gd name="connsiteX58" fmla="*/ 4730496 w 4923251"/>
                <a:gd name="connsiteY58" fmla="*/ 96747 h 3506451"/>
                <a:gd name="connsiteX59" fmla="*/ 4731511 w 4923251"/>
                <a:gd name="connsiteY59" fmla="*/ 103602 h 3506451"/>
                <a:gd name="connsiteX60" fmla="*/ 4740398 w 4923251"/>
                <a:gd name="connsiteY60" fmla="*/ 101825 h 3506451"/>
                <a:gd name="connsiteX61" fmla="*/ 4801336 w 4923251"/>
                <a:gd name="connsiteY61" fmla="*/ 21336 h 3506451"/>
                <a:gd name="connsiteX62" fmla="*/ 4030729 w 4923251"/>
                <a:gd name="connsiteY62" fmla="*/ 103094 h 3506451"/>
                <a:gd name="connsiteX63" fmla="*/ 4095221 w 4923251"/>
                <a:gd name="connsiteY63" fmla="*/ 20829 h 3506451"/>
                <a:gd name="connsiteX64" fmla="*/ 4030729 w 4923251"/>
                <a:gd name="connsiteY64" fmla="*/ 103094 h 3506451"/>
                <a:gd name="connsiteX65" fmla="*/ 4382389 w 4923251"/>
                <a:gd name="connsiteY65" fmla="*/ 103348 h 3506451"/>
                <a:gd name="connsiteX66" fmla="*/ 4449167 w 4923251"/>
                <a:gd name="connsiteY66" fmla="*/ 20067 h 3506451"/>
                <a:gd name="connsiteX67" fmla="*/ 4382389 w 4923251"/>
                <a:gd name="connsiteY67" fmla="*/ 103348 h 3506451"/>
                <a:gd name="connsiteX68" fmla="*/ 4150827 w 4923251"/>
                <a:gd name="connsiteY68" fmla="*/ 19305 h 3506451"/>
                <a:gd name="connsiteX69" fmla="*/ 4083034 w 4923251"/>
                <a:gd name="connsiteY69" fmla="*/ 104110 h 3506451"/>
                <a:gd name="connsiteX70" fmla="*/ 4150827 w 4923251"/>
                <a:gd name="connsiteY70" fmla="*/ 19305 h 3506451"/>
                <a:gd name="connsiteX71" fmla="*/ 4851355 w 4923251"/>
                <a:gd name="connsiteY71" fmla="*/ 19051 h 3506451"/>
                <a:gd name="connsiteX72" fmla="*/ 4783562 w 4923251"/>
                <a:gd name="connsiteY72" fmla="*/ 104364 h 3506451"/>
                <a:gd name="connsiteX73" fmla="*/ 4851355 w 4923251"/>
                <a:gd name="connsiteY73" fmla="*/ 19051 h 3506451"/>
                <a:gd name="connsiteX74" fmla="*/ 4199577 w 4923251"/>
                <a:gd name="connsiteY74" fmla="*/ 18290 h 3506451"/>
                <a:gd name="connsiteX75" fmla="*/ 4132291 w 4923251"/>
                <a:gd name="connsiteY75" fmla="*/ 103348 h 3506451"/>
                <a:gd name="connsiteX76" fmla="*/ 4199577 w 4923251"/>
                <a:gd name="connsiteY76" fmla="*/ 18290 h 3506451"/>
                <a:gd name="connsiteX77" fmla="*/ 4283112 w 4923251"/>
                <a:gd name="connsiteY77" fmla="*/ 102841 h 3506451"/>
                <a:gd name="connsiteX78" fmla="*/ 4349636 w 4923251"/>
                <a:gd name="connsiteY78" fmla="*/ 21083 h 3506451"/>
                <a:gd name="connsiteX79" fmla="*/ 4283112 w 4923251"/>
                <a:gd name="connsiteY79" fmla="*/ 102841 h 3506451"/>
                <a:gd name="connsiteX80" fmla="*/ 4551492 w 4923251"/>
                <a:gd name="connsiteY80" fmla="*/ 19305 h 3506451"/>
                <a:gd name="connsiteX81" fmla="*/ 4482937 w 4923251"/>
                <a:gd name="connsiteY81" fmla="*/ 103856 h 3506451"/>
                <a:gd name="connsiteX82" fmla="*/ 4551492 w 4923251"/>
                <a:gd name="connsiteY82" fmla="*/ 19305 h 3506451"/>
                <a:gd name="connsiteX83" fmla="*/ 4580691 w 4923251"/>
                <a:gd name="connsiteY83" fmla="*/ 105126 h 3506451"/>
                <a:gd name="connsiteX84" fmla="*/ 4648484 w 4923251"/>
                <a:gd name="connsiteY84" fmla="*/ 20321 h 3506451"/>
                <a:gd name="connsiteX85" fmla="*/ 4580691 w 4923251"/>
                <a:gd name="connsiteY85" fmla="*/ 105126 h 3506451"/>
                <a:gd name="connsiteX86" fmla="*/ 4499441 w 4923251"/>
                <a:gd name="connsiteY86" fmla="*/ 18797 h 3506451"/>
                <a:gd name="connsiteX87" fmla="*/ 4431648 w 4923251"/>
                <a:gd name="connsiteY87" fmla="*/ 103856 h 3506451"/>
                <a:gd name="connsiteX88" fmla="*/ 4499441 w 4923251"/>
                <a:gd name="connsiteY88" fmla="*/ 18797 h 3506451"/>
                <a:gd name="connsiteX89" fmla="*/ 4397116 w 4923251"/>
                <a:gd name="connsiteY89" fmla="*/ 21844 h 3506451"/>
                <a:gd name="connsiteX90" fmla="*/ 4390261 w 4923251"/>
                <a:gd name="connsiteY90" fmla="*/ 21336 h 3506451"/>
                <a:gd name="connsiteX91" fmla="*/ 4333385 w 4923251"/>
                <a:gd name="connsiteY91" fmla="*/ 91415 h 3506451"/>
                <a:gd name="connsiteX92" fmla="*/ 4331862 w 4923251"/>
                <a:gd name="connsiteY92" fmla="*/ 102841 h 3506451"/>
                <a:gd name="connsiteX93" fmla="*/ 4397116 w 4923251"/>
                <a:gd name="connsiteY93" fmla="*/ 21844 h 350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4923251" h="3506451">
                  <a:moveTo>
                    <a:pt x="4820633" y="548955"/>
                  </a:moveTo>
                  <a:cubicBezTo>
                    <a:pt x="4821140" y="538037"/>
                    <a:pt x="4822156" y="527119"/>
                    <a:pt x="4822156" y="515947"/>
                  </a:cubicBezTo>
                  <a:cubicBezTo>
                    <a:pt x="4822156" y="398388"/>
                    <a:pt x="4821902" y="280575"/>
                    <a:pt x="4821648" y="163016"/>
                  </a:cubicBezTo>
                  <a:cubicBezTo>
                    <a:pt x="4821648" y="122645"/>
                    <a:pt x="4821395" y="122391"/>
                    <a:pt x="4780515" y="122391"/>
                  </a:cubicBezTo>
                  <a:cubicBezTo>
                    <a:pt x="3586646" y="122391"/>
                    <a:pt x="2392522" y="122645"/>
                    <a:pt x="1198653" y="122645"/>
                  </a:cubicBezTo>
                  <a:cubicBezTo>
                    <a:pt x="812715" y="122645"/>
                    <a:pt x="427031" y="122645"/>
                    <a:pt x="41092" y="122391"/>
                  </a:cubicBezTo>
                  <a:cubicBezTo>
                    <a:pt x="30936" y="122391"/>
                    <a:pt x="20780" y="122645"/>
                    <a:pt x="10623" y="121376"/>
                  </a:cubicBezTo>
                  <a:cubicBezTo>
                    <a:pt x="213" y="120106"/>
                    <a:pt x="-2326" y="113759"/>
                    <a:pt x="3768" y="105380"/>
                  </a:cubicBezTo>
                  <a:cubicBezTo>
                    <a:pt x="12401" y="93446"/>
                    <a:pt x="22303" y="83290"/>
                    <a:pt x="38553" y="82782"/>
                  </a:cubicBezTo>
                  <a:cubicBezTo>
                    <a:pt x="49471" y="82528"/>
                    <a:pt x="60643" y="82274"/>
                    <a:pt x="71561" y="82274"/>
                  </a:cubicBezTo>
                  <a:cubicBezTo>
                    <a:pt x="857656" y="82274"/>
                    <a:pt x="1643751" y="82020"/>
                    <a:pt x="2429847" y="82528"/>
                  </a:cubicBezTo>
                  <a:cubicBezTo>
                    <a:pt x="2457269" y="82528"/>
                    <a:pt x="2479105" y="76434"/>
                    <a:pt x="2496624" y="54598"/>
                  </a:cubicBezTo>
                  <a:cubicBezTo>
                    <a:pt x="2506781" y="42157"/>
                    <a:pt x="2519476" y="32001"/>
                    <a:pt x="2530140" y="20067"/>
                  </a:cubicBezTo>
                  <a:cubicBezTo>
                    <a:pt x="2542835" y="5594"/>
                    <a:pt x="2558324" y="262"/>
                    <a:pt x="2577367" y="516"/>
                  </a:cubicBezTo>
                  <a:cubicBezTo>
                    <a:pt x="2661917" y="1024"/>
                    <a:pt x="2746722" y="770"/>
                    <a:pt x="2831273" y="770"/>
                  </a:cubicBezTo>
                  <a:cubicBezTo>
                    <a:pt x="3266215" y="770"/>
                    <a:pt x="3701158" y="1024"/>
                    <a:pt x="4136100" y="1024"/>
                  </a:cubicBezTo>
                  <a:cubicBezTo>
                    <a:pt x="4378835" y="1024"/>
                    <a:pt x="4621824" y="1278"/>
                    <a:pt x="4864559" y="1278"/>
                  </a:cubicBezTo>
                  <a:cubicBezTo>
                    <a:pt x="4875476" y="1278"/>
                    <a:pt x="4886648" y="1024"/>
                    <a:pt x="4897567" y="1532"/>
                  </a:cubicBezTo>
                  <a:cubicBezTo>
                    <a:pt x="4916863" y="2547"/>
                    <a:pt x="4921179" y="7118"/>
                    <a:pt x="4922449" y="25907"/>
                  </a:cubicBezTo>
                  <a:cubicBezTo>
                    <a:pt x="4922957" y="36063"/>
                    <a:pt x="4922703" y="46219"/>
                    <a:pt x="4922703" y="56376"/>
                  </a:cubicBezTo>
                  <a:cubicBezTo>
                    <a:pt x="4922449" y="206942"/>
                    <a:pt x="4922449" y="357509"/>
                    <a:pt x="4922449" y="508330"/>
                  </a:cubicBezTo>
                  <a:cubicBezTo>
                    <a:pt x="4922449" y="521787"/>
                    <a:pt x="4923465" y="535244"/>
                    <a:pt x="4923973" y="548955"/>
                  </a:cubicBezTo>
                  <a:cubicBezTo>
                    <a:pt x="4923718" y="648740"/>
                    <a:pt x="4922957" y="748779"/>
                    <a:pt x="4923718" y="848565"/>
                  </a:cubicBezTo>
                  <a:cubicBezTo>
                    <a:pt x="4923973" y="871416"/>
                    <a:pt x="4918640" y="889697"/>
                    <a:pt x="4900359" y="904170"/>
                  </a:cubicBezTo>
                  <a:cubicBezTo>
                    <a:pt x="4892488" y="910518"/>
                    <a:pt x="4886394" y="919151"/>
                    <a:pt x="4878524" y="925244"/>
                  </a:cubicBezTo>
                  <a:cubicBezTo>
                    <a:pt x="4858972" y="939971"/>
                    <a:pt x="4854402" y="959522"/>
                    <a:pt x="4854402" y="982881"/>
                  </a:cubicBezTo>
                  <a:cubicBezTo>
                    <a:pt x="4854402" y="1278175"/>
                    <a:pt x="4853894" y="1573468"/>
                    <a:pt x="4853386" y="1868762"/>
                  </a:cubicBezTo>
                  <a:cubicBezTo>
                    <a:pt x="4852879" y="2396888"/>
                    <a:pt x="4852117" y="2924760"/>
                    <a:pt x="4851863" y="3452886"/>
                  </a:cubicBezTo>
                  <a:cubicBezTo>
                    <a:pt x="4851863" y="3473706"/>
                    <a:pt x="4848816" y="3492495"/>
                    <a:pt x="4830027" y="3506460"/>
                  </a:cubicBezTo>
                  <a:cubicBezTo>
                    <a:pt x="4822410" y="3496812"/>
                    <a:pt x="4824949" y="3487163"/>
                    <a:pt x="4824949" y="3478276"/>
                  </a:cubicBezTo>
                  <a:cubicBezTo>
                    <a:pt x="4823934" y="2885150"/>
                    <a:pt x="4822918" y="2292024"/>
                    <a:pt x="4822156" y="1698644"/>
                  </a:cubicBezTo>
                  <a:cubicBezTo>
                    <a:pt x="4821648" y="1325401"/>
                    <a:pt x="4821140" y="952412"/>
                    <a:pt x="4820886" y="579170"/>
                  </a:cubicBezTo>
                  <a:cubicBezTo>
                    <a:pt x="4821140" y="569267"/>
                    <a:pt x="4820886" y="559111"/>
                    <a:pt x="4820633" y="548955"/>
                  </a:cubicBezTo>
                  <a:close/>
                  <a:moveTo>
                    <a:pt x="4699011" y="19051"/>
                  </a:moveTo>
                  <a:cubicBezTo>
                    <a:pt x="4677175" y="29969"/>
                    <a:pt x="4634011" y="86083"/>
                    <a:pt x="4631218" y="104110"/>
                  </a:cubicBezTo>
                  <a:cubicBezTo>
                    <a:pt x="4647468" y="95477"/>
                    <a:pt x="4686824" y="47235"/>
                    <a:pt x="4699011" y="19051"/>
                  </a:cubicBezTo>
                  <a:close/>
                  <a:moveTo>
                    <a:pt x="4224460" y="103602"/>
                  </a:moveTo>
                  <a:cubicBezTo>
                    <a:pt x="4231569" y="104618"/>
                    <a:pt x="4232839" y="105126"/>
                    <a:pt x="4233346" y="104618"/>
                  </a:cubicBezTo>
                  <a:cubicBezTo>
                    <a:pt x="4259245" y="82782"/>
                    <a:pt x="4276256" y="53583"/>
                    <a:pt x="4296569" y="27430"/>
                  </a:cubicBezTo>
                  <a:cubicBezTo>
                    <a:pt x="4298093" y="25399"/>
                    <a:pt x="4297585" y="22098"/>
                    <a:pt x="4294792" y="21336"/>
                  </a:cubicBezTo>
                  <a:cubicBezTo>
                    <a:pt x="4292760" y="20829"/>
                    <a:pt x="4289206" y="21083"/>
                    <a:pt x="4287936" y="22606"/>
                  </a:cubicBezTo>
                  <a:cubicBezTo>
                    <a:pt x="4279811" y="32001"/>
                    <a:pt x="4271687" y="41903"/>
                    <a:pt x="4264069" y="51805"/>
                  </a:cubicBezTo>
                  <a:cubicBezTo>
                    <a:pt x="4251628" y="68055"/>
                    <a:pt x="4239186" y="84559"/>
                    <a:pt x="4224460" y="103602"/>
                  </a:cubicBezTo>
                  <a:close/>
                  <a:moveTo>
                    <a:pt x="4751316" y="20321"/>
                  </a:moveTo>
                  <a:cubicBezTo>
                    <a:pt x="4730242" y="29969"/>
                    <a:pt x="4687332" y="83798"/>
                    <a:pt x="4682507" y="104110"/>
                  </a:cubicBezTo>
                  <a:cubicBezTo>
                    <a:pt x="4697742" y="97255"/>
                    <a:pt x="4735574" y="52059"/>
                    <a:pt x="4751316" y="20321"/>
                  </a:cubicBezTo>
                  <a:close/>
                  <a:moveTo>
                    <a:pt x="4181803" y="104110"/>
                  </a:moveTo>
                  <a:cubicBezTo>
                    <a:pt x="4185358" y="103856"/>
                    <a:pt x="4187643" y="104364"/>
                    <a:pt x="4188658" y="103602"/>
                  </a:cubicBezTo>
                  <a:cubicBezTo>
                    <a:pt x="4211257" y="81005"/>
                    <a:pt x="4228776" y="54344"/>
                    <a:pt x="4248835" y="29461"/>
                  </a:cubicBezTo>
                  <a:cubicBezTo>
                    <a:pt x="4251120" y="26669"/>
                    <a:pt x="4252135" y="23114"/>
                    <a:pt x="4248073" y="21083"/>
                  </a:cubicBezTo>
                  <a:cubicBezTo>
                    <a:pt x="4244772" y="19305"/>
                    <a:pt x="4241218" y="21336"/>
                    <a:pt x="4239186" y="23876"/>
                  </a:cubicBezTo>
                  <a:cubicBezTo>
                    <a:pt x="4223952" y="42919"/>
                    <a:pt x="4208718" y="61708"/>
                    <a:pt x="4193737" y="81005"/>
                  </a:cubicBezTo>
                  <a:cubicBezTo>
                    <a:pt x="4188913" y="87352"/>
                    <a:pt x="4181041" y="92684"/>
                    <a:pt x="4181803" y="104110"/>
                  </a:cubicBezTo>
                  <a:close/>
                  <a:moveTo>
                    <a:pt x="4598718" y="19813"/>
                  </a:moveTo>
                  <a:cubicBezTo>
                    <a:pt x="4576882" y="31239"/>
                    <a:pt x="4534480" y="85321"/>
                    <a:pt x="4529910" y="104872"/>
                  </a:cubicBezTo>
                  <a:cubicBezTo>
                    <a:pt x="4547175" y="95731"/>
                    <a:pt x="4585515" y="49012"/>
                    <a:pt x="4598718" y="19813"/>
                  </a:cubicBezTo>
                  <a:close/>
                  <a:moveTo>
                    <a:pt x="4801336" y="21336"/>
                  </a:moveTo>
                  <a:cubicBezTo>
                    <a:pt x="4795496" y="20575"/>
                    <a:pt x="4793211" y="19559"/>
                    <a:pt x="4792449" y="20321"/>
                  </a:cubicBezTo>
                  <a:cubicBezTo>
                    <a:pt x="4768328" y="42919"/>
                    <a:pt x="4749792" y="70087"/>
                    <a:pt x="4730496" y="96747"/>
                  </a:cubicBezTo>
                  <a:cubicBezTo>
                    <a:pt x="4728972" y="98778"/>
                    <a:pt x="4729226" y="101825"/>
                    <a:pt x="4731511" y="103602"/>
                  </a:cubicBezTo>
                  <a:cubicBezTo>
                    <a:pt x="4734812" y="106141"/>
                    <a:pt x="4738113" y="104618"/>
                    <a:pt x="4740398" y="101825"/>
                  </a:cubicBezTo>
                  <a:cubicBezTo>
                    <a:pt x="4759949" y="75673"/>
                    <a:pt x="4782293" y="51551"/>
                    <a:pt x="4801336" y="21336"/>
                  </a:cubicBezTo>
                  <a:close/>
                  <a:moveTo>
                    <a:pt x="4030729" y="103094"/>
                  </a:moveTo>
                  <a:cubicBezTo>
                    <a:pt x="4049518" y="93954"/>
                    <a:pt x="4092936" y="38856"/>
                    <a:pt x="4095221" y="20829"/>
                  </a:cubicBezTo>
                  <a:cubicBezTo>
                    <a:pt x="4074655" y="34032"/>
                    <a:pt x="4036314" y="82782"/>
                    <a:pt x="4030729" y="103094"/>
                  </a:cubicBezTo>
                  <a:close/>
                  <a:moveTo>
                    <a:pt x="4382389" y="103348"/>
                  </a:moveTo>
                  <a:cubicBezTo>
                    <a:pt x="4398893" y="97001"/>
                    <a:pt x="4444851" y="40126"/>
                    <a:pt x="4449167" y="20067"/>
                  </a:cubicBezTo>
                  <a:cubicBezTo>
                    <a:pt x="4431648" y="28954"/>
                    <a:pt x="4388484" y="82528"/>
                    <a:pt x="4382389" y="103348"/>
                  </a:cubicBezTo>
                  <a:close/>
                  <a:moveTo>
                    <a:pt x="4150827" y="19305"/>
                  </a:moveTo>
                  <a:cubicBezTo>
                    <a:pt x="4128737" y="31239"/>
                    <a:pt x="4085826" y="86590"/>
                    <a:pt x="4083034" y="104110"/>
                  </a:cubicBezTo>
                  <a:cubicBezTo>
                    <a:pt x="4098522" y="94969"/>
                    <a:pt x="4139655" y="44442"/>
                    <a:pt x="4150827" y="19305"/>
                  </a:cubicBezTo>
                  <a:close/>
                  <a:moveTo>
                    <a:pt x="4851355" y="19051"/>
                  </a:moveTo>
                  <a:cubicBezTo>
                    <a:pt x="4827742" y="32001"/>
                    <a:pt x="4785339" y="87098"/>
                    <a:pt x="4783562" y="104364"/>
                  </a:cubicBezTo>
                  <a:cubicBezTo>
                    <a:pt x="4799558" y="95223"/>
                    <a:pt x="4839422" y="45712"/>
                    <a:pt x="4851355" y="19051"/>
                  </a:cubicBezTo>
                  <a:close/>
                  <a:moveTo>
                    <a:pt x="4199577" y="18290"/>
                  </a:moveTo>
                  <a:cubicBezTo>
                    <a:pt x="4176725" y="30731"/>
                    <a:pt x="4134577" y="85575"/>
                    <a:pt x="4132291" y="103348"/>
                  </a:cubicBezTo>
                  <a:cubicBezTo>
                    <a:pt x="4148287" y="93700"/>
                    <a:pt x="4187643" y="44950"/>
                    <a:pt x="4199577" y="18290"/>
                  </a:cubicBezTo>
                  <a:close/>
                  <a:moveTo>
                    <a:pt x="4283112" y="102841"/>
                  </a:moveTo>
                  <a:cubicBezTo>
                    <a:pt x="4299108" y="96493"/>
                    <a:pt x="4341257" y="44696"/>
                    <a:pt x="4349636" y="21083"/>
                  </a:cubicBezTo>
                  <a:cubicBezTo>
                    <a:pt x="4331355" y="28700"/>
                    <a:pt x="4289460" y="80243"/>
                    <a:pt x="4283112" y="102841"/>
                  </a:cubicBezTo>
                  <a:close/>
                  <a:moveTo>
                    <a:pt x="4551492" y="19305"/>
                  </a:moveTo>
                  <a:cubicBezTo>
                    <a:pt x="4530163" y="29969"/>
                    <a:pt x="4486999" y="84559"/>
                    <a:pt x="4482937" y="103856"/>
                  </a:cubicBezTo>
                  <a:cubicBezTo>
                    <a:pt x="4498425" y="96239"/>
                    <a:pt x="4537273" y="49012"/>
                    <a:pt x="4551492" y="19305"/>
                  </a:cubicBezTo>
                  <a:close/>
                  <a:moveTo>
                    <a:pt x="4580691" y="105126"/>
                  </a:moveTo>
                  <a:cubicBezTo>
                    <a:pt x="4602526" y="92938"/>
                    <a:pt x="4644929" y="38602"/>
                    <a:pt x="4648484" y="20321"/>
                  </a:cubicBezTo>
                  <a:cubicBezTo>
                    <a:pt x="4632742" y="29208"/>
                    <a:pt x="4591609" y="79481"/>
                    <a:pt x="4580691" y="105126"/>
                  </a:cubicBezTo>
                  <a:close/>
                  <a:moveTo>
                    <a:pt x="4499441" y="18797"/>
                  </a:moveTo>
                  <a:cubicBezTo>
                    <a:pt x="4476843" y="30985"/>
                    <a:pt x="4434948" y="84813"/>
                    <a:pt x="4431648" y="103856"/>
                  </a:cubicBezTo>
                  <a:cubicBezTo>
                    <a:pt x="4447390" y="94462"/>
                    <a:pt x="4488015" y="44442"/>
                    <a:pt x="4499441" y="18797"/>
                  </a:cubicBezTo>
                  <a:close/>
                  <a:moveTo>
                    <a:pt x="4397116" y="21844"/>
                  </a:moveTo>
                  <a:cubicBezTo>
                    <a:pt x="4395085" y="20067"/>
                    <a:pt x="4392038" y="19559"/>
                    <a:pt x="4390261" y="21336"/>
                  </a:cubicBezTo>
                  <a:cubicBezTo>
                    <a:pt x="4368932" y="42665"/>
                    <a:pt x="4352428" y="68055"/>
                    <a:pt x="4333385" y="91415"/>
                  </a:cubicBezTo>
                  <a:cubicBezTo>
                    <a:pt x="4330846" y="94716"/>
                    <a:pt x="4328307" y="98524"/>
                    <a:pt x="4331862" y="102841"/>
                  </a:cubicBezTo>
                  <a:cubicBezTo>
                    <a:pt x="4349128" y="93192"/>
                    <a:pt x="4388737" y="43934"/>
                    <a:pt x="4397116" y="2184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3206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6" name="PA-任意多边形 61"/>
            <p:cNvSpPr/>
            <p:nvPr>
              <p:custDataLst>
                <p:tags r:id="rId4"/>
              </p:custDataLst>
            </p:nvPr>
          </p:nvSpPr>
          <p:spPr>
            <a:xfrm>
              <a:off x="2303013" y="3808937"/>
              <a:ext cx="1644702" cy="787880"/>
            </a:xfrm>
            <a:custGeom>
              <a:avLst/>
              <a:gdLst>
                <a:gd name="connsiteX0" fmla="*/ 4507912 w 4537313"/>
                <a:gd name="connsiteY0" fmla="*/ 296570 h 2308011"/>
                <a:gd name="connsiteX1" fmla="*/ 4538635 w 4537313"/>
                <a:gd name="connsiteY1" fmla="*/ 374774 h 2308011"/>
                <a:gd name="connsiteX2" fmla="*/ 4537619 w 4537313"/>
                <a:gd name="connsiteY2" fmla="*/ 2248859 h 2308011"/>
                <a:gd name="connsiteX3" fmla="*/ 4537619 w 4537313"/>
                <a:gd name="connsiteY3" fmla="*/ 2261555 h 2308011"/>
                <a:gd name="connsiteX4" fmla="*/ 4538127 w 4537313"/>
                <a:gd name="connsiteY4" fmla="*/ 2278312 h 2308011"/>
                <a:gd name="connsiteX5" fmla="*/ 4537619 w 4537313"/>
                <a:gd name="connsiteY5" fmla="*/ 2286691 h 2308011"/>
                <a:gd name="connsiteX6" fmla="*/ 4532795 w 4537313"/>
                <a:gd name="connsiteY6" fmla="*/ 2307004 h 2308011"/>
                <a:gd name="connsiteX7" fmla="*/ 4205255 w 4537313"/>
                <a:gd name="connsiteY7" fmla="*/ 2307766 h 2308011"/>
                <a:gd name="connsiteX8" fmla="*/ 46517 w 4537313"/>
                <a:gd name="connsiteY8" fmla="*/ 2308019 h 2308011"/>
                <a:gd name="connsiteX9" fmla="*/ 10970 w 4537313"/>
                <a:gd name="connsiteY9" fmla="*/ 2307512 h 2308011"/>
                <a:gd name="connsiteX10" fmla="*/ 4876 w 4537313"/>
                <a:gd name="connsiteY10" fmla="*/ 2293039 h 2308011"/>
                <a:gd name="connsiteX11" fmla="*/ 77747 w 4537313"/>
                <a:gd name="connsiteY11" fmla="*/ 2255715 h 2308011"/>
                <a:gd name="connsiteX12" fmla="*/ 1413297 w 4537313"/>
                <a:gd name="connsiteY12" fmla="*/ 2256730 h 2308011"/>
                <a:gd name="connsiteX13" fmla="*/ 1893180 w 4537313"/>
                <a:gd name="connsiteY13" fmla="*/ 2256984 h 2308011"/>
                <a:gd name="connsiteX14" fmla="*/ 1949040 w 4537313"/>
                <a:gd name="connsiteY14" fmla="*/ 2233879 h 2308011"/>
                <a:gd name="connsiteX15" fmla="*/ 1994235 w 4537313"/>
                <a:gd name="connsiteY15" fmla="*/ 2189699 h 2308011"/>
                <a:gd name="connsiteX16" fmla="*/ 2045017 w 4537313"/>
                <a:gd name="connsiteY16" fmla="*/ 2190968 h 2308011"/>
                <a:gd name="connsiteX17" fmla="*/ 4218966 w 4537313"/>
                <a:gd name="connsiteY17" fmla="*/ 2191222 h 2308011"/>
                <a:gd name="connsiteX18" fmla="*/ 4447228 w 4537313"/>
                <a:gd name="connsiteY18" fmla="*/ 2191222 h 2308011"/>
                <a:gd name="connsiteX19" fmla="*/ 4480490 w 4537313"/>
                <a:gd name="connsiteY19" fmla="*/ 2183351 h 2308011"/>
                <a:gd name="connsiteX20" fmla="*/ 4481506 w 4537313"/>
                <a:gd name="connsiteY20" fmla="*/ 2109718 h 2308011"/>
                <a:gd name="connsiteX21" fmla="*/ 4481506 w 4537313"/>
                <a:gd name="connsiteY21" fmla="*/ 642899 h 2308011"/>
                <a:gd name="connsiteX22" fmla="*/ 4481252 w 4537313"/>
                <a:gd name="connsiteY22" fmla="*/ 612431 h 2308011"/>
                <a:gd name="connsiteX23" fmla="*/ 4481252 w 4537313"/>
                <a:gd name="connsiteY23" fmla="*/ 605829 h 2308011"/>
                <a:gd name="connsiteX24" fmla="*/ 4481252 w 4537313"/>
                <a:gd name="connsiteY24" fmla="*/ 38601 h 2308011"/>
                <a:gd name="connsiteX25" fmla="*/ 4481760 w 4537313"/>
                <a:gd name="connsiteY25" fmla="*/ 10672 h 2308011"/>
                <a:gd name="connsiteX26" fmla="*/ 4499533 w 4537313"/>
                <a:gd name="connsiteY26" fmla="*/ 6863 h 2308011"/>
                <a:gd name="connsiteX27" fmla="*/ 4499025 w 4537313"/>
                <a:gd name="connsiteY27" fmla="*/ 268641 h 2308011"/>
                <a:gd name="connsiteX28" fmla="*/ 4507912 w 4537313"/>
                <a:gd name="connsiteY28" fmla="*/ 296570 h 2308011"/>
                <a:gd name="connsiteX29" fmla="*/ 4500549 w 4537313"/>
                <a:gd name="connsiteY29" fmla="*/ 1276904 h 2308011"/>
                <a:gd name="connsiteX30" fmla="*/ 4500295 w 4537313"/>
                <a:gd name="connsiteY30" fmla="*/ 1276904 h 2308011"/>
                <a:gd name="connsiteX31" fmla="*/ 4500295 w 4537313"/>
                <a:gd name="connsiteY31" fmla="*/ 2114543 h 2308011"/>
                <a:gd name="connsiteX32" fmla="*/ 4500549 w 4537313"/>
                <a:gd name="connsiteY32" fmla="*/ 2195793 h 2308011"/>
                <a:gd name="connsiteX33" fmla="*/ 4505373 w 4537313"/>
                <a:gd name="connsiteY33" fmla="*/ 2217629 h 2308011"/>
                <a:gd name="connsiteX34" fmla="*/ 4517307 w 4537313"/>
                <a:gd name="connsiteY34" fmla="*/ 2225500 h 2308011"/>
                <a:gd name="connsiteX35" fmla="*/ 4523655 w 4537313"/>
                <a:gd name="connsiteY35" fmla="*/ 2213312 h 2308011"/>
                <a:gd name="connsiteX36" fmla="*/ 4523908 w 4537313"/>
                <a:gd name="connsiteY36" fmla="*/ 2162531 h 2308011"/>
                <a:gd name="connsiteX37" fmla="*/ 4523908 w 4537313"/>
                <a:gd name="connsiteY37" fmla="*/ 385946 h 2308011"/>
                <a:gd name="connsiteX38" fmla="*/ 4523146 w 4537313"/>
                <a:gd name="connsiteY38" fmla="*/ 363094 h 2308011"/>
                <a:gd name="connsiteX39" fmla="*/ 4507912 w 4537313"/>
                <a:gd name="connsiteY39" fmla="*/ 343797 h 2308011"/>
                <a:gd name="connsiteX40" fmla="*/ 4501056 w 4537313"/>
                <a:gd name="connsiteY40" fmla="*/ 363094 h 2308011"/>
                <a:gd name="connsiteX41" fmla="*/ 4501056 w 4537313"/>
                <a:gd name="connsiteY41" fmla="*/ 370711 h 2308011"/>
                <a:gd name="connsiteX42" fmla="*/ 4500549 w 4537313"/>
                <a:gd name="connsiteY42" fmla="*/ 1276904 h 2308011"/>
                <a:gd name="connsiteX43" fmla="*/ 4493439 w 4537313"/>
                <a:gd name="connsiteY43" fmla="*/ 2279582 h 2308011"/>
                <a:gd name="connsiteX44" fmla="*/ 4457639 w 4537313"/>
                <a:gd name="connsiteY44" fmla="*/ 2279582 h 2308011"/>
                <a:gd name="connsiteX45" fmla="*/ 2393631 w 4537313"/>
                <a:gd name="connsiteY45" fmla="*/ 2279836 h 2308011"/>
                <a:gd name="connsiteX46" fmla="*/ 2383474 w 4537313"/>
                <a:gd name="connsiteY46" fmla="*/ 2279836 h 2308011"/>
                <a:gd name="connsiteX47" fmla="*/ 2363416 w 4537313"/>
                <a:gd name="connsiteY47" fmla="*/ 2273742 h 2308011"/>
                <a:gd name="connsiteX48" fmla="*/ 2373318 w 4537313"/>
                <a:gd name="connsiteY48" fmla="*/ 2257492 h 2308011"/>
                <a:gd name="connsiteX49" fmla="*/ 2391853 w 4537313"/>
                <a:gd name="connsiteY49" fmla="*/ 2232609 h 2308011"/>
                <a:gd name="connsiteX50" fmla="*/ 2342341 w 4537313"/>
                <a:gd name="connsiteY50" fmla="*/ 2266379 h 2308011"/>
                <a:gd name="connsiteX51" fmla="*/ 2338279 w 4537313"/>
                <a:gd name="connsiteY51" fmla="*/ 2277551 h 2308011"/>
                <a:gd name="connsiteX52" fmla="*/ 2350974 w 4537313"/>
                <a:gd name="connsiteY52" fmla="*/ 2283391 h 2308011"/>
                <a:gd name="connsiteX53" fmla="*/ 2427146 w 4537313"/>
                <a:gd name="connsiteY53" fmla="*/ 2283391 h 2308011"/>
                <a:gd name="connsiteX54" fmla="*/ 4463225 w 4537313"/>
                <a:gd name="connsiteY54" fmla="*/ 2283644 h 2308011"/>
                <a:gd name="connsiteX55" fmla="*/ 4493439 w 4537313"/>
                <a:gd name="connsiteY55" fmla="*/ 2279582 h 2308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4537313" h="2308011">
                  <a:moveTo>
                    <a:pt x="4507912" y="296570"/>
                  </a:moveTo>
                  <a:cubicBezTo>
                    <a:pt x="4534318" y="316375"/>
                    <a:pt x="4538635" y="343289"/>
                    <a:pt x="4538635" y="374774"/>
                  </a:cubicBezTo>
                  <a:cubicBezTo>
                    <a:pt x="4537873" y="999384"/>
                    <a:pt x="4537873" y="1624249"/>
                    <a:pt x="4537619" y="2248859"/>
                  </a:cubicBezTo>
                  <a:cubicBezTo>
                    <a:pt x="4537619" y="2253176"/>
                    <a:pt x="4537619" y="2257238"/>
                    <a:pt x="4537619" y="2261555"/>
                  </a:cubicBezTo>
                  <a:cubicBezTo>
                    <a:pt x="4534572" y="2267140"/>
                    <a:pt x="4536096" y="2272726"/>
                    <a:pt x="4538127" y="2278312"/>
                  </a:cubicBezTo>
                  <a:cubicBezTo>
                    <a:pt x="4537873" y="2281105"/>
                    <a:pt x="4537873" y="2283898"/>
                    <a:pt x="4537619" y="2286691"/>
                  </a:cubicBezTo>
                  <a:cubicBezTo>
                    <a:pt x="4536096" y="2293547"/>
                    <a:pt x="4534318" y="2300402"/>
                    <a:pt x="4532795" y="2307004"/>
                  </a:cubicBezTo>
                  <a:cubicBezTo>
                    <a:pt x="4423615" y="2307258"/>
                    <a:pt x="4314435" y="2307766"/>
                    <a:pt x="4205255" y="2307766"/>
                  </a:cubicBezTo>
                  <a:cubicBezTo>
                    <a:pt x="2818924" y="2307766"/>
                    <a:pt x="1432848" y="2308019"/>
                    <a:pt x="46517" y="2308019"/>
                  </a:cubicBezTo>
                  <a:cubicBezTo>
                    <a:pt x="34583" y="2308019"/>
                    <a:pt x="22903" y="2308273"/>
                    <a:pt x="10970" y="2307512"/>
                  </a:cubicBezTo>
                  <a:cubicBezTo>
                    <a:pt x="-202" y="2306750"/>
                    <a:pt x="-2741" y="2301418"/>
                    <a:pt x="4876" y="2293039"/>
                  </a:cubicBezTo>
                  <a:cubicBezTo>
                    <a:pt x="24427" y="2271711"/>
                    <a:pt x="43978" y="2255715"/>
                    <a:pt x="77747" y="2255715"/>
                  </a:cubicBezTo>
                  <a:cubicBezTo>
                    <a:pt x="522846" y="2256984"/>
                    <a:pt x="967944" y="2256730"/>
                    <a:pt x="1413297" y="2256730"/>
                  </a:cubicBezTo>
                  <a:cubicBezTo>
                    <a:pt x="1573258" y="2256730"/>
                    <a:pt x="1733219" y="2256222"/>
                    <a:pt x="1893180" y="2256984"/>
                  </a:cubicBezTo>
                  <a:cubicBezTo>
                    <a:pt x="1916032" y="2256984"/>
                    <a:pt x="1933552" y="2250890"/>
                    <a:pt x="1949040" y="2233879"/>
                  </a:cubicBezTo>
                  <a:cubicBezTo>
                    <a:pt x="1963005" y="2218391"/>
                    <a:pt x="1975954" y="2201379"/>
                    <a:pt x="1994235" y="2189699"/>
                  </a:cubicBezTo>
                  <a:cubicBezTo>
                    <a:pt x="2011247" y="2190207"/>
                    <a:pt x="2028005" y="2190968"/>
                    <a:pt x="2045017" y="2190968"/>
                  </a:cubicBezTo>
                  <a:cubicBezTo>
                    <a:pt x="2769667" y="2191222"/>
                    <a:pt x="3494316" y="2191222"/>
                    <a:pt x="4218966" y="2191222"/>
                  </a:cubicBezTo>
                  <a:cubicBezTo>
                    <a:pt x="4295138" y="2191222"/>
                    <a:pt x="4371056" y="2191476"/>
                    <a:pt x="4447228" y="2191222"/>
                  </a:cubicBezTo>
                  <a:cubicBezTo>
                    <a:pt x="4458654" y="2191222"/>
                    <a:pt x="4471349" y="2194015"/>
                    <a:pt x="4480490" y="2183351"/>
                  </a:cubicBezTo>
                  <a:cubicBezTo>
                    <a:pt x="4483283" y="2158976"/>
                    <a:pt x="4481506" y="2134347"/>
                    <a:pt x="4481506" y="2109718"/>
                  </a:cubicBezTo>
                  <a:cubicBezTo>
                    <a:pt x="4481506" y="1620694"/>
                    <a:pt x="4481506" y="1131924"/>
                    <a:pt x="4481506" y="642899"/>
                  </a:cubicBezTo>
                  <a:cubicBezTo>
                    <a:pt x="4481506" y="632743"/>
                    <a:pt x="4481252" y="622587"/>
                    <a:pt x="4481252" y="612431"/>
                  </a:cubicBezTo>
                  <a:cubicBezTo>
                    <a:pt x="4481252" y="610145"/>
                    <a:pt x="4481252" y="608114"/>
                    <a:pt x="4481252" y="605829"/>
                  </a:cubicBezTo>
                  <a:cubicBezTo>
                    <a:pt x="4481252" y="416668"/>
                    <a:pt x="4481252" y="227762"/>
                    <a:pt x="4481252" y="38601"/>
                  </a:cubicBezTo>
                  <a:cubicBezTo>
                    <a:pt x="4481252" y="29207"/>
                    <a:pt x="4480744" y="20066"/>
                    <a:pt x="4481760" y="10672"/>
                  </a:cubicBezTo>
                  <a:cubicBezTo>
                    <a:pt x="4483029" y="-2024"/>
                    <a:pt x="4485568" y="-2278"/>
                    <a:pt x="4499533" y="6863"/>
                  </a:cubicBezTo>
                  <a:cubicBezTo>
                    <a:pt x="4499279" y="94207"/>
                    <a:pt x="4499025" y="181551"/>
                    <a:pt x="4499025" y="268641"/>
                  </a:cubicBezTo>
                  <a:cubicBezTo>
                    <a:pt x="4499025" y="279051"/>
                    <a:pt x="4498517" y="289461"/>
                    <a:pt x="4507912" y="296570"/>
                  </a:cubicBezTo>
                  <a:close/>
                  <a:moveTo>
                    <a:pt x="4500549" y="1276904"/>
                  </a:moveTo>
                  <a:cubicBezTo>
                    <a:pt x="4500549" y="1276904"/>
                    <a:pt x="4500295" y="1276904"/>
                    <a:pt x="4500295" y="1276904"/>
                  </a:cubicBezTo>
                  <a:cubicBezTo>
                    <a:pt x="4500295" y="1556202"/>
                    <a:pt x="4500295" y="1835245"/>
                    <a:pt x="4500295" y="2114543"/>
                  </a:cubicBezTo>
                  <a:cubicBezTo>
                    <a:pt x="4500295" y="2141711"/>
                    <a:pt x="4500295" y="2168625"/>
                    <a:pt x="4500549" y="2195793"/>
                  </a:cubicBezTo>
                  <a:cubicBezTo>
                    <a:pt x="4500549" y="2203410"/>
                    <a:pt x="4500295" y="2211027"/>
                    <a:pt x="4505373" y="2217629"/>
                  </a:cubicBezTo>
                  <a:cubicBezTo>
                    <a:pt x="4508420" y="2221691"/>
                    <a:pt x="4511720" y="2226515"/>
                    <a:pt x="4517307" y="2225500"/>
                  </a:cubicBezTo>
                  <a:cubicBezTo>
                    <a:pt x="4523908" y="2224484"/>
                    <a:pt x="4523400" y="2218136"/>
                    <a:pt x="4523655" y="2213312"/>
                  </a:cubicBezTo>
                  <a:cubicBezTo>
                    <a:pt x="4523908" y="2196300"/>
                    <a:pt x="4523908" y="2179543"/>
                    <a:pt x="4523908" y="2162531"/>
                  </a:cubicBezTo>
                  <a:cubicBezTo>
                    <a:pt x="4523908" y="1570420"/>
                    <a:pt x="4523908" y="978056"/>
                    <a:pt x="4523908" y="385946"/>
                  </a:cubicBezTo>
                  <a:cubicBezTo>
                    <a:pt x="4523908" y="378328"/>
                    <a:pt x="4524162" y="370711"/>
                    <a:pt x="4523146" y="363094"/>
                  </a:cubicBezTo>
                  <a:cubicBezTo>
                    <a:pt x="4521877" y="353953"/>
                    <a:pt x="4519592" y="342528"/>
                    <a:pt x="4507912" y="343797"/>
                  </a:cubicBezTo>
                  <a:cubicBezTo>
                    <a:pt x="4498264" y="344813"/>
                    <a:pt x="4502072" y="355985"/>
                    <a:pt x="4501056" y="363094"/>
                  </a:cubicBezTo>
                  <a:cubicBezTo>
                    <a:pt x="4500803" y="365633"/>
                    <a:pt x="4501056" y="368172"/>
                    <a:pt x="4501056" y="370711"/>
                  </a:cubicBezTo>
                  <a:cubicBezTo>
                    <a:pt x="4500549" y="672860"/>
                    <a:pt x="4500549" y="975009"/>
                    <a:pt x="4500549" y="1276904"/>
                  </a:cubicBezTo>
                  <a:close/>
                  <a:moveTo>
                    <a:pt x="4493439" y="2279582"/>
                  </a:moveTo>
                  <a:cubicBezTo>
                    <a:pt x="4477697" y="2279582"/>
                    <a:pt x="4467795" y="2279582"/>
                    <a:pt x="4457639" y="2279582"/>
                  </a:cubicBezTo>
                  <a:cubicBezTo>
                    <a:pt x="3769551" y="2279582"/>
                    <a:pt x="3081464" y="2279582"/>
                    <a:pt x="2393631" y="2279836"/>
                  </a:cubicBezTo>
                  <a:cubicBezTo>
                    <a:pt x="2390330" y="2279836"/>
                    <a:pt x="2386775" y="2280090"/>
                    <a:pt x="2383474" y="2279836"/>
                  </a:cubicBezTo>
                  <a:cubicBezTo>
                    <a:pt x="2376365" y="2278820"/>
                    <a:pt x="2366716" y="2282883"/>
                    <a:pt x="2363416" y="2273742"/>
                  </a:cubicBezTo>
                  <a:cubicBezTo>
                    <a:pt x="2360623" y="2266379"/>
                    <a:pt x="2369256" y="2262316"/>
                    <a:pt x="2373318" y="2257492"/>
                  </a:cubicBezTo>
                  <a:cubicBezTo>
                    <a:pt x="2379412" y="2249875"/>
                    <a:pt x="2388807" y="2244797"/>
                    <a:pt x="2391853" y="2232609"/>
                  </a:cubicBezTo>
                  <a:cubicBezTo>
                    <a:pt x="2366716" y="2233879"/>
                    <a:pt x="2357068" y="2254191"/>
                    <a:pt x="2342341" y="2266379"/>
                  </a:cubicBezTo>
                  <a:cubicBezTo>
                    <a:pt x="2339041" y="2269172"/>
                    <a:pt x="2336756" y="2273234"/>
                    <a:pt x="2338279" y="2277551"/>
                  </a:cubicBezTo>
                  <a:cubicBezTo>
                    <a:pt x="2340056" y="2283898"/>
                    <a:pt x="2346150" y="2283391"/>
                    <a:pt x="2350974" y="2283391"/>
                  </a:cubicBezTo>
                  <a:cubicBezTo>
                    <a:pt x="2376365" y="2283644"/>
                    <a:pt x="2401756" y="2283391"/>
                    <a:pt x="2427146" y="2283391"/>
                  </a:cubicBezTo>
                  <a:cubicBezTo>
                    <a:pt x="3105839" y="2283391"/>
                    <a:pt x="3784532" y="2283644"/>
                    <a:pt x="4463225" y="2283644"/>
                  </a:cubicBezTo>
                  <a:cubicBezTo>
                    <a:pt x="4471095" y="2283391"/>
                    <a:pt x="4479474" y="2284660"/>
                    <a:pt x="4493439" y="227958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ln w="253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3206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2" t="3888" r="17638" b="28241"/>
          <a:stretch>
            <a:fillRect/>
          </a:stretch>
        </p:blipFill>
        <p:spPr>
          <a:xfrm>
            <a:off x="0" y="1051383"/>
            <a:ext cx="5940179" cy="6622147"/>
          </a:xfrm>
          <a:prstGeom prst="rect">
            <a:avLst/>
          </a:prstGeom>
          <a:effectLst>
            <a:softEdge rad="0"/>
          </a:effectLst>
        </p:spPr>
      </p:pic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50" t="18602" r="28601" b="46232"/>
          <a:stretch>
            <a:fillRect/>
          </a:stretch>
        </p:blipFill>
        <p:spPr>
          <a:xfrm>
            <a:off x="670171" y="2487045"/>
            <a:ext cx="4200280" cy="3431145"/>
          </a:xfrm>
          <a:custGeom>
            <a:avLst/>
            <a:gdLst>
              <a:gd name="connsiteX0" fmla="*/ 2009530 w 4200280"/>
              <a:gd name="connsiteY0" fmla="*/ 2433754 h 3431145"/>
              <a:gd name="connsiteX1" fmla="*/ 4200280 w 4200280"/>
              <a:gd name="connsiteY1" fmla="*/ 2433754 h 3431145"/>
              <a:gd name="connsiteX2" fmla="*/ 4200280 w 4200280"/>
              <a:gd name="connsiteY2" fmla="*/ 3431145 h 3431145"/>
              <a:gd name="connsiteX3" fmla="*/ 2009530 w 4200280"/>
              <a:gd name="connsiteY3" fmla="*/ 3431145 h 3431145"/>
              <a:gd name="connsiteX4" fmla="*/ 2009530 w 4200280"/>
              <a:gd name="connsiteY4" fmla="*/ 40255 h 3431145"/>
              <a:gd name="connsiteX5" fmla="*/ 3260480 w 4200280"/>
              <a:gd name="connsiteY5" fmla="*/ 40255 h 3431145"/>
              <a:gd name="connsiteX6" fmla="*/ 3260480 w 4200280"/>
              <a:gd name="connsiteY6" fmla="*/ 611755 h 3431145"/>
              <a:gd name="connsiteX7" fmla="*/ 2009530 w 4200280"/>
              <a:gd name="connsiteY7" fmla="*/ 611755 h 3431145"/>
              <a:gd name="connsiteX8" fmla="*/ 1412629 w 4200280"/>
              <a:gd name="connsiteY8" fmla="*/ 0 h 3431145"/>
              <a:gd name="connsiteX9" fmla="*/ 1412629 w 4200280"/>
              <a:gd name="connsiteY9" fmla="*/ 231778 h 3431145"/>
              <a:gd name="connsiteX10" fmla="*/ 0 w 4200280"/>
              <a:gd name="connsiteY10" fmla="*/ 571501 h 3431145"/>
              <a:gd name="connsiteX11" fmla="*/ 0 w 4200280"/>
              <a:gd name="connsiteY11" fmla="*/ 339723 h 3431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00280" h="3431145">
                <a:moveTo>
                  <a:pt x="2009530" y="2433754"/>
                </a:moveTo>
                <a:lnTo>
                  <a:pt x="4200280" y="2433754"/>
                </a:lnTo>
                <a:lnTo>
                  <a:pt x="4200280" y="3431145"/>
                </a:lnTo>
                <a:lnTo>
                  <a:pt x="2009530" y="3431145"/>
                </a:lnTo>
                <a:close/>
                <a:moveTo>
                  <a:pt x="2009530" y="40255"/>
                </a:moveTo>
                <a:lnTo>
                  <a:pt x="3260480" y="40255"/>
                </a:lnTo>
                <a:lnTo>
                  <a:pt x="3260480" y="611755"/>
                </a:lnTo>
                <a:lnTo>
                  <a:pt x="2009530" y="611755"/>
                </a:lnTo>
                <a:close/>
                <a:moveTo>
                  <a:pt x="1412629" y="0"/>
                </a:moveTo>
                <a:lnTo>
                  <a:pt x="1412629" y="231778"/>
                </a:lnTo>
                <a:lnTo>
                  <a:pt x="0" y="571501"/>
                </a:lnTo>
                <a:lnTo>
                  <a:pt x="0" y="339723"/>
                </a:lnTo>
                <a:close/>
              </a:path>
            </a:pathLst>
          </a:custGeom>
          <a:effectLst>
            <a:softEdge rad="0"/>
          </a:effectLst>
        </p:spPr>
      </p:pic>
      <p:cxnSp>
        <p:nvCxnSpPr>
          <p:cNvPr id="29" name="直接连接符 28"/>
          <p:cNvCxnSpPr/>
          <p:nvPr/>
        </p:nvCxnSpPr>
        <p:spPr>
          <a:xfrm>
            <a:off x="4533900" y="6521450"/>
            <a:ext cx="76581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: 圆角 9"/>
          <p:cNvSpPr/>
          <p:nvPr/>
        </p:nvSpPr>
        <p:spPr>
          <a:xfrm>
            <a:off x="5959323" y="2876626"/>
            <a:ext cx="1072508" cy="2925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">
                <a:schemeClr val="accent4"/>
              </a:gs>
              <a:gs pos="100000">
                <a:schemeClr val="accent5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229639" y="371694"/>
            <a:ext cx="3817937" cy="448008"/>
          </a:xfrm>
        </p:spPr>
        <p:txBody>
          <a:bodyPr/>
          <a:lstStyle/>
          <a:p>
            <a:r>
              <a:rPr lang="zh-CN" altLang="en-US"/>
              <a:t>城市现状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804363" y="459888"/>
            <a:ext cx="2844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>
                <a:gradFill>
                  <a:gsLst>
                    <a:gs pos="48000">
                      <a:prstClr val="white"/>
                    </a:gs>
                    <a:gs pos="68000">
                      <a:prstClr val="white">
                        <a:lumMod val="95000"/>
                      </a:prstClr>
                    </a:gs>
                    <a:gs pos="52000">
                      <a:prstClr val="white">
                        <a:lumMod val="65000"/>
                      </a:prst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ea typeface="阿里巴巴普惠体 R" panose="00020600040101010101" charset="-122"/>
              </a:rPr>
              <a:t>- </a:t>
            </a:r>
            <a:r>
              <a:rPr lang="zh-CN" altLang="en-US">
                <a:gradFill>
                  <a:gsLst>
                    <a:gs pos="48000">
                      <a:prstClr val="white"/>
                    </a:gs>
                    <a:gs pos="68000">
                      <a:prstClr val="white">
                        <a:lumMod val="95000"/>
                      </a:prstClr>
                    </a:gs>
                    <a:gs pos="52000">
                      <a:prstClr val="white">
                        <a:lumMod val="65000"/>
                      </a:prst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</a:rPr>
              <a:t>城市通公共基础服务平台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阿里巴巴普惠体 R" panose="00020600040101010101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40179" y="2083192"/>
            <a:ext cx="5660204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4000">
                <a:ln w="3175">
                  <a:noFill/>
                </a:ln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effectLst>
                  <a:innerShdw dist="25400">
                    <a:schemeClr val="tx1"/>
                  </a:innerShdw>
                </a:effectLst>
                <a:latin typeface="+mj-lt"/>
                <a:ea typeface="+mj-ea"/>
                <a:cs typeface="阿里巴巴普惠体 H" panose="00020600040101010101" pitchFamily="18" charset="-122"/>
              </a:rPr>
              <a:t>32</a:t>
            </a:r>
            <a:r>
              <a:rPr lang="zh-CN" altLang="en-US" sz="4000">
                <a:ln w="3175">
                  <a:noFill/>
                </a:ln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effectLst>
                  <a:innerShdw dist="25400">
                    <a:schemeClr val="tx1"/>
                  </a:innerShdw>
                </a:effectLst>
                <a:latin typeface="+mj-lt"/>
                <a:ea typeface="+mj-ea"/>
                <a:cs typeface="阿里巴巴普惠体 H" panose="00020600040101010101" pitchFamily="18" charset="-122"/>
              </a:rPr>
              <a:t>个行业领域</a:t>
            </a:r>
            <a:r>
              <a:rPr lang="en-US" altLang="zh-CN" sz="4000">
                <a:ln w="3175">
                  <a:noFill/>
                </a:ln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effectLst>
                  <a:innerShdw dist="25400">
                    <a:schemeClr val="tx1"/>
                  </a:innerShdw>
                </a:effectLst>
                <a:latin typeface="+mj-lt"/>
                <a:ea typeface="+mj-ea"/>
                <a:cs typeface="阿里巴巴普惠体 H" panose="00020600040101010101" pitchFamily="18" charset="-122"/>
              </a:rPr>
              <a:t>56</a:t>
            </a:r>
            <a:r>
              <a:rPr lang="zh-CN" altLang="en-US" sz="4000">
                <a:ln w="3175">
                  <a:noFill/>
                </a:ln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effectLst>
                  <a:innerShdw dist="25400">
                    <a:schemeClr val="tx1"/>
                  </a:innerShdw>
                </a:effectLst>
                <a:latin typeface="+mj-lt"/>
                <a:ea typeface="+mj-ea"/>
                <a:cs typeface="阿里巴巴普惠体 H" panose="00020600040101010101" pitchFamily="18" charset="-122"/>
              </a:rPr>
              <a:t>大类服务</a:t>
            </a:r>
          </a:p>
        </p:txBody>
      </p:sp>
      <p:sp>
        <p:nvSpPr>
          <p:cNvPr id="8" name="矩形 7"/>
          <p:cNvSpPr/>
          <p:nvPr/>
        </p:nvSpPr>
        <p:spPr>
          <a:xfrm>
            <a:off x="5940179" y="1635184"/>
            <a:ext cx="4915128" cy="44800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defTabSz="742950">
              <a:lnSpc>
                <a:spcPct val="90000"/>
              </a:lnSpc>
              <a:spcBef>
                <a:spcPts val="815"/>
              </a:spcBef>
            </a:pPr>
            <a:r>
              <a:rPr lang="zh-CN" altLang="en-US" sz="3200">
                <a:gradFill>
                  <a:gsLst>
                    <a:gs pos="48000">
                      <a:prstClr val="white"/>
                    </a:gs>
                    <a:gs pos="68000">
                      <a:prstClr val="white">
                        <a:lumMod val="95000"/>
                      </a:prstClr>
                    </a:gs>
                    <a:gs pos="52000">
                      <a:prstClr val="white">
                        <a:lumMod val="65000"/>
                      </a:prst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latin typeface="阿里巴巴普惠体 B" panose="00020600040101010101" charset="-122"/>
                <a:ea typeface="阿里巴巴普惠体 B" panose="00020600040101010101" charset="-122"/>
              </a:rPr>
              <a:t>城市通公共基础服务平台</a:t>
            </a:r>
          </a:p>
        </p:txBody>
      </p:sp>
      <p:sp>
        <p:nvSpPr>
          <p:cNvPr id="9" name="矩形 8"/>
          <p:cNvSpPr/>
          <p:nvPr/>
        </p:nvSpPr>
        <p:spPr>
          <a:xfrm>
            <a:off x="6091621" y="2899807"/>
            <a:ext cx="807913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kumimoji="0" lang="zh-CN" altLang="en-US" sz="1600" b="0" i="0" strike="noStrike" kern="1200" cap="none" spc="0" normalizeH="0" baseline="0" noProof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ea"/>
                <a:ea typeface="+mj-ea"/>
                <a:cs typeface="+mn-cs"/>
              </a:rPr>
              <a:t>政务服务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013450" y="3263705"/>
            <a:ext cx="880369" cy="13154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125730" indent="-12573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alpha val="70000"/>
                  </a:schemeClr>
                </a:solidFill>
              </a:rPr>
              <a:t>政民互动</a:t>
            </a:r>
            <a:endParaRPr lang="en-US" altLang="zh-CN" sz="1200">
              <a:solidFill>
                <a:schemeClr val="tx1">
                  <a:alpha val="70000"/>
                </a:schemeClr>
              </a:solidFill>
            </a:endParaRPr>
          </a:p>
          <a:p>
            <a:pPr marL="125730" indent="-12573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alpha val="70000"/>
                  </a:schemeClr>
                </a:solidFill>
              </a:rPr>
              <a:t>办事大厅</a:t>
            </a:r>
            <a:endParaRPr lang="en-US" altLang="zh-CN" sz="1200">
              <a:solidFill>
                <a:schemeClr val="tx1">
                  <a:alpha val="70000"/>
                </a:schemeClr>
              </a:solidFill>
            </a:endParaRPr>
          </a:p>
          <a:p>
            <a:pPr marL="125730" indent="-12573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alpha val="70000"/>
                  </a:schemeClr>
                </a:solidFill>
              </a:rPr>
              <a:t>随手拍</a:t>
            </a:r>
            <a:endParaRPr lang="en-US" altLang="zh-CN" sz="1200">
              <a:solidFill>
                <a:schemeClr val="tx1">
                  <a:alpha val="70000"/>
                </a:schemeClr>
              </a:solidFill>
            </a:endParaRPr>
          </a:p>
          <a:p>
            <a:pPr marL="125730" indent="-12573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alpha val="70000"/>
                  </a:schemeClr>
                </a:solidFill>
              </a:rPr>
              <a:t>公积金查询</a:t>
            </a:r>
            <a:endParaRPr lang="en-US" altLang="zh-CN" sz="1200">
              <a:solidFill>
                <a:schemeClr val="tx1">
                  <a:alpha val="70000"/>
                </a:schemeClr>
              </a:solidFill>
            </a:endParaRPr>
          </a:p>
          <a:p>
            <a:pPr marL="125730" indent="-12573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alpha val="70000"/>
                  </a:schemeClr>
                </a:solidFill>
              </a:rPr>
              <a:t>社保查询</a:t>
            </a:r>
            <a:endParaRPr lang="en-US" altLang="zh-CN" sz="1200">
              <a:solidFill>
                <a:schemeClr val="tx1">
                  <a:alpha val="70000"/>
                </a:schemeClr>
              </a:solidFill>
            </a:endParaRPr>
          </a:p>
          <a:p>
            <a:pPr marL="125730" indent="-12573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alpha val="70000"/>
                  </a:schemeClr>
                </a:solidFill>
              </a:rPr>
              <a:t>善治城市</a:t>
            </a:r>
          </a:p>
        </p:txBody>
      </p:sp>
      <p:sp>
        <p:nvSpPr>
          <p:cNvPr id="12" name="矩形: 圆角 11"/>
          <p:cNvSpPr/>
          <p:nvPr/>
        </p:nvSpPr>
        <p:spPr>
          <a:xfrm>
            <a:off x="5959323" y="4780783"/>
            <a:ext cx="1072508" cy="2925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">
                <a:schemeClr val="accent4"/>
              </a:gs>
              <a:gs pos="100000">
                <a:schemeClr val="accent5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091621" y="4803964"/>
            <a:ext cx="807913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lang="zh-CN" alt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缴费查询</a:t>
            </a:r>
            <a:endParaRPr kumimoji="0" lang="zh-CN" altLang="en-US" sz="1600" b="0" i="0" strike="noStrike" kern="1200" cap="none" spc="0" normalizeH="0" baseline="0" noProof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013450" y="5167862"/>
            <a:ext cx="729687" cy="108683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125730" indent="-12573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alpha val="70000"/>
                  </a:schemeClr>
                </a:solidFill>
              </a:rPr>
              <a:t>教育缴费</a:t>
            </a:r>
            <a:endParaRPr lang="en-US" altLang="zh-CN" sz="1200">
              <a:solidFill>
                <a:schemeClr val="tx1">
                  <a:alpha val="70000"/>
                </a:schemeClr>
              </a:solidFill>
            </a:endParaRPr>
          </a:p>
          <a:p>
            <a:pPr marL="125730" indent="-12573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alpha val="70000"/>
                  </a:schemeClr>
                </a:solidFill>
              </a:rPr>
              <a:t>电费缴纳</a:t>
            </a:r>
            <a:endParaRPr lang="en-US" altLang="zh-CN" sz="1200">
              <a:solidFill>
                <a:schemeClr val="tx1">
                  <a:alpha val="70000"/>
                </a:schemeClr>
              </a:solidFill>
            </a:endParaRPr>
          </a:p>
          <a:p>
            <a:pPr marL="125730" indent="-12573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alpha val="70000"/>
                  </a:schemeClr>
                </a:solidFill>
              </a:rPr>
              <a:t>水费缴纳</a:t>
            </a:r>
            <a:endParaRPr lang="en-US" altLang="zh-CN" sz="1200">
              <a:solidFill>
                <a:schemeClr val="tx1">
                  <a:alpha val="70000"/>
                </a:schemeClr>
              </a:solidFill>
            </a:endParaRPr>
          </a:p>
          <a:p>
            <a:pPr marL="125730" indent="-12573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alpha val="70000"/>
                  </a:schemeClr>
                </a:solidFill>
              </a:rPr>
              <a:t>话费缴纳</a:t>
            </a:r>
            <a:endParaRPr lang="en-US" altLang="zh-CN" sz="1200">
              <a:solidFill>
                <a:schemeClr val="tx1">
                  <a:alpha val="70000"/>
                </a:schemeClr>
              </a:solidFill>
            </a:endParaRPr>
          </a:p>
          <a:p>
            <a:pPr marL="125730" indent="-12573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alpha val="70000"/>
                  </a:schemeClr>
                </a:solidFill>
              </a:rPr>
              <a:t>税费缴纳</a:t>
            </a:r>
            <a:endParaRPr lang="en-US" altLang="zh-CN" sz="120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7" name="矩形: 圆角 16"/>
          <p:cNvSpPr/>
          <p:nvPr/>
        </p:nvSpPr>
        <p:spPr>
          <a:xfrm>
            <a:off x="7299531" y="2876626"/>
            <a:ext cx="1072508" cy="2925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">
                <a:schemeClr val="accent4"/>
              </a:gs>
              <a:gs pos="100000">
                <a:schemeClr val="accent5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7431829" y="2899807"/>
            <a:ext cx="807913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kumimoji="0" lang="zh-CN" altLang="en-US" sz="1600" b="0" i="0" strike="noStrike" kern="1200" cap="none" spc="0" normalizeH="0" baseline="0" noProof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ea"/>
                <a:ea typeface="+mj-ea"/>
                <a:cs typeface="+mn-cs"/>
              </a:rPr>
              <a:t>交通出行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353658" y="3263705"/>
            <a:ext cx="880369" cy="130843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125730" indent="-12573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alpha val="70000"/>
                  </a:schemeClr>
                </a:solidFill>
              </a:rPr>
              <a:t>智慧公交</a:t>
            </a:r>
            <a:endParaRPr lang="en-US" altLang="zh-CN" sz="1200">
              <a:solidFill>
                <a:schemeClr val="tx1">
                  <a:alpha val="70000"/>
                </a:schemeClr>
              </a:solidFill>
            </a:endParaRPr>
          </a:p>
          <a:p>
            <a:pPr marL="125730" indent="-12573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alpha val="70000"/>
                  </a:schemeClr>
                </a:solidFill>
              </a:rPr>
              <a:t>火车票</a:t>
            </a:r>
            <a:endParaRPr lang="en-US" altLang="zh-CN" sz="1200">
              <a:solidFill>
                <a:schemeClr val="tx1">
                  <a:alpha val="70000"/>
                </a:schemeClr>
              </a:solidFill>
            </a:endParaRPr>
          </a:p>
          <a:p>
            <a:pPr marL="125730" indent="-12573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alpha val="70000"/>
                  </a:schemeClr>
                </a:solidFill>
              </a:rPr>
              <a:t>汽车票</a:t>
            </a:r>
            <a:endParaRPr lang="en-US" altLang="zh-CN" sz="1200">
              <a:solidFill>
                <a:schemeClr val="tx1">
                  <a:alpha val="70000"/>
                </a:schemeClr>
              </a:solidFill>
            </a:endParaRPr>
          </a:p>
          <a:p>
            <a:pPr marL="125730" indent="-12573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alpha val="70000"/>
                  </a:schemeClr>
                </a:solidFill>
              </a:rPr>
              <a:t>飞机票</a:t>
            </a:r>
            <a:endParaRPr lang="en-US" altLang="zh-CN" sz="1200">
              <a:solidFill>
                <a:schemeClr val="tx1">
                  <a:alpha val="70000"/>
                </a:schemeClr>
              </a:solidFill>
            </a:endParaRPr>
          </a:p>
          <a:p>
            <a:pPr marL="125730" indent="-12573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alpha val="70000"/>
                  </a:schemeClr>
                </a:solidFill>
              </a:rPr>
              <a:t>机动车查询</a:t>
            </a:r>
            <a:endParaRPr lang="en-US" altLang="zh-CN" sz="1200">
              <a:solidFill>
                <a:schemeClr val="tx1">
                  <a:alpha val="70000"/>
                </a:schemeClr>
              </a:solidFill>
            </a:endParaRPr>
          </a:p>
          <a:p>
            <a:pPr marL="125730" indent="-12573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alpha val="70000"/>
                  </a:schemeClr>
                </a:solidFill>
              </a:rPr>
              <a:t>公交出行</a:t>
            </a:r>
          </a:p>
        </p:txBody>
      </p:sp>
      <p:sp>
        <p:nvSpPr>
          <p:cNvPr id="20" name="矩形: 圆角 19"/>
          <p:cNvSpPr/>
          <p:nvPr/>
        </p:nvSpPr>
        <p:spPr>
          <a:xfrm>
            <a:off x="7299531" y="4780783"/>
            <a:ext cx="1072508" cy="2925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">
                <a:schemeClr val="accent4"/>
              </a:gs>
              <a:gs pos="100000">
                <a:schemeClr val="accent5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7431829" y="4803964"/>
            <a:ext cx="807913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kumimoji="0" lang="zh-CN" altLang="en-US" sz="1600" b="0" i="0" strike="noStrike" kern="1200" cap="none" spc="0" normalizeH="0" baseline="0" noProof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ea"/>
                <a:ea typeface="+mj-ea"/>
                <a:cs typeface="+mn-cs"/>
              </a:rPr>
              <a:t>今日城市</a:t>
            </a:r>
          </a:p>
        </p:txBody>
      </p:sp>
      <p:sp>
        <p:nvSpPr>
          <p:cNvPr id="22" name="矩形: 圆角 21"/>
          <p:cNvSpPr/>
          <p:nvPr/>
        </p:nvSpPr>
        <p:spPr>
          <a:xfrm>
            <a:off x="7299531" y="5171387"/>
            <a:ext cx="1072508" cy="2925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">
                <a:schemeClr val="accent4"/>
              </a:gs>
              <a:gs pos="100000">
                <a:schemeClr val="accent5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7431829" y="5194568"/>
            <a:ext cx="807913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kumimoji="0" lang="zh-CN" altLang="en-US" sz="1600" b="0" i="0" strike="noStrike" kern="1200" cap="none" spc="0" normalizeH="0" baseline="0" noProof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ea"/>
                <a:ea typeface="+mj-ea"/>
                <a:cs typeface="+mn-cs"/>
              </a:rPr>
              <a:t>我的身边</a:t>
            </a:r>
          </a:p>
        </p:txBody>
      </p:sp>
      <p:sp>
        <p:nvSpPr>
          <p:cNvPr id="24" name="矩形: 圆角 23"/>
          <p:cNvSpPr/>
          <p:nvPr/>
        </p:nvSpPr>
        <p:spPr>
          <a:xfrm>
            <a:off x="8639739" y="2876626"/>
            <a:ext cx="1072508" cy="2925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">
                <a:schemeClr val="accent4"/>
              </a:gs>
              <a:gs pos="100000">
                <a:schemeClr val="accent5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772037" y="2899807"/>
            <a:ext cx="807913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>
              <a:defRPr/>
            </a:pPr>
            <a:r>
              <a:rPr kumimoji="0" lang="zh-CN" altLang="en-US" sz="1600" b="0" i="0" strike="noStrike" kern="1200" cap="none" spc="0" normalizeH="0" baseline="0" noProof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ea"/>
                <a:ea typeface="+mj-ea"/>
                <a:cs typeface="+mn-cs"/>
              </a:rPr>
              <a:t>便民服务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693866" y="3263705"/>
            <a:ext cx="1332416" cy="308828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125730" indent="-12573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alpha val="70000"/>
                  </a:schemeClr>
                </a:solidFill>
              </a:rPr>
              <a:t>办学许可证查询</a:t>
            </a:r>
            <a:endParaRPr lang="en-US" altLang="zh-CN" sz="1200">
              <a:solidFill>
                <a:schemeClr val="tx1">
                  <a:alpha val="70000"/>
                </a:schemeClr>
              </a:solidFill>
            </a:endParaRPr>
          </a:p>
          <a:p>
            <a:pPr marL="125730" indent="-12573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alpha val="70000"/>
                  </a:schemeClr>
                </a:solidFill>
              </a:rPr>
              <a:t>便民热线</a:t>
            </a:r>
            <a:endParaRPr lang="en-US" altLang="zh-CN" sz="1200">
              <a:solidFill>
                <a:schemeClr val="tx1">
                  <a:alpha val="70000"/>
                </a:schemeClr>
              </a:solidFill>
            </a:endParaRPr>
          </a:p>
          <a:p>
            <a:pPr marL="125730" indent="-12573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alpha val="70000"/>
                  </a:schemeClr>
                </a:solidFill>
              </a:rPr>
              <a:t>车辆大数据</a:t>
            </a:r>
            <a:endParaRPr lang="en-US" altLang="zh-CN" sz="1200">
              <a:solidFill>
                <a:schemeClr val="tx1">
                  <a:alpha val="70000"/>
                </a:schemeClr>
              </a:solidFill>
            </a:endParaRPr>
          </a:p>
          <a:p>
            <a:pPr marL="125730" indent="-12573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alpha val="70000"/>
                  </a:schemeClr>
                </a:solidFill>
              </a:rPr>
              <a:t>动物诊疗机构查询</a:t>
            </a:r>
            <a:endParaRPr lang="en-US" altLang="zh-CN" sz="1200">
              <a:solidFill>
                <a:schemeClr val="tx1">
                  <a:alpha val="70000"/>
                </a:schemeClr>
              </a:solidFill>
            </a:endParaRPr>
          </a:p>
          <a:p>
            <a:pPr marL="125730" indent="-12573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alpha val="70000"/>
                  </a:schemeClr>
                </a:solidFill>
              </a:rPr>
              <a:t>法律服务</a:t>
            </a:r>
            <a:endParaRPr lang="en-US" altLang="zh-CN" sz="1200">
              <a:solidFill>
                <a:schemeClr val="tx1">
                  <a:alpha val="70000"/>
                </a:schemeClr>
              </a:solidFill>
            </a:endParaRPr>
          </a:p>
          <a:p>
            <a:pPr marL="125730" indent="-12573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alpha val="70000"/>
                  </a:schemeClr>
                </a:solidFill>
              </a:rPr>
              <a:t>公厕查询</a:t>
            </a:r>
            <a:endParaRPr lang="en-US" altLang="zh-CN" sz="1200">
              <a:solidFill>
                <a:schemeClr val="tx1">
                  <a:alpha val="70000"/>
                </a:schemeClr>
              </a:solidFill>
            </a:endParaRPr>
          </a:p>
          <a:p>
            <a:pPr marL="125730" indent="-12573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alpha val="70000"/>
                  </a:schemeClr>
                </a:solidFill>
              </a:rPr>
              <a:t>婚姻档案查询</a:t>
            </a:r>
            <a:endParaRPr lang="en-US" altLang="zh-CN" sz="1200">
              <a:solidFill>
                <a:schemeClr val="tx1">
                  <a:alpha val="70000"/>
                </a:schemeClr>
              </a:solidFill>
            </a:endParaRPr>
          </a:p>
          <a:p>
            <a:pPr marL="125730" indent="-12573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alpha val="70000"/>
                  </a:schemeClr>
                </a:solidFill>
              </a:rPr>
              <a:t>驾驶人查询</a:t>
            </a:r>
            <a:endParaRPr lang="en-US" altLang="zh-CN" sz="1200">
              <a:solidFill>
                <a:schemeClr val="tx1">
                  <a:alpha val="70000"/>
                </a:schemeClr>
              </a:solidFill>
            </a:endParaRPr>
          </a:p>
          <a:p>
            <a:pPr marL="125730" indent="-12573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alpha val="70000"/>
                  </a:schemeClr>
                </a:solidFill>
              </a:rPr>
              <a:t>城市报</a:t>
            </a:r>
            <a:endParaRPr lang="en-US" altLang="zh-CN" sz="1200">
              <a:solidFill>
                <a:schemeClr val="tx1">
                  <a:alpha val="70000"/>
                </a:schemeClr>
              </a:solidFill>
            </a:endParaRPr>
          </a:p>
          <a:p>
            <a:pPr marL="125730" indent="-12573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alpha val="70000"/>
                  </a:schemeClr>
                </a:solidFill>
              </a:rPr>
              <a:t>农村低保信息查询</a:t>
            </a:r>
            <a:endParaRPr lang="en-US" altLang="zh-CN" sz="1200">
              <a:solidFill>
                <a:schemeClr val="tx1">
                  <a:alpha val="70000"/>
                </a:schemeClr>
              </a:solidFill>
            </a:endParaRPr>
          </a:p>
          <a:p>
            <a:pPr marL="125730" indent="-12573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alpha val="70000"/>
                  </a:schemeClr>
                </a:solidFill>
              </a:rPr>
              <a:t>企业信息查询</a:t>
            </a:r>
            <a:endParaRPr lang="en-US" altLang="zh-CN" sz="1200">
              <a:solidFill>
                <a:schemeClr val="tx1">
                  <a:alpha val="70000"/>
                </a:schemeClr>
              </a:solidFill>
            </a:endParaRPr>
          </a:p>
          <a:p>
            <a:pPr marL="125730" indent="-12573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alpha val="70000"/>
                  </a:schemeClr>
                </a:solidFill>
              </a:rPr>
              <a:t>企业重命名查询</a:t>
            </a:r>
            <a:endParaRPr lang="en-US" altLang="zh-CN" sz="1200">
              <a:solidFill>
                <a:schemeClr val="tx1">
                  <a:alpha val="70000"/>
                </a:schemeClr>
              </a:solidFill>
            </a:endParaRPr>
          </a:p>
          <a:p>
            <a:pPr marL="125730" indent="-12573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alpha val="70000"/>
                  </a:schemeClr>
                </a:solidFill>
              </a:rPr>
              <a:t>土地证查询</a:t>
            </a:r>
            <a:endParaRPr lang="en-US" altLang="zh-CN" sz="1200">
              <a:solidFill>
                <a:schemeClr val="tx1">
                  <a:alpha val="70000"/>
                </a:schemeClr>
              </a:solidFill>
            </a:endParaRPr>
          </a:p>
          <a:p>
            <a:pPr marL="125730" indent="-12573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alpha val="70000"/>
                  </a:schemeClr>
                </a:solidFill>
              </a:rPr>
              <a:t>外贸企业查询</a:t>
            </a:r>
            <a:endParaRPr lang="en-US" altLang="zh-CN" sz="120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267967" y="3263705"/>
            <a:ext cx="1332416" cy="220188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125730" indent="-12573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alpha val="70000"/>
                  </a:schemeClr>
                </a:solidFill>
              </a:rPr>
              <a:t>违章查询</a:t>
            </a:r>
          </a:p>
          <a:p>
            <a:pPr marL="125730" indent="-12573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alpha val="70000"/>
                  </a:schemeClr>
                </a:solidFill>
              </a:rPr>
              <a:t>职业资格证书查询</a:t>
            </a:r>
          </a:p>
          <a:p>
            <a:pPr marL="125730" indent="-12573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alpha val="70000"/>
                  </a:schemeClr>
                </a:solidFill>
              </a:rPr>
              <a:t>重名查询</a:t>
            </a:r>
          </a:p>
          <a:p>
            <a:pPr marL="125730" indent="-12573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alpha val="70000"/>
                  </a:schemeClr>
                </a:solidFill>
              </a:rPr>
              <a:t>自行车站点查询</a:t>
            </a:r>
          </a:p>
          <a:p>
            <a:pPr marL="125730" indent="-12573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alpha val="70000"/>
                  </a:schemeClr>
                </a:solidFill>
              </a:rPr>
              <a:t>新农合缴费</a:t>
            </a:r>
          </a:p>
          <a:p>
            <a:pPr marL="125730" indent="-12573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alpha val="70000"/>
                  </a:schemeClr>
                </a:solidFill>
              </a:rPr>
              <a:t>中考成绩查询</a:t>
            </a:r>
          </a:p>
          <a:p>
            <a:pPr marL="125730" indent="-12573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alpha val="70000"/>
                  </a:schemeClr>
                </a:solidFill>
              </a:rPr>
              <a:t>学区查询</a:t>
            </a:r>
          </a:p>
          <a:p>
            <a:pPr marL="125730" indent="-12573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alpha val="70000"/>
                  </a:schemeClr>
                </a:solidFill>
              </a:rPr>
              <a:t>养老机构查询</a:t>
            </a:r>
          </a:p>
          <a:p>
            <a:pPr marL="125730" indent="-12573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alpha val="70000"/>
                  </a:schemeClr>
                </a:solidFill>
              </a:rPr>
              <a:t>医保药品查询</a:t>
            </a:r>
          </a:p>
          <a:p>
            <a:pPr marL="125730" indent="-12573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alpha val="70000"/>
                  </a:schemeClr>
                </a:solidFill>
              </a:rPr>
              <a:t>找工作</a:t>
            </a:r>
            <a:endParaRPr lang="en-US" altLang="zh-CN" sz="1200">
              <a:solidFill>
                <a:schemeClr val="tx1">
                  <a:alpha val="70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-116114" y="4569094"/>
            <a:ext cx="12424228" cy="1478119"/>
            <a:chOff x="-113563" y="4729316"/>
            <a:chExt cx="12419126" cy="1293434"/>
          </a:xfrm>
        </p:grpSpPr>
        <p:sp>
          <p:nvSpPr>
            <p:cNvPr id="36" name="任意多边形: 形状 35"/>
            <p:cNvSpPr/>
            <p:nvPr/>
          </p:nvSpPr>
          <p:spPr>
            <a:xfrm>
              <a:off x="-113563" y="4729316"/>
              <a:ext cx="6209563" cy="1293434"/>
            </a:xfrm>
            <a:custGeom>
              <a:avLst/>
              <a:gdLst>
                <a:gd name="connsiteX0" fmla="*/ 0 w 6194323"/>
                <a:gd name="connsiteY0" fmla="*/ 1278194 h 1278194"/>
                <a:gd name="connsiteX1" fmla="*/ 570271 w 6194323"/>
                <a:gd name="connsiteY1" fmla="*/ 1278194 h 1278194"/>
                <a:gd name="connsiteX2" fmla="*/ 157317 w 6194323"/>
                <a:gd name="connsiteY2" fmla="*/ 619432 h 1278194"/>
                <a:gd name="connsiteX3" fmla="*/ 6194323 w 6194323"/>
                <a:gd name="connsiteY3" fmla="*/ 0 h 1278194"/>
                <a:gd name="connsiteX0-1" fmla="*/ 0 w 6194323"/>
                <a:gd name="connsiteY0-2" fmla="*/ 1278194 h 1278194"/>
                <a:gd name="connsiteX1-3" fmla="*/ 570271 w 6194323"/>
                <a:gd name="connsiteY1-4" fmla="*/ 1278194 h 1278194"/>
                <a:gd name="connsiteX2-5" fmla="*/ 157317 w 6194323"/>
                <a:gd name="connsiteY2-6" fmla="*/ 619432 h 1278194"/>
                <a:gd name="connsiteX3-7" fmla="*/ 6194323 w 6194323"/>
                <a:gd name="connsiteY3-8" fmla="*/ 0 h 1278194"/>
                <a:gd name="connsiteX0-9" fmla="*/ 0 w 6194323"/>
                <a:gd name="connsiteY0-10" fmla="*/ 1278194 h 1278194"/>
                <a:gd name="connsiteX1-11" fmla="*/ 570271 w 6194323"/>
                <a:gd name="connsiteY1-12" fmla="*/ 1278194 h 1278194"/>
                <a:gd name="connsiteX2-13" fmla="*/ 157317 w 6194323"/>
                <a:gd name="connsiteY2-14" fmla="*/ 619432 h 1278194"/>
                <a:gd name="connsiteX3-15" fmla="*/ 6194323 w 6194323"/>
                <a:gd name="connsiteY3-16" fmla="*/ 0 h 1278194"/>
                <a:gd name="connsiteX0-17" fmla="*/ 0 w 6209563"/>
                <a:gd name="connsiteY0-18" fmla="*/ 1293434 h 1293434"/>
                <a:gd name="connsiteX1-19" fmla="*/ 585511 w 6209563"/>
                <a:gd name="connsiteY1-20" fmla="*/ 1278194 h 1293434"/>
                <a:gd name="connsiteX2-21" fmla="*/ 172557 w 6209563"/>
                <a:gd name="connsiteY2-22" fmla="*/ 619432 h 1293434"/>
                <a:gd name="connsiteX3-23" fmla="*/ 6209563 w 6209563"/>
                <a:gd name="connsiteY3-24" fmla="*/ 0 h 1293434"/>
                <a:gd name="connsiteX0-25" fmla="*/ 0 w 6209563"/>
                <a:gd name="connsiteY0-26" fmla="*/ 1293434 h 1293434"/>
                <a:gd name="connsiteX1-27" fmla="*/ 585511 w 6209563"/>
                <a:gd name="connsiteY1-28" fmla="*/ 1278194 h 1293434"/>
                <a:gd name="connsiteX2-29" fmla="*/ 172557 w 6209563"/>
                <a:gd name="connsiteY2-30" fmla="*/ 619432 h 1293434"/>
                <a:gd name="connsiteX3-31" fmla="*/ 6209563 w 6209563"/>
                <a:gd name="connsiteY3-32" fmla="*/ 0 h 1293434"/>
                <a:gd name="connsiteX0-33" fmla="*/ 0 w 6209563"/>
                <a:gd name="connsiteY0-34" fmla="*/ 1293434 h 1293434"/>
                <a:gd name="connsiteX1-35" fmla="*/ 585511 w 6209563"/>
                <a:gd name="connsiteY1-36" fmla="*/ 1278194 h 1293434"/>
                <a:gd name="connsiteX2-37" fmla="*/ 172557 w 6209563"/>
                <a:gd name="connsiteY2-38" fmla="*/ 619432 h 1293434"/>
                <a:gd name="connsiteX3-39" fmla="*/ 6209563 w 6209563"/>
                <a:gd name="connsiteY3-40" fmla="*/ 0 h 129343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209563" h="1293434">
                  <a:moveTo>
                    <a:pt x="0" y="1293434"/>
                  </a:moveTo>
                  <a:lnTo>
                    <a:pt x="585511" y="1278194"/>
                  </a:lnTo>
                  <a:cubicBezTo>
                    <a:pt x="524060" y="1020507"/>
                    <a:pt x="355928" y="854259"/>
                    <a:pt x="172557" y="619432"/>
                  </a:cubicBezTo>
                  <a:cubicBezTo>
                    <a:pt x="3312652" y="618695"/>
                    <a:pt x="3724788" y="8357"/>
                    <a:pt x="6209563" y="0"/>
                  </a:cubicBezTo>
                </a:path>
              </a:pathLst>
            </a:custGeom>
            <a:noFill/>
            <a:ln w="19050" cap="flat" cmpd="sng" algn="ctr">
              <a:gradFill flip="none" rotWithShape="1"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 flipH="1">
              <a:off x="6096000" y="4729316"/>
              <a:ext cx="6209563" cy="1293434"/>
            </a:xfrm>
            <a:custGeom>
              <a:avLst/>
              <a:gdLst>
                <a:gd name="connsiteX0" fmla="*/ 0 w 6194323"/>
                <a:gd name="connsiteY0" fmla="*/ 1278194 h 1278194"/>
                <a:gd name="connsiteX1" fmla="*/ 570271 w 6194323"/>
                <a:gd name="connsiteY1" fmla="*/ 1278194 h 1278194"/>
                <a:gd name="connsiteX2" fmla="*/ 157317 w 6194323"/>
                <a:gd name="connsiteY2" fmla="*/ 619432 h 1278194"/>
                <a:gd name="connsiteX3" fmla="*/ 6194323 w 6194323"/>
                <a:gd name="connsiteY3" fmla="*/ 0 h 1278194"/>
                <a:gd name="connsiteX0-1" fmla="*/ 0 w 6194323"/>
                <a:gd name="connsiteY0-2" fmla="*/ 1278194 h 1278194"/>
                <a:gd name="connsiteX1-3" fmla="*/ 570271 w 6194323"/>
                <a:gd name="connsiteY1-4" fmla="*/ 1278194 h 1278194"/>
                <a:gd name="connsiteX2-5" fmla="*/ 157317 w 6194323"/>
                <a:gd name="connsiteY2-6" fmla="*/ 619432 h 1278194"/>
                <a:gd name="connsiteX3-7" fmla="*/ 6194323 w 6194323"/>
                <a:gd name="connsiteY3-8" fmla="*/ 0 h 1278194"/>
                <a:gd name="connsiteX0-9" fmla="*/ 0 w 6194323"/>
                <a:gd name="connsiteY0-10" fmla="*/ 1278194 h 1278194"/>
                <a:gd name="connsiteX1-11" fmla="*/ 570271 w 6194323"/>
                <a:gd name="connsiteY1-12" fmla="*/ 1278194 h 1278194"/>
                <a:gd name="connsiteX2-13" fmla="*/ 157317 w 6194323"/>
                <a:gd name="connsiteY2-14" fmla="*/ 619432 h 1278194"/>
                <a:gd name="connsiteX3-15" fmla="*/ 6194323 w 6194323"/>
                <a:gd name="connsiteY3-16" fmla="*/ 0 h 1278194"/>
                <a:gd name="connsiteX0-17" fmla="*/ 0 w 6209563"/>
                <a:gd name="connsiteY0-18" fmla="*/ 1293434 h 1293434"/>
                <a:gd name="connsiteX1-19" fmla="*/ 585511 w 6209563"/>
                <a:gd name="connsiteY1-20" fmla="*/ 1278194 h 1293434"/>
                <a:gd name="connsiteX2-21" fmla="*/ 172557 w 6209563"/>
                <a:gd name="connsiteY2-22" fmla="*/ 619432 h 1293434"/>
                <a:gd name="connsiteX3-23" fmla="*/ 6209563 w 6209563"/>
                <a:gd name="connsiteY3-24" fmla="*/ 0 h 1293434"/>
                <a:gd name="connsiteX0-25" fmla="*/ 0 w 6209563"/>
                <a:gd name="connsiteY0-26" fmla="*/ 1293434 h 1293434"/>
                <a:gd name="connsiteX1-27" fmla="*/ 585511 w 6209563"/>
                <a:gd name="connsiteY1-28" fmla="*/ 1278194 h 1293434"/>
                <a:gd name="connsiteX2-29" fmla="*/ 172557 w 6209563"/>
                <a:gd name="connsiteY2-30" fmla="*/ 619432 h 1293434"/>
                <a:gd name="connsiteX3-31" fmla="*/ 6209563 w 6209563"/>
                <a:gd name="connsiteY3-32" fmla="*/ 0 h 1293434"/>
                <a:gd name="connsiteX0-33" fmla="*/ 0 w 6209563"/>
                <a:gd name="connsiteY0-34" fmla="*/ 1293434 h 1293434"/>
                <a:gd name="connsiteX1-35" fmla="*/ 585511 w 6209563"/>
                <a:gd name="connsiteY1-36" fmla="*/ 1278194 h 1293434"/>
                <a:gd name="connsiteX2-37" fmla="*/ 172557 w 6209563"/>
                <a:gd name="connsiteY2-38" fmla="*/ 619432 h 1293434"/>
                <a:gd name="connsiteX3-39" fmla="*/ 6209563 w 6209563"/>
                <a:gd name="connsiteY3-40" fmla="*/ 0 h 129343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209563" h="1293434">
                  <a:moveTo>
                    <a:pt x="0" y="1293434"/>
                  </a:moveTo>
                  <a:lnTo>
                    <a:pt x="585511" y="1278194"/>
                  </a:lnTo>
                  <a:cubicBezTo>
                    <a:pt x="524060" y="1020507"/>
                    <a:pt x="355928" y="854259"/>
                    <a:pt x="172557" y="619432"/>
                  </a:cubicBezTo>
                  <a:cubicBezTo>
                    <a:pt x="3312652" y="618695"/>
                    <a:pt x="3724788" y="8357"/>
                    <a:pt x="6209563" y="0"/>
                  </a:cubicBezTo>
                </a:path>
              </a:pathLst>
            </a:custGeom>
            <a:noFill/>
            <a:ln w="19050" cap="flat" cmpd="sng" algn="ctr">
              <a:gradFill flip="none" rotWithShape="1"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3" name="直接连接符 22"/>
          <p:cNvCxnSpPr/>
          <p:nvPr/>
        </p:nvCxnSpPr>
        <p:spPr>
          <a:xfrm>
            <a:off x="1771650" y="3825448"/>
            <a:ext cx="0" cy="1573530"/>
          </a:xfrm>
          <a:prstGeom prst="line">
            <a:avLst/>
          </a:prstGeom>
          <a:ln w="19050">
            <a:gradFill>
              <a:gsLst>
                <a:gs pos="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655960" y="3067050"/>
            <a:ext cx="0" cy="1935480"/>
          </a:xfrm>
          <a:prstGeom prst="line">
            <a:avLst/>
          </a:prstGeom>
          <a:ln w="19050">
            <a:gradFill>
              <a:gsLst>
                <a:gs pos="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7536039" y="4200525"/>
            <a:ext cx="0" cy="903485"/>
          </a:xfrm>
          <a:prstGeom prst="line">
            <a:avLst/>
          </a:prstGeom>
          <a:ln w="19050">
            <a:gradFill>
              <a:gsLst>
                <a:gs pos="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10416119" y="4148613"/>
            <a:ext cx="0" cy="1363187"/>
          </a:xfrm>
          <a:prstGeom prst="line">
            <a:avLst/>
          </a:prstGeom>
          <a:ln w="19050">
            <a:gradFill>
              <a:gsLst>
                <a:gs pos="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现状分析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804363" y="459888"/>
            <a:ext cx="1250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>
                <a:gradFill>
                  <a:gsLst>
                    <a:gs pos="48000">
                      <a:prstClr val="white"/>
                    </a:gs>
                    <a:gs pos="68000">
                      <a:prstClr val="white">
                        <a:lumMod val="95000"/>
                      </a:prstClr>
                    </a:gs>
                    <a:gs pos="52000">
                      <a:prstClr val="white">
                        <a:lumMod val="65000"/>
                      </a:prst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ea typeface="阿里巴巴普惠体 R" panose="00020600040101010101" charset="-122"/>
              </a:rPr>
              <a:t>- </a:t>
            </a:r>
            <a:r>
              <a:rPr lang="zh-CN" altLang="en-US">
                <a:gradFill>
                  <a:gsLst>
                    <a:gs pos="48000">
                      <a:prstClr val="white"/>
                    </a:gs>
                    <a:gs pos="68000">
                      <a:prstClr val="white">
                        <a:lumMod val="95000"/>
                      </a:prstClr>
                    </a:gs>
                    <a:gs pos="52000">
                      <a:prstClr val="white">
                        <a:lumMod val="65000"/>
                      </a:prst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</a:rPr>
              <a:t>问题分析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阿里巴巴普惠体 R" panose="00020600040101010101" charset="-122"/>
              <a:cs typeface="+mn-cs"/>
            </a:endParaRPr>
          </a:p>
        </p:txBody>
      </p:sp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3588000" y="1837628"/>
            <a:ext cx="2135920" cy="126008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ym typeface="Calibri" panose="020F0502020204030204" pitchFamily="34" charset="0"/>
              </a:rPr>
              <a:t>各部门数据交换共享诉求强烈，但县自有采集数据处于治理初级阶段，大数据中心价值未充分挖掘。</a:t>
            </a:r>
            <a:endParaRPr lang="zh-CN" altLang="zh-CN" sz="1400" dirty="0">
              <a:sym typeface="Calibri" panose="020F0502020204030204" pitchFamily="34" charset="0"/>
            </a:endParaRPr>
          </a:p>
        </p:txBody>
      </p:sp>
      <p:sp>
        <p:nvSpPr>
          <p:cNvPr id="7" name="Rectangle 66"/>
          <p:cNvSpPr>
            <a:spLocks noChangeArrowheads="1"/>
          </p:cNvSpPr>
          <p:nvPr/>
        </p:nvSpPr>
        <p:spPr bwMode="auto">
          <a:xfrm>
            <a:off x="6468079" y="2565359"/>
            <a:ext cx="2135920" cy="158325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ym typeface="Calibri" panose="020F0502020204030204" pitchFamily="34" charset="0"/>
              </a:rPr>
              <a:t>创新不足，信息技术应用单一，民生、产业相关的大部分系统利用数据</a:t>
            </a:r>
            <a:r>
              <a:rPr lang="zh-CN" altLang="en-US" sz="1400">
                <a:sym typeface="Calibri" panose="020F0502020204030204" pitchFamily="34" charset="0"/>
              </a:rPr>
              <a:t>提升服务处</a:t>
            </a:r>
            <a:r>
              <a:rPr lang="zh-CN" altLang="en-US" sz="1400" dirty="0">
                <a:sym typeface="Calibri" panose="020F0502020204030204" pitchFamily="34" charset="0"/>
              </a:rPr>
              <a:t>于初级阶段，精准应用服务跟不上百姓</a:t>
            </a:r>
            <a:r>
              <a:rPr lang="zh-CN" altLang="en-US" sz="1400">
                <a:sym typeface="Calibri" panose="020F0502020204030204" pitchFamily="34" charset="0"/>
              </a:rPr>
              <a:t>需求。</a:t>
            </a:r>
            <a:endParaRPr lang="en-US" altLang="zh-CN" sz="1400" dirty="0">
              <a:sym typeface="Calibri" panose="020F0502020204030204" pitchFamily="34" charset="0"/>
            </a:endParaRPr>
          </a:p>
        </p:txBody>
      </p:sp>
      <p:sp>
        <p:nvSpPr>
          <p:cNvPr id="9" name="Rectangle 66"/>
          <p:cNvSpPr>
            <a:spLocks noChangeArrowheads="1"/>
          </p:cNvSpPr>
          <p:nvPr/>
        </p:nvSpPr>
        <p:spPr bwMode="auto">
          <a:xfrm>
            <a:off x="9348157" y="1837628"/>
            <a:ext cx="2135920" cy="222958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ym typeface="Calibri" panose="020F0502020204030204" pitchFamily="34" charset="0"/>
              </a:rPr>
              <a:t>省级任务要求及县级自建系统需求大，建设资金保障不平衡，信息化专业人才相对缺乏，经费和人才保障机制有待完善，政府支持，企业投资机制不健全，企业和社会参与力量不够</a:t>
            </a:r>
            <a:endParaRPr lang="zh-CN" altLang="zh-CN" sz="1400" dirty="0">
              <a:sym typeface="Calibri" panose="020F0502020204030204" pitchFamily="34" charset="0"/>
            </a:endParaRPr>
          </a:p>
        </p:txBody>
      </p:sp>
      <p:sp>
        <p:nvSpPr>
          <p:cNvPr id="11" name="Rectangle 66"/>
          <p:cNvSpPr>
            <a:spLocks noChangeArrowheads="1"/>
          </p:cNvSpPr>
          <p:nvPr/>
        </p:nvSpPr>
        <p:spPr bwMode="auto">
          <a:xfrm>
            <a:off x="703160" y="2565359"/>
            <a:ext cx="2135920" cy="126008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ym typeface="Calibri" panose="020F0502020204030204" pitchFamily="34" charset="0"/>
              </a:rPr>
              <a:t>已搭建智慧城市信息化基础底座，但交通、农业、教育领域网络和智能感知设施建设相对薄弱。</a:t>
            </a:r>
            <a:endParaRPr lang="zh-CN" altLang="zh-CN" sz="1400" dirty="0">
              <a:sym typeface="Calibri" panose="020F0502020204030204" pitchFamily="34" charset="0"/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515938" y="1737345"/>
            <a:ext cx="2510362" cy="63296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alpha val="20000"/>
                </a:schemeClr>
              </a:gs>
              <a:gs pos="100000">
                <a:schemeClr val="accent2">
                  <a:alpha val="20000"/>
                </a:schemeClr>
              </a:gs>
            </a:gsLst>
            <a:lin ang="0" scaled="1"/>
            <a:tileRect/>
          </a:gradFill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基础设施建设</a:t>
            </a:r>
            <a:endParaRPr lang="en-US" altLang="zh-CN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有待加强</a:t>
            </a:r>
          </a:p>
        </p:txBody>
      </p:sp>
      <p:sp>
        <p:nvSpPr>
          <p:cNvPr id="19" name="矩形: 圆角 18"/>
          <p:cNvSpPr/>
          <p:nvPr/>
        </p:nvSpPr>
        <p:spPr>
          <a:xfrm>
            <a:off x="3400779" y="1087386"/>
            <a:ext cx="2510362" cy="63296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alpha val="20000"/>
                </a:schemeClr>
              </a:gs>
              <a:gs pos="100000">
                <a:schemeClr val="accent2">
                  <a:alpha val="20000"/>
                </a:schemeClr>
              </a:gs>
            </a:gsLst>
            <a:lin ang="0" scaled="1"/>
            <a:tileRect/>
          </a:gradFill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数据资产价值</a:t>
            </a:r>
            <a:endParaRPr lang="en-US" altLang="zh-CN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有待发挥</a:t>
            </a:r>
          </a:p>
        </p:txBody>
      </p:sp>
      <p:sp>
        <p:nvSpPr>
          <p:cNvPr id="20" name="矩形: 圆角 19"/>
          <p:cNvSpPr/>
          <p:nvPr/>
        </p:nvSpPr>
        <p:spPr>
          <a:xfrm>
            <a:off x="6280858" y="1737345"/>
            <a:ext cx="2510362" cy="63296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alpha val="20000"/>
                </a:schemeClr>
              </a:gs>
              <a:gs pos="100000">
                <a:schemeClr val="accent2">
                  <a:alpha val="20000"/>
                </a:schemeClr>
              </a:gs>
            </a:gsLst>
            <a:lin ang="0" scaled="1"/>
            <a:tileRect/>
          </a:gradFill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应用系统质效</a:t>
            </a:r>
            <a:endParaRPr lang="en-US" altLang="zh-CN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有待提高</a:t>
            </a:r>
          </a:p>
        </p:txBody>
      </p:sp>
      <p:sp>
        <p:nvSpPr>
          <p:cNvPr id="21" name="矩形: 圆角 20"/>
          <p:cNvSpPr/>
          <p:nvPr/>
        </p:nvSpPr>
        <p:spPr>
          <a:xfrm>
            <a:off x="9160938" y="1030252"/>
            <a:ext cx="2510362" cy="63296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alpha val="20000"/>
                </a:schemeClr>
              </a:gs>
              <a:gs pos="100000">
                <a:schemeClr val="accent2">
                  <a:alpha val="20000"/>
                </a:schemeClr>
              </a:gs>
            </a:gsLst>
            <a:lin ang="0" scaled="1"/>
            <a:tileRect/>
          </a:gradFill>
          <a:ln w="12700" cap="flat" cmpd="sng" algn="ctr">
            <a:solidFill>
              <a:schemeClr val="accent3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经费和人才保障机制</a:t>
            </a:r>
            <a:endParaRPr lang="en-US" altLang="zh-CN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有待完善</a:t>
            </a:r>
          </a:p>
        </p:txBody>
      </p:sp>
      <p:sp>
        <p:nvSpPr>
          <p:cNvPr id="32" name="直角三角形 31"/>
          <p:cNvSpPr/>
          <p:nvPr/>
        </p:nvSpPr>
        <p:spPr>
          <a:xfrm flipH="1">
            <a:off x="2666999" y="3688084"/>
            <a:ext cx="137363" cy="137363"/>
          </a:xfrm>
          <a:prstGeom prst="rt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直角三角形 32"/>
          <p:cNvSpPr/>
          <p:nvPr/>
        </p:nvSpPr>
        <p:spPr>
          <a:xfrm flipH="1">
            <a:off x="5581795" y="2927760"/>
            <a:ext cx="137363" cy="137363"/>
          </a:xfrm>
          <a:prstGeom prst="rt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直角三角形 33"/>
          <p:cNvSpPr/>
          <p:nvPr/>
        </p:nvSpPr>
        <p:spPr>
          <a:xfrm flipH="1">
            <a:off x="8468116" y="3950527"/>
            <a:ext cx="137363" cy="137363"/>
          </a:xfrm>
          <a:prstGeom prst="rt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直角三角形 34"/>
          <p:cNvSpPr/>
          <p:nvPr/>
        </p:nvSpPr>
        <p:spPr>
          <a:xfrm flipH="1">
            <a:off x="11328055" y="3873739"/>
            <a:ext cx="137363" cy="137363"/>
          </a:xfrm>
          <a:prstGeom prst="rt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1" y="4488435"/>
            <a:ext cx="12193057" cy="26763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接连接符 20"/>
          <p:cNvCxnSpPr>
            <a:endCxn id="19" idx="0"/>
          </p:cNvCxnSpPr>
          <p:nvPr/>
        </p:nvCxnSpPr>
        <p:spPr>
          <a:xfrm>
            <a:off x="3524088" y="2173466"/>
            <a:ext cx="2933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总体思路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1</a:t>
            </a:r>
            <a:endParaRPr lang="zh-CN" altLang="en-US"/>
          </a:p>
        </p:txBody>
      </p:sp>
      <p:pic>
        <p:nvPicPr>
          <p:cNvPr id="8" name="图片 7" descr="图片包含 游戏机, 文字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" t="15238" r="36324"/>
          <a:stretch>
            <a:fillRect/>
          </a:stretch>
        </p:blipFill>
        <p:spPr>
          <a:xfrm>
            <a:off x="7180214" y="2257758"/>
            <a:ext cx="5435248" cy="4902741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893131" y="1963877"/>
            <a:ext cx="2730182" cy="4191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">
                <a:schemeClr val="accent4"/>
              </a:gs>
              <a:gs pos="100000">
                <a:schemeClr val="accent5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440" tIns="45720" rIns="91440" bIns="45720" rtlCol="0" anchor="ctr"/>
          <a:lstStyle/>
          <a:p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1 · </a:t>
            </a:r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明确定位与发展目标</a:t>
            </a:r>
          </a:p>
        </p:txBody>
      </p:sp>
      <p:sp>
        <p:nvSpPr>
          <p:cNvPr id="12" name="矩形: 圆角 11"/>
          <p:cNvSpPr/>
          <p:nvPr/>
        </p:nvSpPr>
        <p:spPr>
          <a:xfrm>
            <a:off x="3168699" y="2671491"/>
            <a:ext cx="3686175" cy="35007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440" tIns="45720" rIns="91440" bIns="45720" rtlCol="0" anchor="ctr"/>
          <a:lstStyle/>
          <a:p>
            <a:r>
              <a:rPr lang="en-US" altLang="zh-CN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2 · </a:t>
            </a:r>
            <a:r>
              <a:rPr lang="zh-CN" alt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设计顶层架构</a:t>
            </a:r>
          </a:p>
        </p:txBody>
      </p:sp>
      <p:sp>
        <p:nvSpPr>
          <p:cNvPr id="13" name="矩形 12"/>
          <p:cNvSpPr/>
          <p:nvPr/>
        </p:nvSpPr>
        <p:spPr>
          <a:xfrm>
            <a:off x="986793" y="2471229"/>
            <a:ext cx="2895600" cy="3058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gradFill flip="none" rotWithShape="1"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结合</a:t>
            </a:r>
            <a:endParaRPr lang="en-US" altLang="zh-CN">
              <a:gradFill flip="none" rotWithShape="1"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  <a:tileRect/>
              </a:gra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600"/>
              <a:t>外部环境与发展趋势</a:t>
            </a:r>
            <a:endParaRPr lang="en-US" altLang="zh-CN" sz="1600"/>
          </a:p>
          <a:p>
            <a:pPr>
              <a:lnSpc>
                <a:spcPct val="150000"/>
              </a:lnSpc>
            </a:pPr>
            <a:r>
              <a:rPr lang="zh-CN" altLang="en-US">
                <a:gradFill flip="none" rotWithShape="1"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对标</a:t>
            </a:r>
            <a:endParaRPr lang="en-US" altLang="zh-CN">
              <a:gradFill flip="none" rotWithShape="1"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  <a:tileRect/>
              </a:gra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600"/>
              <a:t>国内外建设经验</a:t>
            </a:r>
            <a:endParaRPr lang="en-US" altLang="zh-CN" sz="1600"/>
          </a:p>
          <a:p>
            <a:pPr>
              <a:lnSpc>
                <a:spcPct val="150000"/>
              </a:lnSpc>
            </a:pPr>
            <a:r>
              <a:rPr lang="zh-CN" altLang="en-US">
                <a:gradFill flip="none" rotWithShape="1"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1"/>
                  <a:tileRect/>
                </a:gradFill>
                <a:latin typeface="+mj-ea"/>
                <a:ea typeface="+mj-ea"/>
              </a:rPr>
              <a:t>紧密围绕城市整体</a:t>
            </a:r>
            <a:endParaRPr lang="en-US" altLang="zh-CN">
              <a:gradFill flip="none" rotWithShape="1"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  <a:tileRect/>
              </a:gra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600"/>
              <a:t>发展现状</a:t>
            </a:r>
            <a:endParaRPr lang="en-US" altLang="zh-CN" sz="1600"/>
          </a:p>
          <a:p>
            <a:pPr>
              <a:lnSpc>
                <a:spcPct val="150000"/>
              </a:lnSpc>
            </a:pPr>
            <a:r>
              <a:rPr lang="zh-CN" altLang="en-US" sz="1600"/>
              <a:t>战略诉求</a:t>
            </a:r>
            <a:endParaRPr lang="en-US" altLang="zh-CN" sz="1600"/>
          </a:p>
          <a:p>
            <a:pPr>
              <a:lnSpc>
                <a:spcPct val="150000"/>
              </a:lnSpc>
            </a:pPr>
            <a:r>
              <a:rPr lang="zh-CN" altLang="en-US" sz="1600"/>
              <a:t>自身特色</a:t>
            </a:r>
          </a:p>
        </p:txBody>
      </p:sp>
      <p:sp>
        <p:nvSpPr>
          <p:cNvPr id="14" name="矩形: 圆角 13"/>
          <p:cNvSpPr/>
          <p:nvPr/>
        </p:nvSpPr>
        <p:spPr>
          <a:xfrm>
            <a:off x="3168699" y="3310000"/>
            <a:ext cx="3686175" cy="35007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440" tIns="45720" rIns="91440" bIns="45720" rtlCol="0" anchor="ctr"/>
          <a:lstStyle/>
          <a:p>
            <a:r>
              <a:rPr lang="en-US" altLang="zh-CN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3 · </a:t>
            </a:r>
            <a:r>
              <a:rPr lang="zh-CN" alt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确定主要发展指标、主要任务</a:t>
            </a:r>
          </a:p>
        </p:txBody>
      </p:sp>
      <p:sp>
        <p:nvSpPr>
          <p:cNvPr id="15" name="矩形: 圆角 14"/>
          <p:cNvSpPr/>
          <p:nvPr/>
        </p:nvSpPr>
        <p:spPr>
          <a:xfrm>
            <a:off x="3168699" y="3948509"/>
            <a:ext cx="3686175" cy="35007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440" tIns="45720" rIns="91440" bIns="45720" rtlCol="0" anchor="ctr"/>
          <a:lstStyle/>
          <a:p>
            <a:r>
              <a:rPr lang="en-US" altLang="zh-CN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4 · </a:t>
            </a:r>
            <a:r>
              <a:rPr lang="zh-CN" alt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梳理重点工程</a:t>
            </a:r>
          </a:p>
        </p:txBody>
      </p:sp>
      <p:sp>
        <p:nvSpPr>
          <p:cNvPr id="16" name="矩形: 圆角 15"/>
          <p:cNvSpPr/>
          <p:nvPr/>
        </p:nvSpPr>
        <p:spPr>
          <a:xfrm>
            <a:off x="3168699" y="4587018"/>
            <a:ext cx="3686175" cy="35007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440" tIns="45720" rIns="91440" bIns="45720" rtlCol="0" anchor="ctr"/>
          <a:lstStyle/>
          <a:p>
            <a:r>
              <a:rPr lang="en-US" altLang="zh-CN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5 · </a:t>
            </a:r>
            <a:r>
              <a:rPr lang="zh-CN" alt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制定实施路径</a:t>
            </a:r>
            <a:r>
              <a:rPr lang="en-US" altLang="zh-CN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/</a:t>
            </a:r>
            <a:r>
              <a:rPr lang="zh-CN" alt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时序计划</a:t>
            </a:r>
            <a:r>
              <a:rPr lang="en-US" altLang="zh-CN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/</a:t>
            </a:r>
            <a:r>
              <a:rPr lang="zh-CN" alt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空间需求</a:t>
            </a:r>
          </a:p>
        </p:txBody>
      </p:sp>
      <p:sp>
        <p:nvSpPr>
          <p:cNvPr id="17" name="矩形: 圆角 16"/>
          <p:cNvSpPr/>
          <p:nvPr/>
        </p:nvSpPr>
        <p:spPr>
          <a:xfrm>
            <a:off x="3168699" y="5225527"/>
            <a:ext cx="3686175" cy="35007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440" tIns="45720" rIns="91440" bIns="45720" rtlCol="0" anchor="ctr"/>
          <a:lstStyle/>
          <a:p>
            <a:r>
              <a:rPr lang="en-US" altLang="zh-CN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6 · </a:t>
            </a:r>
            <a:r>
              <a:rPr lang="zh-CN" alt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分析智慧城市建设运营机制</a:t>
            </a:r>
          </a:p>
        </p:txBody>
      </p:sp>
      <p:sp>
        <p:nvSpPr>
          <p:cNvPr id="18" name="矩形: 圆角 17"/>
          <p:cNvSpPr/>
          <p:nvPr/>
        </p:nvSpPr>
        <p:spPr>
          <a:xfrm>
            <a:off x="3168699" y="5864037"/>
            <a:ext cx="3686175" cy="35007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440" tIns="45720" rIns="91440" bIns="45720" rtlCol="0" anchor="ctr"/>
          <a:lstStyle/>
          <a:p>
            <a:r>
              <a:rPr lang="en-US" altLang="zh-CN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7 · </a:t>
            </a:r>
            <a:r>
              <a:rPr lang="zh-CN" alt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提出政策机制与保障措施建议</a:t>
            </a:r>
          </a:p>
        </p:txBody>
      </p:sp>
      <p:grpSp>
        <p:nvGrpSpPr>
          <p:cNvPr id="61" name="组合 60"/>
          <p:cNvGrpSpPr/>
          <p:nvPr/>
        </p:nvGrpSpPr>
        <p:grpSpPr>
          <a:xfrm>
            <a:off x="3723151" y="2173466"/>
            <a:ext cx="188599" cy="3690570"/>
            <a:chOff x="4823188" y="2173466"/>
            <a:chExt cx="188599" cy="3690570"/>
          </a:xfrm>
        </p:grpSpPr>
        <p:sp>
          <p:nvSpPr>
            <p:cNvPr id="19" name="弧形 18"/>
            <p:cNvSpPr/>
            <p:nvPr/>
          </p:nvSpPr>
          <p:spPr>
            <a:xfrm>
              <a:off x="4823188" y="2173466"/>
              <a:ext cx="188598" cy="18859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21"/>
            <p:cNvCxnSpPr>
              <a:endCxn id="12" idx="0"/>
            </p:cNvCxnSpPr>
            <p:nvPr/>
          </p:nvCxnSpPr>
          <p:spPr>
            <a:xfrm>
              <a:off x="5011787" y="2265377"/>
              <a:ext cx="0" cy="406114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>
              <a:stCxn id="12" idx="2"/>
              <a:endCxn id="14" idx="0"/>
            </p:cNvCxnSpPr>
            <p:nvPr/>
          </p:nvCxnSpPr>
          <p:spPr>
            <a:xfrm>
              <a:off x="5011787" y="3021564"/>
              <a:ext cx="0" cy="288436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5011787" y="3660073"/>
              <a:ext cx="0" cy="288436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5011787" y="4298582"/>
              <a:ext cx="0" cy="288436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5011787" y="4937091"/>
              <a:ext cx="0" cy="288436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5011787" y="5575600"/>
              <a:ext cx="0" cy="288436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直接连接符 35"/>
          <p:cNvCxnSpPr/>
          <p:nvPr/>
        </p:nvCxnSpPr>
        <p:spPr>
          <a:xfrm rot="16200000">
            <a:off x="748913" y="2029248"/>
            <a:ext cx="0" cy="288436"/>
          </a:xfrm>
          <a:prstGeom prst="line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弧形 36"/>
          <p:cNvSpPr/>
          <p:nvPr/>
        </p:nvSpPr>
        <p:spPr>
          <a:xfrm flipH="1">
            <a:off x="515938" y="2173466"/>
            <a:ext cx="188598" cy="188598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连接符 39"/>
          <p:cNvCxnSpPr/>
          <p:nvPr/>
        </p:nvCxnSpPr>
        <p:spPr>
          <a:xfrm flipV="1">
            <a:off x="515938" y="2265378"/>
            <a:ext cx="0" cy="36793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弧形 41"/>
          <p:cNvSpPr/>
          <p:nvPr/>
        </p:nvSpPr>
        <p:spPr>
          <a:xfrm flipH="1" flipV="1">
            <a:off x="515938" y="5850475"/>
            <a:ext cx="188598" cy="188598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 flipH="1">
            <a:off x="604695" y="6039074"/>
            <a:ext cx="25640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931231" y="1103761"/>
            <a:ext cx="5185715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3200">
                <a:ln w="3175">
                  <a:noFill/>
                </a:ln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0"/>
                </a:gradFill>
                <a:effectLst>
                  <a:innerShdw dist="25400">
                    <a:schemeClr val="tx1"/>
                  </a:innerShdw>
                </a:effectLst>
                <a:latin typeface="Arial" panose="020B0604020202020204" pitchFamily="34" charset="0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7 </a:t>
            </a:r>
            <a:r>
              <a:rPr lang="zh-CN" altLang="en-US" sz="3200">
                <a:ln w="3175">
                  <a:noFill/>
                </a:ln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0"/>
                </a:gradFill>
                <a:effectLst>
                  <a:innerShdw dist="25400">
                    <a:schemeClr val="tx1"/>
                  </a:innerShdw>
                </a:effectLst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个步骤，实施智慧城市规划</a:t>
            </a:r>
          </a:p>
        </p:txBody>
      </p:sp>
      <p:sp>
        <p:nvSpPr>
          <p:cNvPr id="47" name="矩形 46"/>
          <p:cNvSpPr/>
          <p:nvPr/>
        </p:nvSpPr>
        <p:spPr>
          <a:xfrm>
            <a:off x="6261099" y="1065661"/>
            <a:ext cx="4403641" cy="6436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/>
              <a:t>智慧方法论和技术路线，与刚刚公布的</a:t>
            </a:r>
            <a:endParaRPr lang="en-US" altLang="zh-CN"/>
          </a:p>
          <a:p>
            <a:pPr algn="r">
              <a:lnSpc>
                <a:spcPct val="120000"/>
              </a:lnSpc>
            </a:pPr>
            <a:r>
              <a:rPr lang="en-US" altLang="zh-CN"/>
              <a:t>《</a:t>
            </a:r>
            <a:r>
              <a:rPr lang="zh-CN" altLang="en-US"/>
              <a:t>智慧城市 顶层设计指南</a:t>
            </a:r>
            <a:r>
              <a:rPr lang="en-US" altLang="zh-CN"/>
              <a:t>》</a:t>
            </a:r>
            <a:r>
              <a:rPr lang="zh-CN" altLang="en-US"/>
              <a:t>相契合</a:t>
            </a:r>
          </a:p>
        </p:txBody>
      </p:sp>
      <p:cxnSp>
        <p:nvCxnSpPr>
          <p:cNvPr id="51" name="直接连接符 50"/>
          <p:cNvCxnSpPr/>
          <p:nvPr/>
        </p:nvCxnSpPr>
        <p:spPr>
          <a:xfrm>
            <a:off x="7274515" y="1874977"/>
            <a:ext cx="2667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10147553" y="1874977"/>
            <a:ext cx="5263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V="1">
            <a:off x="10147553" y="1874977"/>
            <a:ext cx="0" cy="2984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H="1" flipV="1">
            <a:off x="9941515" y="1874976"/>
            <a:ext cx="206039" cy="2984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梯形 475"/>
          <p:cNvSpPr/>
          <p:nvPr/>
        </p:nvSpPr>
        <p:spPr>
          <a:xfrm rot="16200000">
            <a:off x="2903240" y="2930950"/>
            <a:ext cx="5882238" cy="857531"/>
          </a:xfrm>
          <a:prstGeom prst="trapezoid">
            <a:avLst>
              <a:gd name="adj" fmla="val 280346"/>
            </a:avLst>
          </a:prstGeom>
          <a:gradFill>
            <a:gsLst>
              <a:gs pos="0">
                <a:schemeClr val="accent3">
                  <a:alpha val="0"/>
                </a:schemeClr>
              </a:gs>
              <a:gs pos="83000">
                <a:schemeClr val="accent1">
                  <a:alpha val="20000"/>
                </a:schemeClr>
              </a:gs>
              <a:gs pos="28000">
                <a:schemeClr val="accent3">
                  <a:alpha val="20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顶层设计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2</a:t>
            </a:r>
            <a:endParaRPr lang="zh-CN" altLang="en-US"/>
          </a:p>
        </p:txBody>
      </p:sp>
      <p:grpSp>
        <p:nvGrpSpPr>
          <p:cNvPr id="467" name="组合 466"/>
          <p:cNvGrpSpPr/>
          <p:nvPr/>
        </p:nvGrpSpPr>
        <p:grpSpPr>
          <a:xfrm>
            <a:off x="6811764" y="5949066"/>
            <a:ext cx="4277304" cy="351768"/>
            <a:chOff x="6113992" y="4963182"/>
            <a:chExt cx="4277304" cy="351768"/>
          </a:xfrm>
        </p:grpSpPr>
        <p:sp>
          <p:nvSpPr>
            <p:cNvPr id="466" name="矩形 465"/>
            <p:cNvSpPr/>
            <p:nvPr/>
          </p:nvSpPr>
          <p:spPr>
            <a:xfrm>
              <a:off x="6113992" y="4963182"/>
              <a:ext cx="4277304" cy="35176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7099319" y="5031344"/>
              <a:ext cx="2306650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sz="1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新一代信息基础设施体系</a:t>
              </a:r>
            </a:p>
          </p:txBody>
        </p:sp>
      </p:grpSp>
      <p:grpSp>
        <p:nvGrpSpPr>
          <p:cNvPr id="421" name="组合 420"/>
          <p:cNvGrpSpPr/>
          <p:nvPr/>
        </p:nvGrpSpPr>
        <p:grpSpPr>
          <a:xfrm>
            <a:off x="6847194" y="5005587"/>
            <a:ext cx="809370" cy="893969"/>
            <a:chOff x="6958268" y="5456248"/>
            <a:chExt cx="809370" cy="893969"/>
          </a:xfrm>
        </p:grpSpPr>
        <p:grpSp>
          <p:nvGrpSpPr>
            <p:cNvPr id="46" name="组合 45"/>
            <p:cNvGrpSpPr/>
            <p:nvPr/>
          </p:nvGrpSpPr>
          <p:grpSpPr>
            <a:xfrm>
              <a:off x="7034902" y="5456248"/>
              <a:ext cx="656102" cy="656102"/>
              <a:chOff x="7182973" y="5054694"/>
              <a:chExt cx="656102" cy="656102"/>
            </a:xfrm>
          </p:grpSpPr>
          <p:sp>
            <p:nvSpPr>
              <p:cNvPr id="7" name="security-camera_139788"/>
              <p:cNvSpPr>
                <a:spLocks noChangeAspect="1"/>
              </p:cNvSpPr>
              <p:nvPr/>
            </p:nvSpPr>
            <p:spPr bwMode="auto">
              <a:xfrm>
                <a:off x="7290614" y="5184870"/>
                <a:ext cx="412243" cy="376698"/>
              </a:xfrm>
              <a:custGeom>
                <a:avLst/>
                <a:gdLst>
                  <a:gd name="T0" fmla="*/ 680 w 787"/>
                  <a:gd name="T1" fmla="*/ 547 h 720"/>
                  <a:gd name="T2" fmla="*/ 570 w 787"/>
                  <a:gd name="T3" fmla="*/ 559 h 720"/>
                  <a:gd name="T4" fmla="*/ 479 w 787"/>
                  <a:gd name="T5" fmla="*/ 520 h 720"/>
                  <a:gd name="T6" fmla="*/ 447 w 787"/>
                  <a:gd name="T7" fmla="*/ 421 h 720"/>
                  <a:gd name="T8" fmla="*/ 667 w 787"/>
                  <a:gd name="T9" fmla="*/ 254 h 720"/>
                  <a:gd name="T10" fmla="*/ 733 w 787"/>
                  <a:gd name="T11" fmla="*/ 14 h 720"/>
                  <a:gd name="T12" fmla="*/ 707 w 787"/>
                  <a:gd name="T13" fmla="*/ 14 h 720"/>
                  <a:gd name="T14" fmla="*/ 669 w 787"/>
                  <a:gd name="T15" fmla="*/ 227 h 720"/>
                  <a:gd name="T16" fmla="*/ 646 w 787"/>
                  <a:gd name="T17" fmla="*/ 152 h 720"/>
                  <a:gd name="T18" fmla="*/ 621 w 787"/>
                  <a:gd name="T19" fmla="*/ 86 h 720"/>
                  <a:gd name="T20" fmla="*/ 596 w 787"/>
                  <a:gd name="T21" fmla="*/ 53 h 720"/>
                  <a:gd name="T22" fmla="*/ 6 w 787"/>
                  <a:gd name="T23" fmla="*/ 410 h 720"/>
                  <a:gd name="T24" fmla="*/ 2 w 787"/>
                  <a:gd name="T25" fmla="*/ 428 h 720"/>
                  <a:gd name="T26" fmla="*/ 61 w 787"/>
                  <a:gd name="T27" fmla="*/ 494 h 720"/>
                  <a:gd name="T28" fmla="*/ 59 w 787"/>
                  <a:gd name="T29" fmla="*/ 524 h 720"/>
                  <a:gd name="T30" fmla="*/ 50 w 787"/>
                  <a:gd name="T31" fmla="*/ 565 h 720"/>
                  <a:gd name="T32" fmla="*/ 124 w 787"/>
                  <a:gd name="T33" fmla="*/ 624 h 720"/>
                  <a:gd name="T34" fmla="*/ 134 w 787"/>
                  <a:gd name="T35" fmla="*/ 625 h 720"/>
                  <a:gd name="T36" fmla="*/ 162 w 787"/>
                  <a:gd name="T37" fmla="*/ 585 h 720"/>
                  <a:gd name="T38" fmla="*/ 181 w 787"/>
                  <a:gd name="T39" fmla="*/ 593 h 720"/>
                  <a:gd name="T40" fmla="*/ 233 w 787"/>
                  <a:gd name="T41" fmla="*/ 542 h 720"/>
                  <a:gd name="T42" fmla="*/ 320 w 787"/>
                  <a:gd name="T43" fmla="*/ 499 h 720"/>
                  <a:gd name="T44" fmla="*/ 399 w 787"/>
                  <a:gd name="T45" fmla="*/ 584 h 720"/>
                  <a:gd name="T46" fmla="*/ 400 w 787"/>
                  <a:gd name="T47" fmla="*/ 612 h 720"/>
                  <a:gd name="T48" fmla="*/ 570 w 787"/>
                  <a:gd name="T49" fmla="*/ 666 h 720"/>
                  <a:gd name="T50" fmla="*/ 680 w 787"/>
                  <a:gd name="T51" fmla="*/ 679 h 720"/>
                  <a:gd name="T52" fmla="*/ 787 w 787"/>
                  <a:gd name="T53" fmla="*/ 720 h 720"/>
                  <a:gd name="T54" fmla="*/ 721 w 787"/>
                  <a:gd name="T55" fmla="*/ 506 h 720"/>
                  <a:gd name="T56" fmla="*/ 164 w 787"/>
                  <a:gd name="T57" fmla="*/ 555 h 720"/>
                  <a:gd name="T58" fmla="*/ 122 w 787"/>
                  <a:gd name="T59" fmla="*/ 530 h 720"/>
                  <a:gd name="T60" fmla="*/ 85 w 787"/>
                  <a:gd name="T61" fmla="*/ 506 h 720"/>
                  <a:gd name="T62" fmla="*/ 98 w 787"/>
                  <a:gd name="T63" fmla="*/ 509 h 720"/>
                  <a:gd name="T64" fmla="*/ 109 w 787"/>
                  <a:gd name="T65" fmla="*/ 510 h 720"/>
                  <a:gd name="T66" fmla="*/ 112 w 787"/>
                  <a:gd name="T67" fmla="*/ 510 h 720"/>
                  <a:gd name="T68" fmla="*/ 134 w 787"/>
                  <a:gd name="T69" fmla="*/ 504 h 720"/>
                  <a:gd name="T70" fmla="*/ 151 w 787"/>
                  <a:gd name="T71" fmla="*/ 508 h 720"/>
                  <a:gd name="T72" fmla="*/ 178 w 787"/>
                  <a:gd name="T73" fmla="*/ 563 h 720"/>
                  <a:gd name="T74" fmla="*/ 231 w 787"/>
                  <a:gd name="T75" fmla="*/ 516 h 720"/>
                  <a:gd name="T76" fmla="*/ 221 w 787"/>
                  <a:gd name="T77" fmla="*/ 515 h 720"/>
                  <a:gd name="T78" fmla="*/ 213 w 787"/>
                  <a:gd name="T79" fmla="*/ 513 h 720"/>
                  <a:gd name="T80" fmla="*/ 166 w 787"/>
                  <a:gd name="T81" fmla="*/ 485 h 720"/>
                  <a:gd name="T82" fmla="*/ 165 w 787"/>
                  <a:gd name="T83" fmla="*/ 485 h 720"/>
                  <a:gd name="T84" fmla="*/ 622 w 787"/>
                  <a:gd name="T85" fmla="*/ 205 h 720"/>
                  <a:gd name="T86" fmla="*/ 643 w 787"/>
                  <a:gd name="T87" fmla="*/ 227 h 720"/>
                  <a:gd name="T88" fmla="*/ 600 w 787"/>
                  <a:gd name="T89" fmla="*/ 240 h 720"/>
                  <a:gd name="T90" fmla="*/ 640 w 787"/>
                  <a:gd name="T91" fmla="*/ 254 h 720"/>
                  <a:gd name="T92" fmla="*/ 432 w 787"/>
                  <a:gd name="T93" fmla="*/ 399 h 720"/>
                  <a:gd name="T94" fmla="*/ 312 w 787"/>
                  <a:gd name="T95" fmla="*/ 471 h 720"/>
                  <a:gd name="T96" fmla="*/ 250 w 787"/>
                  <a:gd name="T97" fmla="*/ 511 h 720"/>
                  <a:gd name="T98" fmla="*/ 344 w 787"/>
                  <a:gd name="T99" fmla="*/ 484 h 720"/>
                  <a:gd name="T100" fmla="*/ 423 w 787"/>
                  <a:gd name="T101" fmla="*/ 436 h 720"/>
                  <a:gd name="T102" fmla="*/ 451 w 787"/>
                  <a:gd name="T103" fmla="*/ 529 h 720"/>
                  <a:gd name="T104" fmla="*/ 432 w 787"/>
                  <a:gd name="T105" fmla="*/ 542 h 720"/>
                  <a:gd name="T106" fmla="*/ 424 w 787"/>
                  <a:gd name="T107" fmla="*/ 550 h 720"/>
                  <a:gd name="T108" fmla="*/ 418 w 787"/>
                  <a:gd name="T109" fmla="*/ 557 h 720"/>
                  <a:gd name="T110" fmla="*/ 440 w 787"/>
                  <a:gd name="T111" fmla="*/ 612 h 720"/>
                  <a:gd name="T112" fmla="*/ 547 w 787"/>
                  <a:gd name="T113" fmla="*/ 612 h 720"/>
                  <a:gd name="T114" fmla="*/ 583 w 787"/>
                  <a:gd name="T115" fmla="*/ 639 h 720"/>
                  <a:gd name="T116" fmla="*/ 585 w 787"/>
                  <a:gd name="T117" fmla="*/ 627 h 720"/>
                  <a:gd name="T118" fmla="*/ 587 w 787"/>
                  <a:gd name="T119" fmla="*/ 612 h 720"/>
                  <a:gd name="T120" fmla="*/ 585 w 787"/>
                  <a:gd name="T121" fmla="*/ 598 h 720"/>
                  <a:gd name="T122" fmla="*/ 583 w 787"/>
                  <a:gd name="T123" fmla="*/ 586 h 720"/>
                  <a:gd name="T124" fmla="*/ 680 w 787"/>
                  <a:gd name="T125" fmla="*/ 639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87" h="720">
                    <a:moveTo>
                      <a:pt x="721" y="506"/>
                    </a:moveTo>
                    <a:cubicBezTo>
                      <a:pt x="698" y="506"/>
                      <a:pt x="680" y="524"/>
                      <a:pt x="680" y="547"/>
                    </a:cubicBezTo>
                    <a:lnTo>
                      <a:pt x="680" y="559"/>
                    </a:lnTo>
                    <a:lnTo>
                      <a:pt x="570" y="559"/>
                    </a:lnTo>
                    <a:cubicBezTo>
                      <a:pt x="553" y="535"/>
                      <a:pt x="525" y="519"/>
                      <a:pt x="493" y="519"/>
                    </a:cubicBezTo>
                    <a:cubicBezTo>
                      <a:pt x="488" y="519"/>
                      <a:pt x="484" y="520"/>
                      <a:pt x="479" y="520"/>
                    </a:cubicBezTo>
                    <a:cubicBezTo>
                      <a:pt x="460" y="499"/>
                      <a:pt x="454" y="465"/>
                      <a:pt x="449" y="432"/>
                    </a:cubicBezTo>
                    <a:cubicBezTo>
                      <a:pt x="448" y="428"/>
                      <a:pt x="448" y="425"/>
                      <a:pt x="447" y="421"/>
                    </a:cubicBezTo>
                    <a:lnTo>
                      <a:pt x="637" y="305"/>
                    </a:lnTo>
                    <a:cubicBezTo>
                      <a:pt x="653" y="295"/>
                      <a:pt x="663" y="277"/>
                      <a:pt x="667" y="254"/>
                    </a:cubicBezTo>
                    <a:lnTo>
                      <a:pt x="733" y="254"/>
                    </a:lnTo>
                    <a:lnTo>
                      <a:pt x="733" y="14"/>
                    </a:lnTo>
                    <a:cubicBezTo>
                      <a:pt x="733" y="6"/>
                      <a:pt x="727" y="0"/>
                      <a:pt x="720" y="0"/>
                    </a:cubicBezTo>
                    <a:cubicBezTo>
                      <a:pt x="713" y="0"/>
                      <a:pt x="707" y="6"/>
                      <a:pt x="707" y="14"/>
                    </a:cubicBezTo>
                    <a:lnTo>
                      <a:pt x="707" y="227"/>
                    </a:lnTo>
                    <a:lnTo>
                      <a:pt x="669" y="227"/>
                    </a:lnTo>
                    <a:cubicBezTo>
                      <a:pt x="669" y="203"/>
                      <a:pt x="662" y="179"/>
                      <a:pt x="652" y="161"/>
                    </a:cubicBezTo>
                    <a:lnTo>
                      <a:pt x="646" y="152"/>
                    </a:lnTo>
                    <a:cubicBezTo>
                      <a:pt x="644" y="149"/>
                      <a:pt x="641" y="147"/>
                      <a:pt x="637" y="146"/>
                    </a:cubicBezTo>
                    <a:cubicBezTo>
                      <a:pt x="637" y="124"/>
                      <a:pt x="631" y="102"/>
                      <a:pt x="621" y="86"/>
                    </a:cubicBezTo>
                    <a:lnTo>
                      <a:pt x="604" y="59"/>
                    </a:lnTo>
                    <a:cubicBezTo>
                      <a:pt x="603" y="56"/>
                      <a:pt x="600" y="54"/>
                      <a:pt x="596" y="53"/>
                    </a:cubicBezTo>
                    <a:cubicBezTo>
                      <a:pt x="593" y="52"/>
                      <a:pt x="589" y="53"/>
                      <a:pt x="586" y="54"/>
                    </a:cubicBezTo>
                    <a:lnTo>
                      <a:pt x="6" y="410"/>
                    </a:lnTo>
                    <a:cubicBezTo>
                      <a:pt x="3" y="412"/>
                      <a:pt x="1" y="415"/>
                      <a:pt x="0" y="418"/>
                    </a:cubicBezTo>
                    <a:cubicBezTo>
                      <a:pt x="0" y="421"/>
                      <a:pt x="0" y="425"/>
                      <a:pt x="2" y="428"/>
                    </a:cubicBezTo>
                    <a:lnTo>
                      <a:pt x="19" y="455"/>
                    </a:lnTo>
                    <a:cubicBezTo>
                      <a:pt x="27" y="469"/>
                      <a:pt x="43" y="484"/>
                      <a:pt x="61" y="494"/>
                    </a:cubicBezTo>
                    <a:lnTo>
                      <a:pt x="54" y="506"/>
                    </a:lnTo>
                    <a:cubicBezTo>
                      <a:pt x="50" y="512"/>
                      <a:pt x="52" y="520"/>
                      <a:pt x="59" y="524"/>
                    </a:cubicBezTo>
                    <a:lnTo>
                      <a:pt x="70" y="531"/>
                    </a:lnTo>
                    <a:lnTo>
                      <a:pt x="50" y="565"/>
                    </a:lnTo>
                    <a:cubicBezTo>
                      <a:pt x="46" y="572"/>
                      <a:pt x="49" y="580"/>
                      <a:pt x="55" y="584"/>
                    </a:cubicBezTo>
                    <a:lnTo>
                      <a:pt x="124" y="624"/>
                    </a:lnTo>
                    <a:cubicBezTo>
                      <a:pt x="126" y="625"/>
                      <a:pt x="128" y="626"/>
                      <a:pt x="131" y="626"/>
                    </a:cubicBezTo>
                    <a:cubicBezTo>
                      <a:pt x="132" y="626"/>
                      <a:pt x="133" y="626"/>
                      <a:pt x="134" y="625"/>
                    </a:cubicBezTo>
                    <a:cubicBezTo>
                      <a:pt x="137" y="624"/>
                      <a:pt x="140" y="622"/>
                      <a:pt x="142" y="619"/>
                    </a:cubicBezTo>
                    <a:lnTo>
                      <a:pt x="162" y="585"/>
                    </a:lnTo>
                    <a:lnTo>
                      <a:pt x="174" y="591"/>
                    </a:lnTo>
                    <a:cubicBezTo>
                      <a:pt x="176" y="593"/>
                      <a:pt x="178" y="593"/>
                      <a:pt x="181" y="593"/>
                    </a:cubicBezTo>
                    <a:cubicBezTo>
                      <a:pt x="184" y="593"/>
                      <a:pt x="188" y="592"/>
                      <a:pt x="190" y="589"/>
                    </a:cubicBezTo>
                    <a:lnTo>
                      <a:pt x="233" y="542"/>
                    </a:lnTo>
                    <a:cubicBezTo>
                      <a:pt x="244" y="542"/>
                      <a:pt x="255" y="539"/>
                      <a:pt x="264" y="534"/>
                    </a:cubicBezTo>
                    <a:lnTo>
                      <a:pt x="320" y="499"/>
                    </a:lnTo>
                    <a:cubicBezTo>
                      <a:pt x="323" y="502"/>
                      <a:pt x="326" y="504"/>
                      <a:pt x="329" y="506"/>
                    </a:cubicBezTo>
                    <a:cubicBezTo>
                      <a:pt x="360" y="528"/>
                      <a:pt x="393" y="551"/>
                      <a:pt x="399" y="584"/>
                    </a:cubicBezTo>
                    <a:cubicBezTo>
                      <a:pt x="399" y="587"/>
                      <a:pt x="401" y="589"/>
                      <a:pt x="403" y="591"/>
                    </a:cubicBezTo>
                    <a:cubicBezTo>
                      <a:pt x="401" y="598"/>
                      <a:pt x="400" y="605"/>
                      <a:pt x="400" y="612"/>
                    </a:cubicBezTo>
                    <a:cubicBezTo>
                      <a:pt x="400" y="664"/>
                      <a:pt x="442" y="706"/>
                      <a:pt x="493" y="706"/>
                    </a:cubicBezTo>
                    <a:cubicBezTo>
                      <a:pt x="525" y="706"/>
                      <a:pt x="553" y="690"/>
                      <a:pt x="570" y="666"/>
                    </a:cubicBezTo>
                    <a:lnTo>
                      <a:pt x="680" y="666"/>
                    </a:lnTo>
                    <a:lnTo>
                      <a:pt x="680" y="679"/>
                    </a:lnTo>
                    <a:cubicBezTo>
                      <a:pt x="680" y="702"/>
                      <a:pt x="698" y="720"/>
                      <a:pt x="721" y="720"/>
                    </a:cubicBezTo>
                    <a:lnTo>
                      <a:pt x="787" y="720"/>
                    </a:lnTo>
                    <a:lnTo>
                      <a:pt x="787" y="506"/>
                    </a:lnTo>
                    <a:lnTo>
                      <a:pt x="721" y="506"/>
                    </a:lnTo>
                    <a:close/>
                    <a:moveTo>
                      <a:pt x="178" y="563"/>
                    </a:moveTo>
                    <a:lnTo>
                      <a:pt x="164" y="555"/>
                    </a:lnTo>
                    <a:lnTo>
                      <a:pt x="164" y="555"/>
                    </a:lnTo>
                    <a:lnTo>
                      <a:pt x="122" y="530"/>
                    </a:lnTo>
                    <a:lnTo>
                      <a:pt x="84" y="508"/>
                    </a:lnTo>
                    <a:lnTo>
                      <a:pt x="85" y="506"/>
                    </a:lnTo>
                    <a:cubicBezTo>
                      <a:pt x="86" y="506"/>
                      <a:pt x="87" y="506"/>
                      <a:pt x="88" y="507"/>
                    </a:cubicBezTo>
                    <a:cubicBezTo>
                      <a:pt x="91" y="507"/>
                      <a:pt x="94" y="508"/>
                      <a:pt x="98" y="509"/>
                    </a:cubicBezTo>
                    <a:cubicBezTo>
                      <a:pt x="99" y="509"/>
                      <a:pt x="101" y="509"/>
                      <a:pt x="102" y="509"/>
                    </a:cubicBezTo>
                    <a:cubicBezTo>
                      <a:pt x="104" y="509"/>
                      <a:pt x="107" y="510"/>
                      <a:pt x="109" y="510"/>
                    </a:cubicBezTo>
                    <a:cubicBezTo>
                      <a:pt x="110" y="510"/>
                      <a:pt x="110" y="510"/>
                      <a:pt x="111" y="510"/>
                    </a:cubicBezTo>
                    <a:cubicBezTo>
                      <a:pt x="111" y="510"/>
                      <a:pt x="112" y="510"/>
                      <a:pt x="112" y="510"/>
                    </a:cubicBezTo>
                    <a:cubicBezTo>
                      <a:pt x="120" y="509"/>
                      <a:pt x="127" y="507"/>
                      <a:pt x="133" y="504"/>
                    </a:cubicBezTo>
                    <a:cubicBezTo>
                      <a:pt x="133" y="504"/>
                      <a:pt x="134" y="504"/>
                      <a:pt x="134" y="504"/>
                    </a:cubicBezTo>
                    <a:lnTo>
                      <a:pt x="150" y="507"/>
                    </a:lnTo>
                    <a:cubicBezTo>
                      <a:pt x="151" y="507"/>
                      <a:pt x="151" y="507"/>
                      <a:pt x="151" y="508"/>
                    </a:cubicBezTo>
                    <a:cubicBezTo>
                      <a:pt x="165" y="520"/>
                      <a:pt x="183" y="531"/>
                      <a:pt x="201" y="537"/>
                    </a:cubicBezTo>
                    <a:lnTo>
                      <a:pt x="178" y="563"/>
                    </a:lnTo>
                    <a:close/>
                    <a:moveTo>
                      <a:pt x="250" y="511"/>
                    </a:moveTo>
                    <a:cubicBezTo>
                      <a:pt x="245" y="514"/>
                      <a:pt x="238" y="516"/>
                      <a:pt x="231" y="516"/>
                    </a:cubicBezTo>
                    <a:cubicBezTo>
                      <a:pt x="230" y="516"/>
                      <a:pt x="228" y="515"/>
                      <a:pt x="227" y="515"/>
                    </a:cubicBezTo>
                    <a:cubicBezTo>
                      <a:pt x="225" y="515"/>
                      <a:pt x="223" y="515"/>
                      <a:pt x="221" y="515"/>
                    </a:cubicBezTo>
                    <a:cubicBezTo>
                      <a:pt x="220" y="514"/>
                      <a:pt x="220" y="514"/>
                      <a:pt x="219" y="514"/>
                    </a:cubicBezTo>
                    <a:cubicBezTo>
                      <a:pt x="217" y="514"/>
                      <a:pt x="215" y="513"/>
                      <a:pt x="213" y="513"/>
                    </a:cubicBezTo>
                    <a:cubicBezTo>
                      <a:pt x="212" y="513"/>
                      <a:pt x="212" y="512"/>
                      <a:pt x="212" y="512"/>
                    </a:cubicBezTo>
                    <a:cubicBezTo>
                      <a:pt x="196" y="508"/>
                      <a:pt x="179" y="498"/>
                      <a:pt x="166" y="485"/>
                    </a:cubicBezTo>
                    <a:cubicBezTo>
                      <a:pt x="166" y="485"/>
                      <a:pt x="166" y="485"/>
                      <a:pt x="166" y="485"/>
                    </a:cubicBezTo>
                    <a:cubicBezTo>
                      <a:pt x="165" y="485"/>
                      <a:pt x="165" y="485"/>
                      <a:pt x="165" y="485"/>
                    </a:cubicBezTo>
                    <a:lnTo>
                      <a:pt x="491" y="285"/>
                    </a:lnTo>
                    <a:lnTo>
                      <a:pt x="622" y="205"/>
                    </a:lnTo>
                    <a:cubicBezTo>
                      <a:pt x="627" y="201"/>
                      <a:pt x="632" y="197"/>
                      <a:pt x="636" y="191"/>
                    </a:cubicBezTo>
                    <a:cubicBezTo>
                      <a:pt x="640" y="202"/>
                      <a:pt x="642" y="215"/>
                      <a:pt x="643" y="227"/>
                    </a:cubicBezTo>
                    <a:lnTo>
                      <a:pt x="613" y="227"/>
                    </a:lnTo>
                    <a:cubicBezTo>
                      <a:pt x="606" y="227"/>
                      <a:pt x="600" y="233"/>
                      <a:pt x="600" y="240"/>
                    </a:cubicBezTo>
                    <a:cubicBezTo>
                      <a:pt x="600" y="248"/>
                      <a:pt x="606" y="254"/>
                      <a:pt x="613" y="254"/>
                    </a:cubicBezTo>
                    <a:lnTo>
                      <a:pt x="640" y="254"/>
                    </a:lnTo>
                    <a:cubicBezTo>
                      <a:pt x="637" y="267"/>
                      <a:pt x="631" y="277"/>
                      <a:pt x="623" y="282"/>
                    </a:cubicBezTo>
                    <a:lnTo>
                      <a:pt x="432" y="399"/>
                    </a:lnTo>
                    <a:cubicBezTo>
                      <a:pt x="430" y="399"/>
                      <a:pt x="427" y="400"/>
                      <a:pt x="425" y="401"/>
                    </a:cubicBezTo>
                    <a:lnTo>
                      <a:pt x="312" y="471"/>
                    </a:lnTo>
                    <a:cubicBezTo>
                      <a:pt x="311" y="472"/>
                      <a:pt x="309" y="474"/>
                      <a:pt x="308" y="475"/>
                    </a:cubicBezTo>
                    <a:lnTo>
                      <a:pt x="250" y="511"/>
                    </a:lnTo>
                    <a:close/>
                    <a:moveTo>
                      <a:pt x="418" y="557"/>
                    </a:moveTo>
                    <a:cubicBezTo>
                      <a:pt x="403" y="526"/>
                      <a:pt x="372" y="504"/>
                      <a:pt x="344" y="484"/>
                    </a:cubicBezTo>
                    <a:lnTo>
                      <a:pt x="344" y="484"/>
                    </a:lnTo>
                    <a:lnTo>
                      <a:pt x="423" y="436"/>
                    </a:lnTo>
                    <a:cubicBezTo>
                      <a:pt x="428" y="468"/>
                      <a:pt x="433" y="503"/>
                      <a:pt x="451" y="529"/>
                    </a:cubicBezTo>
                    <a:cubicBezTo>
                      <a:pt x="451" y="529"/>
                      <a:pt x="451" y="529"/>
                      <a:pt x="451" y="529"/>
                    </a:cubicBezTo>
                    <a:cubicBezTo>
                      <a:pt x="445" y="533"/>
                      <a:pt x="439" y="537"/>
                      <a:pt x="433" y="541"/>
                    </a:cubicBezTo>
                    <a:cubicBezTo>
                      <a:pt x="433" y="541"/>
                      <a:pt x="433" y="542"/>
                      <a:pt x="432" y="542"/>
                    </a:cubicBezTo>
                    <a:cubicBezTo>
                      <a:pt x="430" y="544"/>
                      <a:pt x="428" y="546"/>
                      <a:pt x="426" y="548"/>
                    </a:cubicBezTo>
                    <a:cubicBezTo>
                      <a:pt x="425" y="549"/>
                      <a:pt x="425" y="550"/>
                      <a:pt x="424" y="550"/>
                    </a:cubicBezTo>
                    <a:cubicBezTo>
                      <a:pt x="422" y="552"/>
                      <a:pt x="421" y="554"/>
                      <a:pt x="419" y="556"/>
                    </a:cubicBezTo>
                    <a:cubicBezTo>
                      <a:pt x="419" y="557"/>
                      <a:pt x="418" y="557"/>
                      <a:pt x="418" y="557"/>
                    </a:cubicBezTo>
                    <a:close/>
                    <a:moveTo>
                      <a:pt x="493" y="666"/>
                    </a:moveTo>
                    <a:cubicBezTo>
                      <a:pt x="464" y="666"/>
                      <a:pt x="440" y="642"/>
                      <a:pt x="440" y="612"/>
                    </a:cubicBezTo>
                    <a:cubicBezTo>
                      <a:pt x="440" y="583"/>
                      <a:pt x="464" y="559"/>
                      <a:pt x="493" y="559"/>
                    </a:cubicBezTo>
                    <a:cubicBezTo>
                      <a:pt x="523" y="559"/>
                      <a:pt x="547" y="583"/>
                      <a:pt x="547" y="612"/>
                    </a:cubicBezTo>
                    <a:cubicBezTo>
                      <a:pt x="547" y="642"/>
                      <a:pt x="523" y="666"/>
                      <a:pt x="493" y="666"/>
                    </a:cubicBezTo>
                    <a:close/>
                    <a:moveTo>
                      <a:pt x="583" y="639"/>
                    </a:moveTo>
                    <a:cubicBezTo>
                      <a:pt x="583" y="639"/>
                      <a:pt x="583" y="639"/>
                      <a:pt x="583" y="639"/>
                    </a:cubicBezTo>
                    <a:cubicBezTo>
                      <a:pt x="584" y="635"/>
                      <a:pt x="585" y="631"/>
                      <a:pt x="585" y="627"/>
                    </a:cubicBezTo>
                    <a:cubicBezTo>
                      <a:pt x="586" y="626"/>
                      <a:pt x="586" y="626"/>
                      <a:pt x="586" y="625"/>
                    </a:cubicBezTo>
                    <a:cubicBezTo>
                      <a:pt x="586" y="621"/>
                      <a:pt x="587" y="617"/>
                      <a:pt x="587" y="612"/>
                    </a:cubicBezTo>
                    <a:cubicBezTo>
                      <a:pt x="587" y="608"/>
                      <a:pt x="586" y="604"/>
                      <a:pt x="586" y="600"/>
                    </a:cubicBezTo>
                    <a:cubicBezTo>
                      <a:pt x="586" y="599"/>
                      <a:pt x="586" y="598"/>
                      <a:pt x="585" y="598"/>
                    </a:cubicBezTo>
                    <a:cubicBezTo>
                      <a:pt x="585" y="594"/>
                      <a:pt x="584" y="590"/>
                      <a:pt x="583" y="586"/>
                    </a:cubicBezTo>
                    <a:cubicBezTo>
                      <a:pt x="583" y="586"/>
                      <a:pt x="583" y="586"/>
                      <a:pt x="583" y="586"/>
                    </a:cubicBezTo>
                    <a:lnTo>
                      <a:pt x="680" y="586"/>
                    </a:lnTo>
                    <a:lnTo>
                      <a:pt x="680" y="639"/>
                    </a:lnTo>
                    <a:lnTo>
                      <a:pt x="583" y="63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00" scaled="1"/>
              </a:gradFill>
              <a:ln>
                <a:noFill/>
              </a:ln>
            </p:spPr>
          </p:sp>
          <p:sp>
            <p:nvSpPr>
              <p:cNvPr id="41" name="椭圆 40"/>
              <p:cNvSpPr/>
              <p:nvPr/>
            </p:nvSpPr>
            <p:spPr>
              <a:xfrm>
                <a:off x="7182973" y="5054694"/>
                <a:ext cx="656102" cy="656102"/>
              </a:xfrm>
              <a:prstGeom prst="ellipse">
                <a:avLst/>
              </a:prstGeom>
              <a:noFill/>
              <a:ln w="12700" cap="flat" cmpd="sng" algn="ctr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8" name="矩形 47"/>
            <p:cNvSpPr/>
            <p:nvPr/>
          </p:nvSpPr>
          <p:spPr>
            <a:xfrm>
              <a:off x="6958268" y="6165551"/>
              <a:ext cx="809370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sz="1200">
                  <a:latin typeface="+mn-ea"/>
                </a:rPr>
                <a:t>感知识别</a:t>
              </a:r>
            </a:p>
          </p:txBody>
        </p:sp>
      </p:grpSp>
      <p:grpSp>
        <p:nvGrpSpPr>
          <p:cNvPr id="422" name="组合 421"/>
          <p:cNvGrpSpPr/>
          <p:nvPr/>
        </p:nvGrpSpPr>
        <p:grpSpPr>
          <a:xfrm>
            <a:off x="8553482" y="5005587"/>
            <a:ext cx="809370" cy="893969"/>
            <a:chOff x="8133780" y="5456248"/>
            <a:chExt cx="809370" cy="893969"/>
          </a:xfrm>
        </p:grpSpPr>
        <p:grpSp>
          <p:nvGrpSpPr>
            <p:cNvPr id="45" name="组合 44"/>
            <p:cNvGrpSpPr/>
            <p:nvPr/>
          </p:nvGrpSpPr>
          <p:grpSpPr>
            <a:xfrm>
              <a:off x="8210414" y="5456248"/>
              <a:ext cx="656102" cy="656102"/>
              <a:chOff x="8487856" y="5054694"/>
              <a:chExt cx="656102" cy="656102"/>
            </a:xfrm>
          </p:grpSpPr>
          <p:sp>
            <p:nvSpPr>
              <p:cNvPr id="9" name="security-camera_139788"/>
              <p:cNvSpPr>
                <a:spLocks noChangeAspect="1"/>
              </p:cNvSpPr>
              <p:nvPr/>
            </p:nvSpPr>
            <p:spPr bwMode="auto">
              <a:xfrm>
                <a:off x="8664415" y="5176624"/>
                <a:ext cx="302985" cy="412242"/>
              </a:xfrm>
              <a:custGeom>
                <a:avLst/>
                <a:gdLst>
                  <a:gd name="connsiteX0" fmla="*/ 222430 w 445007"/>
                  <a:gd name="connsiteY0" fmla="*/ 377339 h 605477"/>
                  <a:gd name="connsiteX1" fmla="*/ 152168 w 445007"/>
                  <a:gd name="connsiteY1" fmla="*/ 439146 h 605477"/>
                  <a:gd name="connsiteX2" fmla="*/ 292692 w 445007"/>
                  <a:gd name="connsiteY2" fmla="*/ 439146 h 605477"/>
                  <a:gd name="connsiteX3" fmla="*/ 265448 w 445007"/>
                  <a:gd name="connsiteY3" fmla="*/ 339515 h 605477"/>
                  <a:gd name="connsiteX4" fmla="*/ 246568 w 445007"/>
                  <a:gd name="connsiteY4" fmla="*/ 356100 h 605477"/>
                  <a:gd name="connsiteX5" fmla="*/ 286359 w 445007"/>
                  <a:gd name="connsiteY5" fmla="*/ 391060 h 605477"/>
                  <a:gd name="connsiteX6" fmla="*/ 265448 w 445007"/>
                  <a:gd name="connsiteY6" fmla="*/ 339515 h 605477"/>
                  <a:gd name="connsiteX7" fmla="*/ 179532 w 445007"/>
                  <a:gd name="connsiteY7" fmla="*/ 339515 h 605477"/>
                  <a:gd name="connsiteX8" fmla="*/ 158860 w 445007"/>
                  <a:gd name="connsiteY8" fmla="*/ 390941 h 605477"/>
                  <a:gd name="connsiteX9" fmla="*/ 198292 w 445007"/>
                  <a:gd name="connsiteY9" fmla="*/ 356100 h 605477"/>
                  <a:gd name="connsiteX10" fmla="*/ 215141 w 445007"/>
                  <a:gd name="connsiteY10" fmla="*/ 185115 h 605477"/>
                  <a:gd name="connsiteX11" fmla="*/ 190645 w 445007"/>
                  <a:gd name="connsiteY11" fmla="*/ 306940 h 605477"/>
                  <a:gd name="connsiteX12" fmla="*/ 222430 w 445007"/>
                  <a:gd name="connsiteY12" fmla="*/ 334980 h 605477"/>
                  <a:gd name="connsiteX13" fmla="*/ 254335 w 445007"/>
                  <a:gd name="connsiteY13" fmla="*/ 306821 h 605477"/>
                  <a:gd name="connsiteX14" fmla="*/ 229958 w 445007"/>
                  <a:gd name="connsiteY14" fmla="*/ 185115 h 605477"/>
                  <a:gd name="connsiteX15" fmla="*/ 222549 w 445007"/>
                  <a:gd name="connsiteY15" fmla="*/ 185593 h 605477"/>
                  <a:gd name="connsiteX16" fmla="*/ 215141 w 445007"/>
                  <a:gd name="connsiteY16" fmla="*/ 185115 h 605477"/>
                  <a:gd name="connsiteX17" fmla="*/ 222549 w 445007"/>
                  <a:gd name="connsiteY17" fmla="*/ 90137 h 605477"/>
                  <a:gd name="connsiteX18" fmla="*/ 270347 w 445007"/>
                  <a:gd name="connsiteY18" fmla="*/ 137865 h 605477"/>
                  <a:gd name="connsiteX19" fmla="*/ 260907 w 445007"/>
                  <a:gd name="connsiteY19" fmla="*/ 166382 h 605477"/>
                  <a:gd name="connsiteX20" fmla="*/ 345389 w 445007"/>
                  <a:gd name="connsiteY20" fmla="*/ 440459 h 605477"/>
                  <a:gd name="connsiteX21" fmla="*/ 430946 w 445007"/>
                  <a:gd name="connsiteY21" fmla="*/ 580062 h 605477"/>
                  <a:gd name="connsiteX22" fmla="*/ 432380 w 445007"/>
                  <a:gd name="connsiteY22" fmla="*/ 596648 h 605477"/>
                  <a:gd name="connsiteX23" fmla="*/ 418160 w 445007"/>
                  <a:gd name="connsiteY23" fmla="*/ 605477 h 605477"/>
                  <a:gd name="connsiteX24" fmla="*/ 302132 w 445007"/>
                  <a:gd name="connsiteY24" fmla="*/ 605477 h 605477"/>
                  <a:gd name="connsiteX25" fmla="*/ 286239 w 445007"/>
                  <a:gd name="connsiteY25" fmla="*/ 589488 h 605477"/>
                  <a:gd name="connsiteX26" fmla="*/ 222549 w 445007"/>
                  <a:gd name="connsiteY26" fmla="*/ 525891 h 605477"/>
                  <a:gd name="connsiteX27" fmla="*/ 158740 w 445007"/>
                  <a:gd name="connsiteY27" fmla="*/ 589488 h 605477"/>
                  <a:gd name="connsiteX28" fmla="*/ 142847 w 445007"/>
                  <a:gd name="connsiteY28" fmla="*/ 605477 h 605477"/>
                  <a:gd name="connsiteX29" fmla="*/ 26939 w 445007"/>
                  <a:gd name="connsiteY29" fmla="*/ 605477 h 605477"/>
                  <a:gd name="connsiteX30" fmla="*/ 12719 w 445007"/>
                  <a:gd name="connsiteY30" fmla="*/ 596648 h 605477"/>
                  <a:gd name="connsiteX31" fmla="*/ 14153 w 445007"/>
                  <a:gd name="connsiteY31" fmla="*/ 580062 h 605477"/>
                  <a:gd name="connsiteX32" fmla="*/ 95767 w 445007"/>
                  <a:gd name="connsiteY32" fmla="*/ 447856 h 605477"/>
                  <a:gd name="connsiteX33" fmla="*/ 99710 w 445007"/>
                  <a:gd name="connsiteY33" fmla="*/ 440459 h 605477"/>
                  <a:gd name="connsiteX34" fmla="*/ 156589 w 445007"/>
                  <a:gd name="connsiteY34" fmla="*/ 307895 h 605477"/>
                  <a:gd name="connsiteX35" fmla="*/ 157187 w 445007"/>
                  <a:gd name="connsiteY35" fmla="*/ 305986 h 605477"/>
                  <a:gd name="connsiteX36" fmla="*/ 184192 w 445007"/>
                  <a:gd name="connsiteY36" fmla="*/ 166382 h 605477"/>
                  <a:gd name="connsiteX37" fmla="*/ 174752 w 445007"/>
                  <a:gd name="connsiteY37" fmla="*/ 137865 h 605477"/>
                  <a:gd name="connsiteX38" fmla="*/ 222549 w 445007"/>
                  <a:gd name="connsiteY38" fmla="*/ 90137 h 605477"/>
                  <a:gd name="connsiteX39" fmla="*/ 304126 w 445007"/>
                  <a:gd name="connsiteY39" fmla="*/ 59440 h 605477"/>
                  <a:gd name="connsiteX40" fmla="*/ 358846 w 445007"/>
                  <a:gd name="connsiteY40" fmla="*/ 137853 h 605477"/>
                  <a:gd name="connsiteX41" fmla="*/ 304365 w 445007"/>
                  <a:gd name="connsiteY41" fmla="*/ 216505 h 605477"/>
                  <a:gd name="connsiteX42" fmla="*/ 298749 w 445007"/>
                  <a:gd name="connsiteY42" fmla="*/ 217579 h 605477"/>
                  <a:gd name="connsiteX43" fmla="*/ 283815 w 445007"/>
                  <a:gd name="connsiteY43" fmla="*/ 207196 h 605477"/>
                  <a:gd name="connsiteX44" fmla="*/ 293134 w 445007"/>
                  <a:gd name="connsiteY44" fmla="*/ 186787 h 605477"/>
                  <a:gd name="connsiteX45" fmla="*/ 326946 w 445007"/>
                  <a:gd name="connsiteY45" fmla="*/ 137973 h 605477"/>
                  <a:gd name="connsiteX46" fmla="*/ 293015 w 445007"/>
                  <a:gd name="connsiteY46" fmla="*/ 89278 h 605477"/>
                  <a:gd name="connsiteX47" fmla="*/ 283576 w 445007"/>
                  <a:gd name="connsiteY47" fmla="*/ 68750 h 605477"/>
                  <a:gd name="connsiteX48" fmla="*/ 304126 w 445007"/>
                  <a:gd name="connsiteY48" fmla="*/ 59440 h 605477"/>
                  <a:gd name="connsiteX49" fmla="*/ 140895 w 445007"/>
                  <a:gd name="connsiteY49" fmla="*/ 59440 h 605477"/>
                  <a:gd name="connsiteX50" fmla="*/ 161331 w 445007"/>
                  <a:gd name="connsiteY50" fmla="*/ 68750 h 605477"/>
                  <a:gd name="connsiteX51" fmla="*/ 152009 w 445007"/>
                  <a:gd name="connsiteY51" fmla="*/ 89278 h 605477"/>
                  <a:gd name="connsiteX52" fmla="*/ 118068 w 445007"/>
                  <a:gd name="connsiteY52" fmla="*/ 137973 h 605477"/>
                  <a:gd name="connsiteX53" fmla="*/ 151770 w 445007"/>
                  <a:gd name="connsiteY53" fmla="*/ 186787 h 605477"/>
                  <a:gd name="connsiteX54" fmla="*/ 161092 w 445007"/>
                  <a:gd name="connsiteY54" fmla="*/ 207196 h 605477"/>
                  <a:gd name="connsiteX55" fmla="*/ 146153 w 445007"/>
                  <a:gd name="connsiteY55" fmla="*/ 217579 h 605477"/>
                  <a:gd name="connsiteX56" fmla="*/ 140536 w 445007"/>
                  <a:gd name="connsiteY56" fmla="*/ 216505 h 605477"/>
                  <a:gd name="connsiteX57" fmla="*/ 86160 w 445007"/>
                  <a:gd name="connsiteY57" fmla="*/ 137853 h 605477"/>
                  <a:gd name="connsiteX58" fmla="*/ 140895 w 445007"/>
                  <a:gd name="connsiteY58" fmla="*/ 59440 h 605477"/>
                  <a:gd name="connsiteX59" fmla="*/ 349646 w 445007"/>
                  <a:gd name="connsiteY59" fmla="*/ 962 h 605477"/>
                  <a:gd name="connsiteX60" fmla="*/ 445007 w 445007"/>
                  <a:gd name="connsiteY60" fmla="*/ 137723 h 605477"/>
                  <a:gd name="connsiteX61" fmla="*/ 350124 w 445007"/>
                  <a:gd name="connsiteY61" fmla="*/ 274721 h 605477"/>
                  <a:gd name="connsiteX62" fmla="*/ 344507 w 445007"/>
                  <a:gd name="connsiteY62" fmla="*/ 275795 h 605477"/>
                  <a:gd name="connsiteX63" fmla="*/ 329570 w 445007"/>
                  <a:gd name="connsiteY63" fmla="*/ 265413 h 605477"/>
                  <a:gd name="connsiteX64" fmla="*/ 338891 w 445007"/>
                  <a:gd name="connsiteY64" fmla="*/ 245006 h 605477"/>
                  <a:gd name="connsiteX65" fmla="*/ 413100 w 445007"/>
                  <a:gd name="connsiteY65" fmla="*/ 137723 h 605477"/>
                  <a:gd name="connsiteX66" fmla="*/ 338532 w 445007"/>
                  <a:gd name="connsiteY66" fmla="*/ 30796 h 605477"/>
                  <a:gd name="connsiteX67" fmla="*/ 329092 w 445007"/>
                  <a:gd name="connsiteY67" fmla="*/ 10390 h 605477"/>
                  <a:gd name="connsiteX68" fmla="*/ 349646 w 445007"/>
                  <a:gd name="connsiteY68" fmla="*/ 962 h 605477"/>
                  <a:gd name="connsiteX69" fmla="*/ 95378 w 445007"/>
                  <a:gd name="connsiteY69" fmla="*/ 962 h 605477"/>
                  <a:gd name="connsiteX70" fmla="*/ 115816 w 445007"/>
                  <a:gd name="connsiteY70" fmla="*/ 10390 h 605477"/>
                  <a:gd name="connsiteX71" fmla="*/ 106494 w 445007"/>
                  <a:gd name="connsiteY71" fmla="*/ 30796 h 605477"/>
                  <a:gd name="connsiteX72" fmla="*/ 31912 w 445007"/>
                  <a:gd name="connsiteY72" fmla="*/ 137723 h 605477"/>
                  <a:gd name="connsiteX73" fmla="*/ 106135 w 445007"/>
                  <a:gd name="connsiteY73" fmla="*/ 245006 h 605477"/>
                  <a:gd name="connsiteX74" fmla="*/ 115458 w 445007"/>
                  <a:gd name="connsiteY74" fmla="*/ 265413 h 605477"/>
                  <a:gd name="connsiteX75" fmla="*/ 100518 w 445007"/>
                  <a:gd name="connsiteY75" fmla="*/ 275795 h 605477"/>
                  <a:gd name="connsiteX76" fmla="*/ 94900 w 445007"/>
                  <a:gd name="connsiteY76" fmla="*/ 274721 h 605477"/>
                  <a:gd name="connsiteX77" fmla="*/ 0 w 445007"/>
                  <a:gd name="connsiteY77" fmla="*/ 137723 h 605477"/>
                  <a:gd name="connsiteX78" fmla="*/ 95378 w 445007"/>
                  <a:gd name="connsiteY78" fmla="*/ 962 h 60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445007" h="605477">
                    <a:moveTo>
                      <a:pt x="222430" y="377339"/>
                    </a:moveTo>
                    <a:lnTo>
                      <a:pt x="152168" y="439146"/>
                    </a:lnTo>
                    <a:lnTo>
                      <a:pt x="292692" y="439146"/>
                    </a:lnTo>
                    <a:close/>
                    <a:moveTo>
                      <a:pt x="265448" y="339515"/>
                    </a:moveTo>
                    <a:lnTo>
                      <a:pt x="246568" y="356100"/>
                    </a:lnTo>
                    <a:lnTo>
                      <a:pt x="286359" y="391060"/>
                    </a:lnTo>
                    <a:cubicBezTo>
                      <a:pt x="278592" y="373521"/>
                      <a:pt x="271661" y="356339"/>
                      <a:pt x="265448" y="339515"/>
                    </a:cubicBezTo>
                    <a:close/>
                    <a:moveTo>
                      <a:pt x="179532" y="339515"/>
                    </a:moveTo>
                    <a:cubicBezTo>
                      <a:pt x="173438" y="356339"/>
                      <a:pt x="166507" y="373401"/>
                      <a:pt x="158860" y="390941"/>
                    </a:cubicBezTo>
                    <a:lnTo>
                      <a:pt x="198292" y="356100"/>
                    </a:lnTo>
                    <a:close/>
                    <a:moveTo>
                      <a:pt x="215141" y="185115"/>
                    </a:moveTo>
                    <a:cubicBezTo>
                      <a:pt x="212393" y="223059"/>
                      <a:pt x="204148" y="263747"/>
                      <a:pt x="190645" y="306940"/>
                    </a:cubicBezTo>
                    <a:lnTo>
                      <a:pt x="222430" y="334980"/>
                    </a:lnTo>
                    <a:lnTo>
                      <a:pt x="254335" y="306821"/>
                    </a:lnTo>
                    <a:cubicBezTo>
                      <a:pt x="240832" y="263747"/>
                      <a:pt x="232706" y="223059"/>
                      <a:pt x="229958" y="185115"/>
                    </a:cubicBezTo>
                    <a:cubicBezTo>
                      <a:pt x="227568" y="185473"/>
                      <a:pt x="225059" y="185593"/>
                      <a:pt x="222549" y="185593"/>
                    </a:cubicBezTo>
                    <a:cubicBezTo>
                      <a:pt x="220040" y="185593"/>
                      <a:pt x="217531" y="185473"/>
                      <a:pt x="215141" y="185115"/>
                    </a:cubicBezTo>
                    <a:close/>
                    <a:moveTo>
                      <a:pt x="222549" y="90137"/>
                    </a:moveTo>
                    <a:cubicBezTo>
                      <a:pt x="248838" y="90137"/>
                      <a:pt x="270347" y="111615"/>
                      <a:pt x="270347" y="137865"/>
                    </a:cubicBezTo>
                    <a:cubicBezTo>
                      <a:pt x="270347" y="148604"/>
                      <a:pt x="266762" y="158388"/>
                      <a:pt x="260907" y="166382"/>
                    </a:cubicBezTo>
                    <a:cubicBezTo>
                      <a:pt x="263655" y="263866"/>
                      <a:pt x="307987" y="368748"/>
                      <a:pt x="345389" y="440459"/>
                    </a:cubicBezTo>
                    <a:cubicBezTo>
                      <a:pt x="387570" y="521596"/>
                      <a:pt x="430468" y="579466"/>
                      <a:pt x="430946" y="580062"/>
                    </a:cubicBezTo>
                    <a:cubicBezTo>
                      <a:pt x="434531" y="584835"/>
                      <a:pt x="435128" y="591278"/>
                      <a:pt x="432380" y="596648"/>
                    </a:cubicBezTo>
                    <a:cubicBezTo>
                      <a:pt x="429631" y="602017"/>
                      <a:pt x="424135" y="605477"/>
                      <a:pt x="418160" y="605477"/>
                    </a:cubicBezTo>
                    <a:lnTo>
                      <a:pt x="302132" y="605477"/>
                    </a:lnTo>
                    <a:cubicBezTo>
                      <a:pt x="293409" y="605477"/>
                      <a:pt x="286239" y="598318"/>
                      <a:pt x="286239" y="589488"/>
                    </a:cubicBezTo>
                    <a:cubicBezTo>
                      <a:pt x="286239" y="554409"/>
                      <a:pt x="257681" y="525891"/>
                      <a:pt x="222549" y="525891"/>
                    </a:cubicBezTo>
                    <a:cubicBezTo>
                      <a:pt x="187418" y="525891"/>
                      <a:pt x="158740" y="554409"/>
                      <a:pt x="158740" y="589488"/>
                    </a:cubicBezTo>
                    <a:cubicBezTo>
                      <a:pt x="158740" y="598318"/>
                      <a:pt x="151690" y="605477"/>
                      <a:pt x="142847" y="605477"/>
                    </a:cubicBezTo>
                    <a:lnTo>
                      <a:pt x="26939" y="605477"/>
                    </a:lnTo>
                    <a:cubicBezTo>
                      <a:pt x="20845" y="605477"/>
                      <a:pt x="15348" y="602017"/>
                      <a:pt x="12719" y="596648"/>
                    </a:cubicBezTo>
                    <a:cubicBezTo>
                      <a:pt x="9971" y="591278"/>
                      <a:pt x="10568" y="584835"/>
                      <a:pt x="14153" y="580062"/>
                    </a:cubicBezTo>
                    <a:cubicBezTo>
                      <a:pt x="14512" y="579466"/>
                      <a:pt x="54781" y="525175"/>
                      <a:pt x="95767" y="447856"/>
                    </a:cubicBezTo>
                    <a:cubicBezTo>
                      <a:pt x="97082" y="445351"/>
                      <a:pt x="98396" y="442964"/>
                      <a:pt x="99710" y="440459"/>
                    </a:cubicBezTo>
                    <a:cubicBezTo>
                      <a:pt x="119068" y="403350"/>
                      <a:pt x="140219" y="357174"/>
                      <a:pt x="156589" y="307895"/>
                    </a:cubicBezTo>
                    <a:cubicBezTo>
                      <a:pt x="156828" y="307179"/>
                      <a:pt x="156948" y="306582"/>
                      <a:pt x="157187" y="305986"/>
                    </a:cubicBezTo>
                    <a:cubicBezTo>
                      <a:pt x="172123" y="260645"/>
                      <a:pt x="182878" y="212678"/>
                      <a:pt x="184192" y="166382"/>
                    </a:cubicBezTo>
                    <a:cubicBezTo>
                      <a:pt x="178217" y="158388"/>
                      <a:pt x="174752" y="148604"/>
                      <a:pt x="174752" y="137865"/>
                    </a:cubicBezTo>
                    <a:cubicBezTo>
                      <a:pt x="174752" y="111615"/>
                      <a:pt x="196141" y="90137"/>
                      <a:pt x="222549" y="90137"/>
                    </a:cubicBezTo>
                    <a:close/>
                    <a:moveTo>
                      <a:pt x="304126" y="59440"/>
                    </a:moveTo>
                    <a:cubicBezTo>
                      <a:pt x="336743" y="71495"/>
                      <a:pt x="358727" y="103122"/>
                      <a:pt x="358846" y="137853"/>
                    </a:cubicBezTo>
                    <a:cubicBezTo>
                      <a:pt x="358846" y="172704"/>
                      <a:pt x="336982" y="204331"/>
                      <a:pt x="304365" y="216505"/>
                    </a:cubicBezTo>
                    <a:cubicBezTo>
                      <a:pt x="302573" y="217221"/>
                      <a:pt x="300661" y="217579"/>
                      <a:pt x="298749" y="217579"/>
                    </a:cubicBezTo>
                    <a:cubicBezTo>
                      <a:pt x="292298" y="217579"/>
                      <a:pt x="286324" y="213641"/>
                      <a:pt x="283815" y="207196"/>
                    </a:cubicBezTo>
                    <a:cubicBezTo>
                      <a:pt x="280828" y="198961"/>
                      <a:pt x="284890" y="189890"/>
                      <a:pt x="293134" y="186787"/>
                    </a:cubicBezTo>
                    <a:cubicBezTo>
                      <a:pt x="313445" y="179149"/>
                      <a:pt x="326946" y="159575"/>
                      <a:pt x="326946" y="137973"/>
                    </a:cubicBezTo>
                    <a:cubicBezTo>
                      <a:pt x="326946" y="116370"/>
                      <a:pt x="313326" y="96797"/>
                      <a:pt x="293015" y="89278"/>
                    </a:cubicBezTo>
                    <a:cubicBezTo>
                      <a:pt x="284771" y="86175"/>
                      <a:pt x="280589" y="76985"/>
                      <a:pt x="283576" y="68750"/>
                    </a:cubicBezTo>
                    <a:cubicBezTo>
                      <a:pt x="286682" y="60515"/>
                      <a:pt x="295882" y="56337"/>
                      <a:pt x="304126" y="59440"/>
                    </a:cubicBezTo>
                    <a:close/>
                    <a:moveTo>
                      <a:pt x="140895" y="59440"/>
                    </a:moveTo>
                    <a:cubicBezTo>
                      <a:pt x="149141" y="56337"/>
                      <a:pt x="158343" y="60515"/>
                      <a:pt x="161331" y="68750"/>
                    </a:cubicBezTo>
                    <a:cubicBezTo>
                      <a:pt x="164438" y="76985"/>
                      <a:pt x="160255" y="86175"/>
                      <a:pt x="152009" y="89278"/>
                    </a:cubicBezTo>
                    <a:cubicBezTo>
                      <a:pt x="131692" y="96797"/>
                      <a:pt x="118068" y="116370"/>
                      <a:pt x="118068" y="137973"/>
                    </a:cubicBezTo>
                    <a:cubicBezTo>
                      <a:pt x="117949" y="159575"/>
                      <a:pt x="131573" y="179149"/>
                      <a:pt x="151770" y="186787"/>
                    </a:cubicBezTo>
                    <a:cubicBezTo>
                      <a:pt x="160016" y="189890"/>
                      <a:pt x="164199" y="198961"/>
                      <a:pt x="161092" y="207196"/>
                    </a:cubicBezTo>
                    <a:cubicBezTo>
                      <a:pt x="158702" y="213641"/>
                      <a:pt x="152607" y="217579"/>
                      <a:pt x="146153" y="217579"/>
                    </a:cubicBezTo>
                    <a:cubicBezTo>
                      <a:pt x="144360" y="217579"/>
                      <a:pt x="142448" y="217221"/>
                      <a:pt x="140536" y="216505"/>
                    </a:cubicBezTo>
                    <a:cubicBezTo>
                      <a:pt x="107910" y="204331"/>
                      <a:pt x="86040" y="172704"/>
                      <a:pt x="86160" y="137853"/>
                    </a:cubicBezTo>
                    <a:cubicBezTo>
                      <a:pt x="86160" y="103122"/>
                      <a:pt x="108149" y="71495"/>
                      <a:pt x="140895" y="59440"/>
                    </a:cubicBezTo>
                    <a:close/>
                    <a:moveTo>
                      <a:pt x="349646" y="962"/>
                    </a:moveTo>
                    <a:cubicBezTo>
                      <a:pt x="406528" y="22085"/>
                      <a:pt x="444887" y="77100"/>
                      <a:pt x="445007" y="137723"/>
                    </a:cubicBezTo>
                    <a:cubicBezTo>
                      <a:pt x="445007" y="198346"/>
                      <a:pt x="406886" y="253479"/>
                      <a:pt x="350124" y="274721"/>
                    </a:cubicBezTo>
                    <a:cubicBezTo>
                      <a:pt x="348212" y="275437"/>
                      <a:pt x="346300" y="275795"/>
                      <a:pt x="344507" y="275795"/>
                    </a:cubicBezTo>
                    <a:cubicBezTo>
                      <a:pt x="338054" y="275795"/>
                      <a:pt x="331960" y="271857"/>
                      <a:pt x="329570" y="265413"/>
                    </a:cubicBezTo>
                    <a:cubicBezTo>
                      <a:pt x="326463" y="257298"/>
                      <a:pt x="330645" y="248109"/>
                      <a:pt x="338891" y="245006"/>
                    </a:cubicBezTo>
                    <a:cubicBezTo>
                      <a:pt x="383345" y="228299"/>
                      <a:pt x="413220" y="185219"/>
                      <a:pt x="413100" y="137723"/>
                    </a:cubicBezTo>
                    <a:cubicBezTo>
                      <a:pt x="412981" y="90346"/>
                      <a:pt x="382986" y="47384"/>
                      <a:pt x="338532" y="30796"/>
                    </a:cubicBezTo>
                    <a:cubicBezTo>
                      <a:pt x="330287" y="27813"/>
                      <a:pt x="326104" y="18624"/>
                      <a:pt x="329092" y="10390"/>
                    </a:cubicBezTo>
                    <a:cubicBezTo>
                      <a:pt x="332199" y="2156"/>
                      <a:pt x="341400" y="-2021"/>
                      <a:pt x="349646" y="962"/>
                    </a:cubicBezTo>
                    <a:close/>
                    <a:moveTo>
                      <a:pt x="95378" y="962"/>
                    </a:moveTo>
                    <a:cubicBezTo>
                      <a:pt x="103625" y="-2021"/>
                      <a:pt x="112828" y="2156"/>
                      <a:pt x="115816" y="10390"/>
                    </a:cubicBezTo>
                    <a:cubicBezTo>
                      <a:pt x="118924" y="18624"/>
                      <a:pt x="114741" y="27813"/>
                      <a:pt x="106494" y="30796"/>
                    </a:cubicBezTo>
                    <a:cubicBezTo>
                      <a:pt x="61912" y="47384"/>
                      <a:pt x="31912" y="90346"/>
                      <a:pt x="31912" y="137723"/>
                    </a:cubicBezTo>
                    <a:cubicBezTo>
                      <a:pt x="31792" y="185219"/>
                      <a:pt x="61673" y="228299"/>
                      <a:pt x="106135" y="245006"/>
                    </a:cubicBezTo>
                    <a:cubicBezTo>
                      <a:pt x="114382" y="248109"/>
                      <a:pt x="118446" y="257298"/>
                      <a:pt x="115458" y="265413"/>
                    </a:cubicBezTo>
                    <a:cubicBezTo>
                      <a:pt x="112948" y="271857"/>
                      <a:pt x="106972" y="275795"/>
                      <a:pt x="100518" y="275795"/>
                    </a:cubicBezTo>
                    <a:cubicBezTo>
                      <a:pt x="98605" y="275795"/>
                      <a:pt x="96693" y="275437"/>
                      <a:pt x="94900" y="274721"/>
                    </a:cubicBezTo>
                    <a:cubicBezTo>
                      <a:pt x="38008" y="253479"/>
                      <a:pt x="-120" y="198346"/>
                      <a:pt x="0" y="137723"/>
                    </a:cubicBezTo>
                    <a:cubicBezTo>
                      <a:pt x="119" y="77100"/>
                      <a:pt x="38486" y="22085"/>
                      <a:pt x="95378" y="96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00" scaled="1"/>
              </a:gradFill>
              <a:ln>
                <a:noFill/>
              </a:ln>
            </p:spPr>
            <p:txBody>
              <a:bodyPr/>
              <a:lstStyle/>
              <a:p>
                <a:endParaRPr lang="zh-CN" altLang="en-US">
                  <a:gradFill>
                    <a:gsLst>
                      <a:gs pos="0">
                        <a:schemeClr val="accent5"/>
                      </a:gs>
                      <a:gs pos="100000">
                        <a:schemeClr val="accent4"/>
                      </a:gs>
                    </a:gsLst>
                    <a:lin ang="5400000" scaled="1"/>
                  </a:gradFill>
                </a:endParaRPr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8487856" y="5054694"/>
                <a:ext cx="656102" cy="656102"/>
              </a:xfrm>
              <a:prstGeom prst="ellipse">
                <a:avLst/>
              </a:prstGeom>
              <a:noFill/>
              <a:ln w="12700" cap="flat" cmpd="sng" algn="ctr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9" name="矩形 48"/>
            <p:cNvSpPr/>
            <p:nvPr/>
          </p:nvSpPr>
          <p:spPr>
            <a:xfrm>
              <a:off x="8133780" y="6165551"/>
              <a:ext cx="809370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sz="1200">
                  <a:latin typeface="+mn-ea"/>
                </a:rPr>
                <a:t>网络传输</a:t>
              </a:r>
            </a:p>
          </p:txBody>
        </p:sp>
      </p:grpSp>
      <p:grpSp>
        <p:nvGrpSpPr>
          <p:cNvPr id="423" name="组合 422"/>
          <p:cNvGrpSpPr/>
          <p:nvPr/>
        </p:nvGrpSpPr>
        <p:grpSpPr>
          <a:xfrm>
            <a:off x="10259769" y="5005587"/>
            <a:ext cx="809370" cy="893969"/>
            <a:chOff x="9309293" y="5456248"/>
            <a:chExt cx="809370" cy="893969"/>
          </a:xfrm>
        </p:grpSpPr>
        <p:grpSp>
          <p:nvGrpSpPr>
            <p:cNvPr id="44" name="组合 43"/>
            <p:cNvGrpSpPr/>
            <p:nvPr/>
          </p:nvGrpSpPr>
          <p:grpSpPr>
            <a:xfrm>
              <a:off x="9385927" y="5456248"/>
              <a:ext cx="656102" cy="656102"/>
              <a:chOff x="9533998" y="5054694"/>
              <a:chExt cx="656102" cy="656102"/>
            </a:xfrm>
          </p:grpSpPr>
          <p:sp>
            <p:nvSpPr>
              <p:cNvPr id="40" name="任意多边形: 形状 39"/>
              <p:cNvSpPr/>
              <p:nvPr/>
            </p:nvSpPr>
            <p:spPr>
              <a:xfrm>
                <a:off x="9667286" y="5168114"/>
                <a:ext cx="389526" cy="412243"/>
              </a:xfrm>
              <a:custGeom>
                <a:avLst/>
                <a:gdLst>
                  <a:gd name="connsiteX0" fmla="*/ 331246 w 389526"/>
                  <a:gd name="connsiteY0" fmla="*/ 341654 h 412243"/>
                  <a:gd name="connsiteX1" fmla="*/ 318945 w 389526"/>
                  <a:gd name="connsiteY1" fmla="*/ 353976 h 412243"/>
                  <a:gd name="connsiteX2" fmla="*/ 331246 w 389526"/>
                  <a:gd name="connsiteY2" fmla="*/ 366299 h 412243"/>
                  <a:gd name="connsiteX3" fmla="*/ 343549 w 389526"/>
                  <a:gd name="connsiteY3" fmla="*/ 353976 h 412243"/>
                  <a:gd name="connsiteX4" fmla="*/ 331246 w 389526"/>
                  <a:gd name="connsiteY4" fmla="*/ 341654 h 412243"/>
                  <a:gd name="connsiteX5" fmla="*/ 195146 w 389526"/>
                  <a:gd name="connsiteY5" fmla="*/ 341654 h 412243"/>
                  <a:gd name="connsiteX6" fmla="*/ 182847 w 389526"/>
                  <a:gd name="connsiteY6" fmla="*/ 353976 h 412243"/>
                  <a:gd name="connsiteX7" fmla="*/ 195146 w 389526"/>
                  <a:gd name="connsiteY7" fmla="*/ 366299 h 412243"/>
                  <a:gd name="connsiteX8" fmla="*/ 207445 w 389526"/>
                  <a:gd name="connsiteY8" fmla="*/ 353976 h 412243"/>
                  <a:gd name="connsiteX9" fmla="*/ 195146 w 389526"/>
                  <a:gd name="connsiteY9" fmla="*/ 341654 h 412243"/>
                  <a:gd name="connsiteX10" fmla="*/ 58171 w 389526"/>
                  <a:gd name="connsiteY10" fmla="*/ 341654 h 412243"/>
                  <a:gd name="connsiteX11" fmla="*/ 45870 w 389526"/>
                  <a:gd name="connsiteY11" fmla="*/ 353976 h 412243"/>
                  <a:gd name="connsiteX12" fmla="*/ 58171 w 389526"/>
                  <a:gd name="connsiteY12" fmla="*/ 366299 h 412243"/>
                  <a:gd name="connsiteX13" fmla="*/ 70473 w 389526"/>
                  <a:gd name="connsiteY13" fmla="*/ 353976 h 412243"/>
                  <a:gd name="connsiteX14" fmla="*/ 58171 w 389526"/>
                  <a:gd name="connsiteY14" fmla="*/ 341654 h 412243"/>
                  <a:gd name="connsiteX15" fmla="*/ 331246 w 389526"/>
                  <a:gd name="connsiteY15" fmla="*/ 325203 h 412243"/>
                  <a:gd name="connsiteX16" fmla="*/ 359972 w 389526"/>
                  <a:gd name="connsiteY16" fmla="*/ 353976 h 412243"/>
                  <a:gd name="connsiteX17" fmla="*/ 331246 w 389526"/>
                  <a:gd name="connsiteY17" fmla="*/ 382688 h 412243"/>
                  <a:gd name="connsiteX18" fmla="*/ 302583 w 389526"/>
                  <a:gd name="connsiteY18" fmla="*/ 353976 h 412243"/>
                  <a:gd name="connsiteX19" fmla="*/ 331246 w 389526"/>
                  <a:gd name="connsiteY19" fmla="*/ 325203 h 412243"/>
                  <a:gd name="connsiteX20" fmla="*/ 195146 w 389526"/>
                  <a:gd name="connsiteY20" fmla="*/ 325203 h 412243"/>
                  <a:gd name="connsiteX21" fmla="*/ 223865 w 389526"/>
                  <a:gd name="connsiteY21" fmla="*/ 353976 h 412243"/>
                  <a:gd name="connsiteX22" fmla="*/ 195146 w 389526"/>
                  <a:gd name="connsiteY22" fmla="*/ 382688 h 412243"/>
                  <a:gd name="connsiteX23" fmla="*/ 166428 w 389526"/>
                  <a:gd name="connsiteY23" fmla="*/ 353976 h 412243"/>
                  <a:gd name="connsiteX24" fmla="*/ 195146 w 389526"/>
                  <a:gd name="connsiteY24" fmla="*/ 325203 h 412243"/>
                  <a:gd name="connsiteX25" fmla="*/ 58171 w 389526"/>
                  <a:gd name="connsiteY25" fmla="*/ 325203 h 412243"/>
                  <a:gd name="connsiteX26" fmla="*/ 86896 w 389526"/>
                  <a:gd name="connsiteY26" fmla="*/ 353976 h 412243"/>
                  <a:gd name="connsiteX27" fmla="*/ 58171 w 389526"/>
                  <a:gd name="connsiteY27" fmla="*/ 382688 h 412243"/>
                  <a:gd name="connsiteX28" fmla="*/ 29508 w 389526"/>
                  <a:gd name="connsiteY28" fmla="*/ 353976 h 412243"/>
                  <a:gd name="connsiteX29" fmla="*/ 58171 w 389526"/>
                  <a:gd name="connsiteY29" fmla="*/ 325203 h 412243"/>
                  <a:gd name="connsiteX30" fmla="*/ 331270 w 389526"/>
                  <a:gd name="connsiteY30" fmla="*/ 276746 h 412243"/>
                  <a:gd name="connsiteX31" fmla="*/ 326351 w 389526"/>
                  <a:gd name="connsiteY31" fmla="*/ 281676 h 412243"/>
                  <a:gd name="connsiteX32" fmla="*/ 331270 w 389526"/>
                  <a:gd name="connsiteY32" fmla="*/ 286606 h 412243"/>
                  <a:gd name="connsiteX33" fmla="*/ 336190 w 389526"/>
                  <a:gd name="connsiteY33" fmla="*/ 281676 h 412243"/>
                  <a:gd name="connsiteX34" fmla="*/ 331270 w 389526"/>
                  <a:gd name="connsiteY34" fmla="*/ 276746 h 412243"/>
                  <a:gd name="connsiteX35" fmla="*/ 195145 w 389526"/>
                  <a:gd name="connsiteY35" fmla="*/ 276746 h 412243"/>
                  <a:gd name="connsiteX36" fmla="*/ 190222 w 389526"/>
                  <a:gd name="connsiteY36" fmla="*/ 281676 h 412243"/>
                  <a:gd name="connsiteX37" fmla="*/ 195145 w 389526"/>
                  <a:gd name="connsiteY37" fmla="*/ 286606 h 412243"/>
                  <a:gd name="connsiteX38" fmla="*/ 200068 w 389526"/>
                  <a:gd name="connsiteY38" fmla="*/ 281676 h 412243"/>
                  <a:gd name="connsiteX39" fmla="*/ 195145 w 389526"/>
                  <a:gd name="connsiteY39" fmla="*/ 276746 h 412243"/>
                  <a:gd name="connsiteX40" fmla="*/ 58195 w 389526"/>
                  <a:gd name="connsiteY40" fmla="*/ 276746 h 412243"/>
                  <a:gd name="connsiteX41" fmla="*/ 53276 w 389526"/>
                  <a:gd name="connsiteY41" fmla="*/ 281676 h 412243"/>
                  <a:gd name="connsiteX42" fmla="*/ 58195 w 389526"/>
                  <a:gd name="connsiteY42" fmla="*/ 286606 h 412243"/>
                  <a:gd name="connsiteX43" fmla="*/ 63114 w 389526"/>
                  <a:gd name="connsiteY43" fmla="*/ 281676 h 412243"/>
                  <a:gd name="connsiteX44" fmla="*/ 58195 w 389526"/>
                  <a:gd name="connsiteY44" fmla="*/ 276746 h 412243"/>
                  <a:gd name="connsiteX45" fmla="*/ 331270 w 389526"/>
                  <a:gd name="connsiteY45" fmla="*/ 260354 h 412243"/>
                  <a:gd name="connsiteX46" fmla="*/ 352607 w 389526"/>
                  <a:gd name="connsiteY46" fmla="*/ 281676 h 412243"/>
                  <a:gd name="connsiteX47" fmla="*/ 331270 w 389526"/>
                  <a:gd name="connsiteY47" fmla="*/ 303060 h 412243"/>
                  <a:gd name="connsiteX48" fmla="*/ 309995 w 389526"/>
                  <a:gd name="connsiteY48" fmla="*/ 281676 h 412243"/>
                  <a:gd name="connsiteX49" fmla="*/ 331270 w 389526"/>
                  <a:gd name="connsiteY49" fmla="*/ 260354 h 412243"/>
                  <a:gd name="connsiteX50" fmla="*/ 195145 w 389526"/>
                  <a:gd name="connsiteY50" fmla="*/ 260354 h 412243"/>
                  <a:gd name="connsiteX51" fmla="*/ 216499 w 389526"/>
                  <a:gd name="connsiteY51" fmla="*/ 281676 h 412243"/>
                  <a:gd name="connsiteX52" fmla="*/ 195145 w 389526"/>
                  <a:gd name="connsiteY52" fmla="*/ 303060 h 412243"/>
                  <a:gd name="connsiteX53" fmla="*/ 173792 w 389526"/>
                  <a:gd name="connsiteY53" fmla="*/ 281676 h 412243"/>
                  <a:gd name="connsiteX54" fmla="*/ 195145 w 389526"/>
                  <a:gd name="connsiteY54" fmla="*/ 260354 h 412243"/>
                  <a:gd name="connsiteX55" fmla="*/ 58195 w 389526"/>
                  <a:gd name="connsiteY55" fmla="*/ 260354 h 412243"/>
                  <a:gd name="connsiteX56" fmla="*/ 79532 w 389526"/>
                  <a:gd name="connsiteY56" fmla="*/ 281676 h 412243"/>
                  <a:gd name="connsiteX57" fmla="*/ 58195 w 389526"/>
                  <a:gd name="connsiteY57" fmla="*/ 303060 h 412243"/>
                  <a:gd name="connsiteX58" fmla="*/ 36920 w 389526"/>
                  <a:gd name="connsiteY58" fmla="*/ 281676 h 412243"/>
                  <a:gd name="connsiteX59" fmla="*/ 58195 w 389526"/>
                  <a:gd name="connsiteY59" fmla="*/ 260354 h 412243"/>
                  <a:gd name="connsiteX60" fmla="*/ 331270 w 389526"/>
                  <a:gd name="connsiteY60" fmla="*/ 194643 h 412243"/>
                  <a:gd name="connsiteX61" fmla="*/ 339503 w 389526"/>
                  <a:gd name="connsiteY61" fmla="*/ 202835 h 412243"/>
                  <a:gd name="connsiteX62" fmla="*/ 339503 w 389526"/>
                  <a:gd name="connsiteY62" fmla="*/ 227471 h 412243"/>
                  <a:gd name="connsiteX63" fmla="*/ 331270 w 389526"/>
                  <a:gd name="connsiteY63" fmla="*/ 235724 h 412243"/>
                  <a:gd name="connsiteX64" fmla="*/ 323099 w 389526"/>
                  <a:gd name="connsiteY64" fmla="*/ 227471 h 412243"/>
                  <a:gd name="connsiteX65" fmla="*/ 323099 w 389526"/>
                  <a:gd name="connsiteY65" fmla="*/ 202835 h 412243"/>
                  <a:gd name="connsiteX66" fmla="*/ 331270 w 389526"/>
                  <a:gd name="connsiteY66" fmla="*/ 194643 h 412243"/>
                  <a:gd name="connsiteX67" fmla="*/ 116436 w 389526"/>
                  <a:gd name="connsiteY67" fmla="*/ 53401 h 412243"/>
                  <a:gd name="connsiteX68" fmla="*/ 116436 w 389526"/>
                  <a:gd name="connsiteY68" fmla="*/ 357240 h 412243"/>
                  <a:gd name="connsiteX69" fmla="*/ 136919 w 389526"/>
                  <a:gd name="connsiteY69" fmla="*/ 357240 h 412243"/>
                  <a:gd name="connsiteX70" fmla="*/ 136919 w 389526"/>
                  <a:gd name="connsiteY70" fmla="*/ 53401 h 412243"/>
                  <a:gd name="connsiteX71" fmla="*/ 331270 w 389526"/>
                  <a:gd name="connsiteY71" fmla="*/ 41081 h 412243"/>
                  <a:gd name="connsiteX72" fmla="*/ 339503 w 389526"/>
                  <a:gd name="connsiteY72" fmla="*/ 49274 h 412243"/>
                  <a:gd name="connsiteX73" fmla="*/ 339503 w 389526"/>
                  <a:gd name="connsiteY73" fmla="*/ 172485 h 412243"/>
                  <a:gd name="connsiteX74" fmla="*/ 331270 w 389526"/>
                  <a:gd name="connsiteY74" fmla="*/ 180679 h 412243"/>
                  <a:gd name="connsiteX75" fmla="*/ 323099 w 389526"/>
                  <a:gd name="connsiteY75" fmla="*/ 172485 h 412243"/>
                  <a:gd name="connsiteX76" fmla="*/ 323099 w 389526"/>
                  <a:gd name="connsiteY76" fmla="*/ 49274 h 412243"/>
                  <a:gd name="connsiteX77" fmla="*/ 331270 w 389526"/>
                  <a:gd name="connsiteY77" fmla="*/ 41081 h 412243"/>
                  <a:gd name="connsiteX78" fmla="*/ 195170 w 389526"/>
                  <a:gd name="connsiteY78" fmla="*/ 41081 h 412243"/>
                  <a:gd name="connsiteX79" fmla="*/ 203348 w 389526"/>
                  <a:gd name="connsiteY79" fmla="*/ 49273 h 412243"/>
                  <a:gd name="connsiteX80" fmla="*/ 203348 w 389526"/>
                  <a:gd name="connsiteY80" fmla="*/ 227470 h 412243"/>
                  <a:gd name="connsiteX81" fmla="*/ 195170 w 389526"/>
                  <a:gd name="connsiteY81" fmla="*/ 235724 h 412243"/>
                  <a:gd name="connsiteX82" fmla="*/ 186992 w 389526"/>
                  <a:gd name="connsiteY82" fmla="*/ 227470 h 412243"/>
                  <a:gd name="connsiteX83" fmla="*/ 186992 w 389526"/>
                  <a:gd name="connsiteY83" fmla="*/ 49273 h 412243"/>
                  <a:gd name="connsiteX84" fmla="*/ 195170 w 389526"/>
                  <a:gd name="connsiteY84" fmla="*/ 41081 h 412243"/>
                  <a:gd name="connsiteX85" fmla="*/ 58195 w 389526"/>
                  <a:gd name="connsiteY85" fmla="*/ 41081 h 412243"/>
                  <a:gd name="connsiteX86" fmla="*/ 66428 w 389526"/>
                  <a:gd name="connsiteY86" fmla="*/ 49273 h 412243"/>
                  <a:gd name="connsiteX87" fmla="*/ 66428 w 389526"/>
                  <a:gd name="connsiteY87" fmla="*/ 227470 h 412243"/>
                  <a:gd name="connsiteX88" fmla="*/ 58195 w 389526"/>
                  <a:gd name="connsiteY88" fmla="*/ 235724 h 412243"/>
                  <a:gd name="connsiteX89" fmla="*/ 50024 w 389526"/>
                  <a:gd name="connsiteY89" fmla="*/ 227470 h 412243"/>
                  <a:gd name="connsiteX90" fmla="*/ 50024 w 389526"/>
                  <a:gd name="connsiteY90" fmla="*/ 49273 h 412243"/>
                  <a:gd name="connsiteX91" fmla="*/ 58195 w 389526"/>
                  <a:gd name="connsiteY91" fmla="*/ 41081 h 412243"/>
                  <a:gd name="connsiteX92" fmla="*/ 289438 w 389526"/>
                  <a:gd name="connsiteY92" fmla="*/ 16445 h 412243"/>
                  <a:gd name="connsiteX93" fmla="*/ 289438 w 389526"/>
                  <a:gd name="connsiteY93" fmla="*/ 395859 h 412243"/>
                  <a:gd name="connsiteX94" fmla="*/ 373102 w 389526"/>
                  <a:gd name="connsiteY94" fmla="*/ 395859 h 412243"/>
                  <a:gd name="connsiteX95" fmla="*/ 373102 w 389526"/>
                  <a:gd name="connsiteY95" fmla="*/ 16445 h 412243"/>
                  <a:gd name="connsiteX96" fmla="*/ 153341 w 389526"/>
                  <a:gd name="connsiteY96" fmla="*/ 16445 h 412243"/>
                  <a:gd name="connsiteX97" fmla="*/ 153341 w 389526"/>
                  <a:gd name="connsiteY97" fmla="*/ 395859 h 412243"/>
                  <a:gd name="connsiteX98" fmla="*/ 236993 w 389526"/>
                  <a:gd name="connsiteY98" fmla="*/ 395859 h 412243"/>
                  <a:gd name="connsiteX99" fmla="*/ 236993 w 389526"/>
                  <a:gd name="connsiteY99" fmla="*/ 16445 h 412243"/>
                  <a:gd name="connsiteX100" fmla="*/ 16361 w 389526"/>
                  <a:gd name="connsiteY100" fmla="*/ 16445 h 412243"/>
                  <a:gd name="connsiteX101" fmla="*/ 16361 w 389526"/>
                  <a:gd name="connsiteY101" fmla="*/ 395859 h 412243"/>
                  <a:gd name="connsiteX102" fmla="*/ 100013 w 389526"/>
                  <a:gd name="connsiteY102" fmla="*/ 395859 h 412243"/>
                  <a:gd name="connsiteX103" fmla="*/ 100013 w 389526"/>
                  <a:gd name="connsiteY103" fmla="*/ 16445 h 412243"/>
                  <a:gd name="connsiteX104" fmla="*/ 281256 w 389526"/>
                  <a:gd name="connsiteY104" fmla="*/ 0 h 412243"/>
                  <a:gd name="connsiteX105" fmla="*/ 381345 w 389526"/>
                  <a:gd name="connsiteY105" fmla="*/ 0 h 412243"/>
                  <a:gd name="connsiteX106" fmla="*/ 389526 w 389526"/>
                  <a:gd name="connsiteY106" fmla="*/ 8191 h 412243"/>
                  <a:gd name="connsiteX107" fmla="*/ 389526 w 389526"/>
                  <a:gd name="connsiteY107" fmla="*/ 404051 h 412243"/>
                  <a:gd name="connsiteX108" fmla="*/ 381345 w 389526"/>
                  <a:gd name="connsiteY108" fmla="*/ 412243 h 412243"/>
                  <a:gd name="connsiteX109" fmla="*/ 281256 w 389526"/>
                  <a:gd name="connsiteY109" fmla="*/ 412243 h 412243"/>
                  <a:gd name="connsiteX110" fmla="*/ 273075 w 389526"/>
                  <a:gd name="connsiteY110" fmla="*/ 404051 h 412243"/>
                  <a:gd name="connsiteX111" fmla="*/ 273075 w 389526"/>
                  <a:gd name="connsiteY111" fmla="*/ 8191 h 412243"/>
                  <a:gd name="connsiteX112" fmla="*/ 281256 w 389526"/>
                  <a:gd name="connsiteY112" fmla="*/ 0 h 412243"/>
                  <a:gd name="connsiteX113" fmla="*/ 8181 w 389526"/>
                  <a:gd name="connsiteY113" fmla="*/ 0 h 412243"/>
                  <a:gd name="connsiteX114" fmla="*/ 108256 w 389526"/>
                  <a:gd name="connsiteY114" fmla="*/ 0 h 412243"/>
                  <a:gd name="connsiteX115" fmla="*/ 116436 w 389526"/>
                  <a:gd name="connsiteY115" fmla="*/ 8191 h 412243"/>
                  <a:gd name="connsiteX116" fmla="*/ 116436 w 389526"/>
                  <a:gd name="connsiteY116" fmla="*/ 36955 h 412243"/>
                  <a:gd name="connsiteX117" fmla="*/ 136919 w 389526"/>
                  <a:gd name="connsiteY117" fmla="*/ 36955 h 412243"/>
                  <a:gd name="connsiteX118" fmla="*/ 136919 w 389526"/>
                  <a:gd name="connsiteY118" fmla="*/ 8191 h 412243"/>
                  <a:gd name="connsiteX119" fmla="*/ 145160 w 389526"/>
                  <a:gd name="connsiteY119" fmla="*/ 0 h 412243"/>
                  <a:gd name="connsiteX120" fmla="*/ 245173 w 389526"/>
                  <a:gd name="connsiteY120" fmla="*/ 0 h 412243"/>
                  <a:gd name="connsiteX121" fmla="*/ 253416 w 389526"/>
                  <a:gd name="connsiteY121" fmla="*/ 8191 h 412243"/>
                  <a:gd name="connsiteX122" fmla="*/ 253416 w 389526"/>
                  <a:gd name="connsiteY122" fmla="*/ 36955 h 412243"/>
                  <a:gd name="connsiteX123" fmla="*/ 256368 w 389526"/>
                  <a:gd name="connsiteY123" fmla="*/ 36955 h 412243"/>
                  <a:gd name="connsiteX124" fmla="*/ 264610 w 389526"/>
                  <a:gd name="connsiteY124" fmla="*/ 45148 h 412243"/>
                  <a:gd name="connsiteX125" fmla="*/ 256368 w 389526"/>
                  <a:gd name="connsiteY125" fmla="*/ 53401 h 412243"/>
                  <a:gd name="connsiteX126" fmla="*/ 253416 w 389526"/>
                  <a:gd name="connsiteY126" fmla="*/ 53401 h 412243"/>
                  <a:gd name="connsiteX127" fmla="*/ 253416 w 389526"/>
                  <a:gd name="connsiteY127" fmla="*/ 357240 h 412243"/>
                  <a:gd name="connsiteX128" fmla="*/ 256368 w 389526"/>
                  <a:gd name="connsiteY128" fmla="*/ 357240 h 412243"/>
                  <a:gd name="connsiteX129" fmla="*/ 264610 w 389526"/>
                  <a:gd name="connsiteY129" fmla="*/ 365432 h 412243"/>
                  <a:gd name="connsiteX130" fmla="*/ 256368 w 389526"/>
                  <a:gd name="connsiteY130" fmla="*/ 373686 h 412243"/>
                  <a:gd name="connsiteX131" fmla="*/ 253416 w 389526"/>
                  <a:gd name="connsiteY131" fmla="*/ 373686 h 412243"/>
                  <a:gd name="connsiteX132" fmla="*/ 253416 w 389526"/>
                  <a:gd name="connsiteY132" fmla="*/ 404051 h 412243"/>
                  <a:gd name="connsiteX133" fmla="*/ 245173 w 389526"/>
                  <a:gd name="connsiteY133" fmla="*/ 412243 h 412243"/>
                  <a:gd name="connsiteX134" fmla="*/ 145160 w 389526"/>
                  <a:gd name="connsiteY134" fmla="*/ 412243 h 412243"/>
                  <a:gd name="connsiteX135" fmla="*/ 136919 w 389526"/>
                  <a:gd name="connsiteY135" fmla="*/ 404051 h 412243"/>
                  <a:gd name="connsiteX136" fmla="*/ 136919 w 389526"/>
                  <a:gd name="connsiteY136" fmla="*/ 373686 h 412243"/>
                  <a:gd name="connsiteX137" fmla="*/ 116436 w 389526"/>
                  <a:gd name="connsiteY137" fmla="*/ 373686 h 412243"/>
                  <a:gd name="connsiteX138" fmla="*/ 116436 w 389526"/>
                  <a:gd name="connsiteY138" fmla="*/ 404051 h 412243"/>
                  <a:gd name="connsiteX139" fmla="*/ 108256 w 389526"/>
                  <a:gd name="connsiteY139" fmla="*/ 412243 h 412243"/>
                  <a:gd name="connsiteX140" fmla="*/ 8181 w 389526"/>
                  <a:gd name="connsiteY140" fmla="*/ 412243 h 412243"/>
                  <a:gd name="connsiteX141" fmla="*/ 0 w 389526"/>
                  <a:gd name="connsiteY141" fmla="*/ 404051 h 412243"/>
                  <a:gd name="connsiteX142" fmla="*/ 0 w 389526"/>
                  <a:gd name="connsiteY142" fmla="*/ 8191 h 412243"/>
                  <a:gd name="connsiteX143" fmla="*/ 8181 w 389526"/>
                  <a:gd name="connsiteY143" fmla="*/ 0 h 412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389526" h="412243">
                    <a:moveTo>
                      <a:pt x="331246" y="341654"/>
                    </a:moveTo>
                    <a:cubicBezTo>
                      <a:pt x="324480" y="341654"/>
                      <a:pt x="318945" y="347137"/>
                      <a:pt x="318945" y="353976"/>
                    </a:cubicBezTo>
                    <a:cubicBezTo>
                      <a:pt x="318945" y="360754"/>
                      <a:pt x="324480" y="366299"/>
                      <a:pt x="331246" y="366299"/>
                    </a:cubicBezTo>
                    <a:cubicBezTo>
                      <a:pt x="338074" y="366299"/>
                      <a:pt x="343549" y="360754"/>
                      <a:pt x="343549" y="353976"/>
                    </a:cubicBezTo>
                    <a:cubicBezTo>
                      <a:pt x="343549" y="347137"/>
                      <a:pt x="338074" y="341654"/>
                      <a:pt x="331246" y="341654"/>
                    </a:cubicBezTo>
                    <a:close/>
                    <a:moveTo>
                      <a:pt x="195146" y="341654"/>
                    </a:moveTo>
                    <a:cubicBezTo>
                      <a:pt x="188382" y="341654"/>
                      <a:pt x="182847" y="347137"/>
                      <a:pt x="182847" y="353976"/>
                    </a:cubicBezTo>
                    <a:cubicBezTo>
                      <a:pt x="182847" y="360754"/>
                      <a:pt x="188382" y="366299"/>
                      <a:pt x="195146" y="366299"/>
                    </a:cubicBezTo>
                    <a:cubicBezTo>
                      <a:pt x="201910" y="366299"/>
                      <a:pt x="207445" y="360754"/>
                      <a:pt x="207445" y="353976"/>
                    </a:cubicBezTo>
                    <a:cubicBezTo>
                      <a:pt x="207445" y="347137"/>
                      <a:pt x="201910" y="341654"/>
                      <a:pt x="195146" y="341654"/>
                    </a:cubicBezTo>
                    <a:close/>
                    <a:moveTo>
                      <a:pt x="58171" y="341654"/>
                    </a:moveTo>
                    <a:cubicBezTo>
                      <a:pt x="51405" y="341654"/>
                      <a:pt x="45870" y="347137"/>
                      <a:pt x="45870" y="353976"/>
                    </a:cubicBezTo>
                    <a:cubicBezTo>
                      <a:pt x="45870" y="360754"/>
                      <a:pt x="51405" y="366299"/>
                      <a:pt x="58171" y="366299"/>
                    </a:cubicBezTo>
                    <a:cubicBezTo>
                      <a:pt x="64999" y="366299"/>
                      <a:pt x="70473" y="360754"/>
                      <a:pt x="70473" y="353976"/>
                    </a:cubicBezTo>
                    <a:cubicBezTo>
                      <a:pt x="70473" y="347137"/>
                      <a:pt x="64999" y="341654"/>
                      <a:pt x="58171" y="341654"/>
                    </a:cubicBezTo>
                    <a:close/>
                    <a:moveTo>
                      <a:pt x="331246" y="325203"/>
                    </a:moveTo>
                    <a:cubicBezTo>
                      <a:pt x="347116" y="325203"/>
                      <a:pt x="359972" y="338080"/>
                      <a:pt x="359972" y="353976"/>
                    </a:cubicBezTo>
                    <a:cubicBezTo>
                      <a:pt x="359972" y="369811"/>
                      <a:pt x="347116" y="382688"/>
                      <a:pt x="331246" y="382688"/>
                    </a:cubicBezTo>
                    <a:cubicBezTo>
                      <a:pt x="315438" y="382688"/>
                      <a:pt x="302583" y="369811"/>
                      <a:pt x="302583" y="353976"/>
                    </a:cubicBezTo>
                    <a:cubicBezTo>
                      <a:pt x="302583" y="338080"/>
                      <a:pt x="315438" y="325203"/>
                      <a:pt x="331246" y="325203"/>
                    </a:cubicBezTo>
                    <a:close/>
                    <a:moveTo>
                      <a:pt x="195146" y="325203"/>
                    </a:moveTo>
                    <a:cubicBezTo>
                      <a:pt x="210951" y="325203"/>
                      <a:pt x="223865" y="338080"/>
                      <a:pt x="223865" y="353976"/>
                    </a:cubicBezTo>
                    <a:cubicBezTo>
                      <a:pt x="223865" y="369811"/>
                      <a:pt x="210951" y="382688"/>
                      <a:pt x="195146" y="382688"/>
                    </a:cubicBezTo>
                    <a:cubicBezTo>
                      <a:pt x="179342" y="382688"/>
                      <a:pt x="166428" y="369811"/>
                      <a:pt x="166428" y="353976"/>
                    </a:cubicBezTo>
                    <a:cubicBezTo>
                      <a:pt x="166428" y="338080"/>
                      <a:pt x="179342" y="325203"/>
                      <a:pt x="195146" y="325203"/>
                    </a:cubicBezTo>
                    <a:close/>
                    <a:moveTo>
                      <a:pt x="58171" y="325203"/>
                    </a:moveTo>
                    <a:cubicBezTo>
                      <a:pt x="74041" y="325203"/>
                      <a:pt x="86896" y="338080"/>
                      <a:pt x="86896" y="353976"/>
                    </a:cubicBezTo>
                    <a:cubicBezTo>
                      <a:pt x="86896" y="369811"/>
                      <a:pt x="74041" y="382688"/>
                      <a:pt x="58171" y="382688"/>
                    </a:cubicBezTo>
                    <a:cubicBezTo>
                      <a:pt x="42363" y="382688"/>
                      <a:pt x="29508" y="369811"/>
                      <a:pt x="29508" y="353976"/>
                    </a:cubicBezTo>
                    <a:cubicBezTo>
                      <a:pt x="29508" y="338080"/>
                      <a:pt x="42363" y="325203"/>
                      <a:pt x="58171" y="325203"/>
                    </a:cubicBezTo>
                    <a:close/>
                    <a:moveTo>
                      <a:pt x="331270" y="276746"/>
                    </a:moveTo>
                    <a:cubicBezTo>
                      <a:pt x="328564" y="276746"/>
                      <a:pt x="326351" y="278965"/>
                      <a:pt x="326351" y="281676"/>
                    </a:cubicBezTo>
                    <a:cubicBezTo>
                      <a:pt x="326351" y="284388"/>
                      <a:pt x="328564" y="286606"/>
                      <a:pt x="331270" y="286606"/>
                    </a:cubicBezTo>
                    <a:cubicBezTo>
                      <a:pt x="333975" y="286606"/>
                      <a:pt x="336190" y="284388"/>
                      <a:pt x="336190" y="281676"/>
                    </a:cubicBezTo>
                    <a:cubicBezTo>
                      <a:pt x="336190" y="278965"/>
                      <a:pt x="333975" y="276746"/>
                      <a:pt x="331270" y="276746"/>
                    </a:cubicBezTo>
                    <a:close/>
                    <a:moveTo>
                      <a:pt x="195145" y="276746"/>
                    </a:moveTo>
                    <a:cubicBezTo>
                      <a:pt x="192438" y="276746"/>
                      <a:pt x="190222" y="278965"/>
                      <a:pt x="190222" y="281676"/>
                    </a:cubicBezTo>
                    <a:cubicBezTo>
                      <a:pt x="190222" y="284388"/>
                      <a:pt x="192438" y="286606"/>
                      <a:pt x="195145" y="286606"/>
                    </a:cubicBezTo>
                    <a:cubicBezTo>
                      <a:pt x="197853" y="286606"/>
                      <a:pt x="200068" y="284388"/>
                      <a:pt x="200068" y="281676"/>
                    </a:cubicBezTo>
                    <a:cubicBezTo>
                      <a:pt x="200068" y="278965"/>
                      <a:pt x="197853" y="276746"/>
                      <a:pt x="195145" y="276746"/>
                    </a:cubicBezTo>
                    <a:close/>
                    <a:moveTo>
                      <a:pt x="58195" y="276746"/>
                    </a:moveTo>
                    <a:cubicBezTo>
                      <a:pt x="55489" y="276746"/>
                      <a:pt x="53276" y="278965"/>
                      <a:pt x="53276" y="281676"/>
                    </a:cubicBezTo>
                    <a:cubicBezTo>
                      <a:pt x="53276" y="284388"/>
                      <a:pt x="55489" y="286606"/>
                      <a:pt x="58195" y="286606"/>
                    </a:cubicBezTo>
                    <a:cubicBezTo>
                      <a:pt x="60900" y="286606"/>
                      <a:pt x="63114" y="284388"/>
                      <a:pt x="63114" y="281676"/>
                    </a:cubicBezTo>
                    <a:cubicBezTo>
                      <a:pt x="63114" y="278965"/>
                      <a:pt x="60900" y="276746"/>
                      <a:pt x="58195" y="276746"/>
                    </a:cubicBezTo>
                    <a:close/>
                    <a:moveTo>
                      <a:pt x="331270" y="260354"/>
                    </a:moveTo>
                    <a:cubicBezTo>
                      <a:pt x="343015" y="260354"/>
                      <a:pt x="352607" y="269905"/>
                      <a:pt x="352607" y="281676"/>
                    </a:cubicBezTo>
                    <a:cubicBezTo>
                      <a:pt x="352607" y="293447"/>
                      <a:pt x="343015" y="303060"/>
                      <a:pt x="331270" y="303060"/>
                    </a:cubicBezTo>
                    <a:cubicBezTo>
                      <a:pt x="319526" y="303060"/>
                      <a:pt x="309995" y="293447"/>
                      <a:pt x="309995" y="281676"/>
                    </a:cubicBezTo>
                    <a:cubicBezTo>
                      <a:pt x="309995" y="269905"/>
                      <a:pt x="319526" y="260354"/>
                      <a:pt x="331270" y="260354"/>
                    </a:cubicBezTo>
                    <a:close/>
                    <a:moveTo>
                      <a:pt x="195145" y="260354"/>
                    </a:moveTo>
                    <a:cubicBezTo>
                      <a:pt x="206899" y="260354"/>
                      <a:pt x="216499" y="269905"/>
                      <a:pt x="216499" y="281676"/>
                    </a:cubicBezTo>
                    <a:cubicBezTo>
                      <a:pt x="216499" y="293447"/>
                      <a:pt x="206899" y="303060"/>
                      <a:pt x="195145" y="303060"/>
                    </a:cubicBezTo>
                    <a:cubicBezTo>
                      <a:pt x="183392" y="303060"/>
                      <a:pt x="173792" y="293447"/>
                      <a:pt x="173792" y="281676"/>
                    </a:cubicBezTo>
                    <a:cubicBezTo>
                      <a:pt x="173792" y="269905"/>
                      <a:pt x="183392" y="260354"/>
                      <a:pt x="195145" y="260354"/>
                    </a:cubicBezTo>
                    <a:close/>
                    <a:moveTo>
                      <a:pt x="58195" y="260354"/>
                    </a:moveTo>
                    <a:cubicBezTo>
                      <a:pt x="69939" y="260354"/>
                      <a:pt x="79532" y="269905"/>
                      <a:pt x="79532" y="281676"/>
                    </a:cubicBezTo>
                    <a:cubicBezTo>
                      <a:pt x="79532" y="293447"/>
                      <a:pt x="69939" y="303060"/>
                      <a:pt x="58195" y="303060"/>
                    </a:cubicBezTo>
                    <a:cubicBezTo>
                      <a:pt x="46450" y="303060"/>
                      <a:pt x="36920" y="293447"/>
                      <a:pt x="36920" y="281676"/>
                    </a:cubicBezTo>
                    <a:cubicBezTo>
                      <a:pt x="36920" y="269905"/>
                      <a:pt x="46450" y="260354"/>
                      <a:pt x="58195" y="260354"/>
                    </a:cubicBezTo>
                    <a:close/>
                    <a:moveTo>
                      <a:pt x="331270" y="194643"/>
                    </a:moveTo>
                    <a:cubicBezTo>
                      <a:pt x="335817" y="194643"/>
                      <a:pt x="339503" y="198339"/>
                      <a:pt x="339503" y="202835"/>
                    </a:cubicBezTo>
                    <a:lnTo>
                      <a:pt x="339503" y="227471"/>
                    </a:lnTo>
                    <a:cubicBezTo>
                      <a:pt x="339503" y="232029"/>
                      <a:pt x="335817" y="235724"/>
                      <a:pt x="331270" y="235724"/>
                    </a:cubicBezTo>
                    <a:cubicBezTo>
                      <a:pt x="326785" y="235724"/>
                      <a:pt x="323099" y="232029"/>
                      <a:pt x="323099" y="227471"/>
                    </a:cubicBezTo>
                    <a:lnTo>
                      <a:pt x="323099" y="202835"/>
                    </a:lnTo>
                    <a:cubicBezTo>
                      <a:pt x="323099" y="198339"/>
                      <a:pt x="326785" y="194643"/>
                      <a:pt x="331270" y="194643"/>
                    </a:cubicBezTo>
                    <a:close/>
                    <a:moveTo>
                      <a:pt x="116436" y="53401"/>
                    </a:moveTo>
                    <a:lnTo>
                      <a:pt x="116436" y="357240"/>
                    </a:lnTo>
                    <a:lnTo>
                      <a:pt x="136919" y="357240"/>
                    </a:lnTo>
                    <a:lnTo>
                      <a:pt x="136919" y="53401"/>
                    </a:lnTo>
                    <a:close/>
                    <a:moveTo>
                      <a:pt x="331270" y="41081"/>
                    </a:moveTo>
                    <a:cubicBezTo>
                      <a:pt x="335817" y="41081"/>
                      <a:pt x="339503" y="44715"/>
                      <a:pt x="339503" y="49274"/>
                    </a:cubicBezTo>
                    <a:lnTo>
                      <a:pt x="339503" y="172485"/>
                    </a:lnTo>
                    <a:cubicBezTo>
                      <a:pt x="339503" y="177044"/>
                      <a:pt x="335817" y="180679"/>
                      <a:pt x="331270" y="180679"/>
                    </a:cubicBezTo>
                    <a:cubicBezTo>
                      <a:pt x="326785" y="180679"/>
                      <a:pt x="323099" y="177044"/>
                      <a:pt x="323099" y="172485"/>
                    </a:cubicBezTo>
                    <a:lnTo>
                      <a:pt x="323099" y="49274"/>
                    </a:lnTo>
                    <a:cubicBezTo>
                      <a:pt x="323099" y="44715"/>
                      <a:pt x="326785" y="41081"/>
                      <a:pt x="331270" y="41081"/>
                    </a:cubicBezTo>
                    <a:close/>
                    <a:moveTo>
                      <a:pt x="195170" y="41081"/>
                    </a:moveTo>
                    <a:cubicBezTo>
                      <a:pt x="199720" y="41081"/>
                      <a:pt x="203348" y="44715"/>
                      <a:pt x="203348" y="49273"/>
                    </a:cubicBezTo>
                    <a:lnTo>
                      <a:pt x="203348" y="227470"/>
                    </a:lnTo>
                    <a:cubicBezTo>
                      <a:pt x="203348" y="232029"/>
                      <a:pt x="199720" y="235724"/>
                      <a:pt x="195170" y="235724"/>
                    </a:cubicBezTo>
                    <a:cubicBezTo>
                      <a:pt x="190620" y="235724"/>
                      <a:pt x="186992" y="232029"/>
                      <a:pt x="186992" y="227470"/>
                    </a:cubicBezTo>
                    <a:lnTo>
                      <a:pt x="186992" y="49273"/>
                    </a:lnTo>
                    <a:cubicBezTo>
                      <a:pt x="186992" y="44715"/>
                      <a:pt x="190620" y="41081"/>
                      <a:pt x="195170" y="41081"/>
                    </a:cubicBezTo>
                    <a:close/>
                    <a:moveTo>
                      <a:pt x="58195" y="41081"/>
                    </a:moveTo>
                    <a:cubicBezTo>
                      <a:pt x="62742" y="41081"/>
                      <a:pt x="66428" y="44715"/>
                      <a:pt x="66428" y="49273"/>
                    </a:cubicBezTo>
                    <a:lnTo>
                      <a:pt x="66428" y="227470"/>
                    </a:lnTo>
                    <a:cubicBezTo>
                      <a:pt x="66428" y="232029"/>
                      <a:pt x="62742" y="235724"/>
                      <a:pt x="58195" y="235724"/>
                    </a:cubicBezTo>
                    <a:cubicBezTo>
                      <a:pt x="53710" y="235724"/>
                      <a:pt x="50024" y="232029"/>
                      <a:pt x="50024" y="227470"/>
                    </a:cubicBezTo>
                    <a:lnTo>
                      <a:pt x="50024" y="49273"/>
                    </a:lnTo>
                    <a:cubicBezTo>
                      <a:pt x="50024" y="44715"/>
                      <a:pt x="53710" y="41081"/>
                      <a:pt x="58195" y="41081"/>
                    </a:cubicBezTo>
                    <a:close/>
                    <a:moveTo>
                      <a:pt x="289438" y="16445"/>
                    </a:moveTo>
                    <a:lnTo>
                      <a:pt x="289438" y="395859"/>
                    </a:lnTo>
                    <a:lnTo>
                      <a:pt x="373102" y="395859"/>
                    </a:lnTo>
                    <a:lnTo>
                      <a:pt x="373102" y="16445"/>
                    </a:lnTo>
                    <a:close/>
                    <a:moveTo>
                      <a:pt x="153341" y="16445"/>
                    </a:moveTo>
                    <a:lnTo>
                      <a:pt x="153341" y="395859"/>
                    </a:lnTo>
                    <a:lnTo>
                      <a:pt x="236993" y="395859"/>
                    </a:lnTo>
                    <a:lnTo>
                      <a:pt x="236993" y="16445"/>
                    </a:lnTo>
                    <a:close/>
                    <a:moveTo>
                      <a:pt x="16361" y="16445"/>
                    </a:moveTo>
                    <a:lnTo>
                      <a:pt x="16361" y="395859"/>
                    </a:lnTo>
                    <a:lnTo>
                      <a:pt x="100013" y="395859"/>
                    </a:lnTo>
                    <a:lnTo>
                      <a:pt x="100013" y="16445"/>
                    </a:lnTo>
                    <a:close/>
                    <a:moveTo>
                      <a:pt x="281256" y="0"/>
                    </a:moveTo>
                    <a:lnTo>
                      <a:pt x="381345" y="0"/>
                    </a:lnTo>
                    <a:cubicBezTo>
                      <a:pt x="385836" y="0"/>
                      <a:pt x="389526" y="3695"/>
                      <a:pt x="389526" y="8191"/>
                    </a:cubicBezTo>
                    <a:lnTo>
                      <a:pt x="389526" y="404051"/>
                    </a:lnTo>
                    <a:cubicBezTo>
                      <a:pt x="389526" y="408609"/>
                      <a:pt x="385836" y="412243"/>
                      <a:pt x="381345" y="412243"/>
                    </a:cubicBezTo>
                    <a:lnTo>
                      <a:pt x="281256" y="412243"/>
                    </a:lnTo>
                    <a:cubicBezTo>
                      <a:pt x="276704" y="412243"/>
                      <a:pt x="273075" y="408609"/>
                      <a:pt x="273075" y="404051"/>
                    </a:cubicBezTo>
                    <a:lnTo>
                      <a:pt x="273075" y="8191"/>
                    </a:lnTo>
                    <a:cubicBezTo>
                      <a:pt x="273075" y="3695"/>
                      <a:pt x="276704" y="0"/>
                      <a:pt x="281256" y="0"/>
                    </a:cubicBezTo>
                    <a:close/>
                    <a:moveTo>
                      <a:pt x="8181" y="0"/>
                    </a:moveTo>
                    <a:lnTo>
                      <a:pt x="108256" y="0"/>
                    </a:lnTo>
                    <a:cubicBezTo>
                      <a:pt x="112746" y="0"/>
                      <a:pt x="116436" y="3695"/>
                      <a:pt x="116436" y="8191"/>
                    </a:cubicBezTo>
                    <a:lnTo>
                      <a:pt x="116436" y="36955"/>
                    </a:lnTo>
                    <a:lnTo>
                      <a:pt x="136919" y="36955"/>
                    </a:lnTo>
                    <a:lnTo>
                      <a:pt x="136919" y="8191"/>
                    </a:lnTo>
                    <a:cubicBezTo>
                      <a:pt x="136919" y="3695"/>
                      <a:pt x="140609" y="0"/>
                      <a:pt x="145160" y="0"/>
                    </a:cubicBezTo>
                    <a:lnTo>
                      <a:pt x="245173" y="0"/>
                    </a:lnTo>
                    <a:cubicBezTo>
                      <a:pt x="249725" y="0"/>
                      <a:pt x="253416" y="3695"/>
                      <a:pt x="253416" y="8191"/>
                    </a:cubicBezTo>
                    <a:lnTo>
                      <a:pt x="253416" y="36955"/>
                    </a:lnTo>
                    <a:lnTo>
                      <a:pt x="256368" y="36955"/>
                    </a:lnTo>
                    <a:cubicBezTo>
                      <a:pt x="260919" y="36955"/>
                      <a:pt x="264610" y="40651"/>
                      <a:pt x="264610" y="45148"/>
                    </a:cubicBezTo>
                    <a:cubicBezTo>
                      <a:pt x="264610" y="49706"/>
                      <a:pt x="260919" y="53401"/>
                      <a:pt x="256368" y="53401"/>
                    </a:cubicBezTo>
                    <a:lnTo>
                      <a:pt x="253416" y="53401"/>
                    </a:lnTo>
                    <a:lnTo>
                      <a:pt x="253416" y="357240"/>
                    </a:lnTo>
                    <a:lnTo>
                      <a:pt x="256368" y="357240"/>
                    </a:lnTo>
                    <a:cubicBezTo>
                      <a:pt x="260919" y="357240"/>
                      <a:pt x="264610" y="360936"/>
                      <a:pt x="264610" y="365432"/>
                    </a:cubicBezTo>
                    <a:cubicBezTo>
                      <a:pt x="264610" y="369990"/>
                      <a:pt x="260919" y="373686"/>
                      <a:pt x="256368" y="373686"/>
                    </a:cubicBezTo>
                    <a:lnTo>
                      <a:pt x="253416" y="373686"/>
                    </a:lnTo>
                    <a:lnTo>
                      <a:pt x="253416" y="404051"/>
                    </a:lnTo>
                    <a:cubicBezTo>
                      <a:pt x="253416" y="408609"/>
                      <a:pt x="249725" y="412243"/>
                      <a:pt x="245173" y="412243"/>
                    </a:cubicBezTo>
                    <a:lnTo>
                      <a:pt x="145160" y="412243"/>
                    </a:lnTo>
                    <a:cubicBezTo>
                      <a:pt x="140609" y="412243"/>
                      <a:pt x="136919" y="408609"/>
                      <a:pt x="136919" y="404051"/>
                    </a:cubicBezTo>
                    <a:lnTo>
                      <a:pt x="136919" y="373686"/>
                    </a:lnTo>
                    <a:lnTo>
                      <a:pt x="116436" y="373686"/>
                    </a:lnTo>
                    <a:lnTo>
                      <a:pt x="116436" y="404051"/>
                    </a:lnTo>
                    <a:cubicBezTo>
                      <a:pt x="116436" y="408609"/>
                      <a:pt x="112746" y="412243"/>
                      <a:pt x="108256" y="412243"/>
                    </a:cubicBezTo>
                    <a:lnTo>
                      <a:pt x="8181" y="412243"/>
                    </a:lnTo>
                    <a:cubicBezTo>
                      <a:pt x="3629" y="412243"/>
                      <a:pt x="0" y="408609"/>
                      <a:pt x="0" y="404051"/>
                    </a:cubicBezTo>
                    <a:lnTo>
                      <a:pt x="0" y="8191"/>
                    </a:lnTo>
                    <a:cubicBezTo>
                      <a:pt x="0" y="3695"/>
                      <a:pt x="3629" y="0"/>
                      <a:pt x="81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00" scaled="1"/>
              </a:gradFill>
              <a:ln>
                <a:noFill/>
              </a:ln>
            </p:spPr>
            <p:txBody>
              <a:bodyPr/>
              <a:lstStyle/>
              <a:p>
                <a:endParaRPr lang="zh-CN" altLang="en-US">
                  <a:gradFill>
                    <a:gsLst>
                      <a:gs pos="0">
                        <a:schemeClr val="accent5"/>
                      </a:gs>
                      <a:gs pos="100000">
                        <a:schemeClr val="accent4"/>
                      </a:gs>
                    </a:gsLst>
                    <a:lin ang="5400000" scaled="1"/>
                  </a:gradFill>
                </a:endParaRPr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9533998" y="5054694"/>
                <a:ext cx="656102" cy="656102"/>
              </a:xfrm>
              <a:prstGeom prst="ellipse">
                <a:avLst/>
              </a:prstGeom>
              <a:noFill/>
              <a:ln w="12700" cap="flat" cmpd="sng" algn="ctr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0" name="矩形 49"/>
            <p:cNvSpPr/>
            <p:nvPr/>
          </p:nvSpPr>
          <p:spPr>
            <a:xfrm>
              <a:off x="9309293" y="6165551"/>
              <a:ext cx="809370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sz="1200">
                  <a:latin typeface="+mn-ea"/>
                </a:rPr>
                <a:t>计算存储</a:t>
              </a: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6882181" y="4624590"/>
            <a:ext cx="4151970" cy="246221"/>
            <a:chOff x="7189199" y="4610099"/>
            <a:chExt cx="1857735" cy="348578"/>
          </a:xfrm>
        </p:grpSpPr>
        <p:cxnSp>
          <p:nvCxnSpPr>
            <p:cNvPr id="82" name="直接箭头连接符 81"/>
            <p:cNvCxnSpPr/>
            <p:nvPr/>
          </p:nvCxnSpPr>
          <p:spPr>
            <a:xfrm flipV="1">
              <a:off x="7189199" y="4610099"/>
              <a:ext cx="0" cy="348578"/>
            </a:xfrm>
            <a:prstGeom prst="straightConnector1">
              <a:avLst/>
            </a:prstGeom>
            <a:ln w="12700"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000" scaled="1"/>
              </a:gradFill>
              <a:headEnd type="stealth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箭头连接符 84"/>
            <p:cNvCxnSpPr/>
            <p:nvPr/>
          </p:nvCxnSpPr>
          <p:spPr>
            <a:xfrm flipV="1">
              <a:off x="7395614" y="4610099"/>
              <a:ext cx="0" cy="348578"/>
            </a:xfrm>
            <a:prstGeom prst="straightConnector1">
              <a:avLst/>
            </a:prstGeom>
            <a:ln w="12700"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000" scaled="1"/>
              </a:gradFill>
              <a:headEnd type="stealth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箭头连接符 85"/>
            <p:cNvCxnSpPr/>
            <p:nvPr/>
          </p:nvCxnSpPr>
          <p:spPr>
            <a:xfrm flipV="1">
              <a:off x="7602029" y="4610099"/>
              <a:ext cx="0" cy="348578"/>
            </a:xfrm>
            <a:prstGeom prst="straightConnector1">
              <a:avLst/>
            </a:prstGeom>
            <a:ln w="12700"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000" scaled="1"/>
              </a:gradFill>
              <a:headEnd type="stealth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箭头连接符 86"/>
            <p:cNvCxnSpPr/>
            <p:nvPr/>
          </p:nvCxnSpPr>
          <p:spPr>
            <a:xfrm flipV="1">
              <a:off x="7808444" y="4610099"/>
              <a:ext cx="0" cy="348578"/>
            </a:xfrm>
            <a:prstGeom prst="straightConnector1">
              <a:avLst/>
            </a:prstGeom>
            <a:ln w="12700"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000" scaled="1"/>
              </a:gradFill>
              <a:headEnd type="stealth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箭头连接符 87"/>
            <p:cNvCxnSpPr/>
            <p:nvPr/>
          </p:nvCxnSpPr>
          <p:spPr>
            <a:xfrm flipV="1">
              <a:off x="8014859" y="4610099"/>
              <a:ext cx="0" cy="348578"/>
            </a:xfrm>
            <a:prstGeom prst="straightConnector1">
              <a:avLst/>
            </a:prstGeom>
            <a:ln w="12700"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000" scaled="1"/>
              </a:gradFill>
              <a:headEnd type="stealth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箭头连接符 88"/>
            <p:cNvCxnSpPr/>
            <p:nvPr/>
          </p:nvCxnSpPr>
          <p:spPr>
            <a:xfrm flipV="1">
              <a:off x="8221274" y="4610099"/>
              <a:ext cx="0" cy="348578"/>
            </a:xfrm>
            <a:prstGeom prst="straightConnector1">
              <a:avLst/>
            </a:prstGeom>
            <a:ln w="12700"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000" scaled="1"/>
              </a:gradFill>
              <a:headEnd type="stealth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/>
            <p:cNvCxnSpPr/>
            <p:nvPr/>
          </p:nvCxnSpPr>
          <p:spPr>
            <a:xfrm flipV="1">
              <a:off x="8427689" y="4610099"/>
              <a:ext cx="0" cy="348578"/>
            </a:xfrm>
            <a:prstGeom prst="straightConnector1">
              <a:avLst/>
            </a:prstGeom>
            <a:ln w="12700"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000" scaled="1"/>
              </a:gradFill>
              <a:headEnd type="stealth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/>
            <p:cNvCxnSpPr/>
            <p:nvPr/>
          </p:nvCxnSpPr>
          <p:spPr>
            <a:xfrm flipV="1">
              <a:off x="8634104" y="4610099"/>
              <a:ext cx="0" cy="348578"/>
            </a:xfrm>
            <a:prstGeom prst="straightConnector1">
              <a:avLst/>
            </a:prstGeom>
            <a:ln w="12700"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000" scaled="1"/>
              </a:gradFill>
              <a:headEnd type="stealth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箭头连接符 91"/>
            <p:cNvCxnSpPr/>
            <p:nvPr/>
          </p:nvCxnSpPr>
          <p:spPr>
            <a:xfrm flipV="1">
              <a:off x="8840519" y="4610099"/>
              <a:ext cx="0" cy="348578"/>
            </a:xfrm>
            <a:prstGeom prst="straightConnector1">
              <a:avLst/>
            </a:prstGeom>
            <a:ln w="12700"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000" scaled="1"/>
              </a:gradFill>
              <a:headEnd type="stealth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/>
            <p:cNvCxnSpPr/>
            <p:nvPr/>
          </p:nvCxnSpPr>
          <p:spPr>
            <a:xfrm flipV="1">
              <a:off x="9046934" y="4610099"/>
              <a:ext cx="0" cy="348578"/>
            </a:xfrm>
            <a:prstGeom prst="straightConnector1">
              <a:avLst/>
            </a:prstGeom>
            <a:ln w="12700"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000" scaled="1"/>
              </a:gradFill>
              <a:headEnd type="stealth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矩形 94"/>
          <p:cNvSpPr/>
          <p:nvPr/>
        </p:nvSpPr>
        <p:spPr>
          <a:xfrm>
            <a:off x="6776263" y="4047714"/>
            <a:ext cx="108981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rPr>
              <a:t>城市云平台</a:t>
            </a:r>
          </a:p>
        </p:txBody>
      </p:sp>
      <p:grpSp>
        <p:nvGrpSpPr>
          <p:cNvPr id="328" name="组合 327"/>
          <p:cNvGrpSpPr/>
          <p:nvPr/>
        </p:nvGrpSpPr>
        <p:grpSpPr>
          <a:xfrm>
            <a:off x="12998201" y="3190671"/>
            <a:ext cx="1521992" cy="1509970"/>
            <a:chOff x="13329392" y="2616154"/>
            <a:chExt cx="3414791" cy="3387818"/>
          </a:xfrm>
        </p:grpSpPr>
        <p:sp>
          <p:nvSpPr>
            <p:cNvPr id="329" name="任意多边形: 形状 328"/>
            <p:cNvSpPr/>
            <p:nvPr/>
          </p:nvSpPr>
          <p:spPr>
            <a:xfrm>
              <a:off x="14546078" y="3817488"/>
              <a:ext cx="985150" cy="985150"/>
            </a:xfrm>
            <a:custGeom>
              <a:avLst/>
              <a:gdLst>
                <a:gd name="connsiteX0" fmla="*/ 0 w 1970300"/>
                <a:gd name="connsiteY0" fmla="*/ 0 h 1970300"/>
                <a:gd name="connsiteX1" fmla="*/ 1970301 w 1970300"/>
                <a:gd name="connsiteY1" fmla="*/ 0 h 1970300"/>
                <a:gd name="connsiteX2" fmla="*/ 1970301 w 1970300"/>
                <a:gd name="connsiteY2" fmla="*/ 1970301 h 1970300"/>
                <a:gd name="connsiteX3" fmla="*/ 0 w 1970300"/>
                <a:gd name="connsiteY3" fmla="*/ 1970301 h 197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0300" h="1970300">
                  <a:moveTo>
                    <a:pt x="0" y="0"/>
                  </a:moveTo>
                  <a:lnTo>
                    <a:pt x="1970301" y="0"/>
                  </a:lnTo>
                  <a:lnTo>
                    <a:pt x="1970301" y="1970301"/>
                  </a:lnTo>
                  <a:lnTo>
                    <a:pt x="0" y="197030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w="84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0" name="任意多边形: 形状 329"/>
            <p:cNvSpPr/>
            <p:nvPr/>
          </p:nvSpPr>
          <p:spPr>
            <a:xfrm>
              <a:off x="14607386" y="3878796"/>
              <a:ext cx="862535" cy="862535"/>
            </a:xfrm>
            <a:custGeom>
              <a:avLst/>
              <a:gdLst>
                <a:gd name="connsiteX0" fmla="*/ 0 w 1725070"/>
                <a:gd name="connsiteY0" fmla="*/ 0 h 1725070"/>
                <a:gd name="connsiteX1" fmla="*/ 1725070 w 1725070"/>
                <a:gd name="connsiteY1" fmla="*/ 0 h 1725070"/>
                <a:gd name="connsiteX2" fmla="*/ 1725070 w 1725070"/>
                <a:gd name="connsiteY2" fmla="*/ 1725070 h 1725070"/>
                <a:gd name="connsiteX3" fmla="*/ 0 w 1725070"/>
                <a:gd name="connsiteY3" fmla="*/ 1725070 h 172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5070" h="1725070">
                  <a:moveTo>
                    <a:pt x="0" y="0"/>
                  </a:moveTo>
                  <a:lnTo>
                    <a:pt x="1725070" y="0"/>
                  </a:lnTo>
                  <a:lnTo>
                    <a:pt x="1725070" y="1725070"/>
                  </a:lnTo>
                  <a:lnTo>
                    <a:pt x="0" y="1725070"/>
                  </a:lnTo>
                  <a:close/>
                </a:path>
              </a:pathLst>
            </a:custGeom>
            <a:noFill/>
            <a:ln w="6350" cap="flat">
              <a:solidFill>
                <a:schemeClr val="tx1">
                  <a:alpha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1" name="任意多边形: 形状 330"/>
            <p:cNvSpPr/>
            <p:nvPr/>
          </p:nvSpPr>
          <p:spPr>
            <a:xfrm>
              <a:off x="14779808" y="4051176"/>
              <a:ext cx="517690" cy="517733"/>
            </a:xfrm>
            <a:custGeom>
              <a:avLst/>
              <a:gdLst>
                <a:gd name="connsiteX0" fmla="*/ 967731 w 1035380"/>
                <a:gd name="connsiteY0" fmla="*/ 223160 h 1035465"/>
                <a:gd name="connsiteX1" fmla="*/ 1035381 w 1035380"/>
                <a:gd name="connsiteY1" fmla="*/ 155510 h 1035465"/>
                <a:gd name="connsiteX2" fmla="*/ 1035381 w 1035380"/>
                <a:gd name="connsiteY2" fmla="*/ 0 h 1035465"/>
                <a:gd name="connsiteX3" fmla="*/ 0 w 1035380"/>
                <a:gd name="connsiteY3" fmla="*/ 0 h 1035465"/>
                <a:gd name="connsiteX4" fmla="*/ 0 w 1035380"/>
                <a:gd name="connsiteY4" fmla="*/ 155679 h 1035465"/>
                <a:gd name="connsiteX5" fmla="*/ 3721 w 1035380"/>
                <a:gd name="connsiteY5" fmla="*/ 155510 h 1035465"/>
                <a:gd name="connsiteX6" fmla="*/ 71371 w 1035380"/>
                <a:gd name="connsiteY6" fmla="*/ 223160 h 1035465"/>
                <a:gd name="connsiteX7" fmla="*/ 3721 w 1035380"/>
                <a:gd name="connsiteY7" fmla="*/ 290810 h 1035465"/>
                <a:gd name="connsiteX8" fmla="*/ 0 w 1035380"/>
                <a:gd name="connsiteY8" fmla="*/ 290640 h 1035465"/>
                <a:gd name="connsiteX9" fmla="*/ 0 w 1035380"/>
                <a:gd name="connsiteY9" fmla="*/ 1035465 h 1035465"/>
                <a:gd name="connsiteX10" fmla="*/ 1035381 w 1035380"/>
                <a:gd name="connsiteY10" fmla="*/ 1035465 h 1035465"/>
                <a:gd name="connsiteX11" fmla="*/ 1035381 w 1035380"/>
                <a:gd name="connsiteY11" fmla="*/ 290810 h 1035465"/>
                <a:gd name="connsiteX12" fmla="*/ 967731 w 1035380"/>
                <a:gd name="connsiteY12" fmla="*/ 223160 h 1035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35380" h="1035465">
                  <a:moveTo>
                    <a:pt x="967731" y="223160"/>
                  </a:moveTo>
                  <a:cubicBezTo>
                    <a:pt x="967731" y="185783"/>
                    <a:pt x="998004" y="155510"/>
                    <a:pt x="1035381" y="155510"/>
                  </a:cubicBezTo>
                  <a:lnTo>
                    <a:pt x="1035381" y="0"/>
                  </a:lnTo>
                  <a:lnTo>
                    <a:pt x="0" y="0"/>
                  </a:lnTo>
                  <a:lnTo>
                    <a:pt x="0" y="155679"/>
                  </a:lnTo>
                  <a:cubicBezTo>
                    <a:pt x="1268" y="155595"/>
                    <a:pt x="2452" y="155510"/>
                    <a:pt x="3721" y="155510"/>
                  </a:cubicBezTo>
                  <a:cubicBezTo>
                    <a:pt x="41097" y="155510"/>
                    <a:pt x="71371" y="185783"/>
                    <a:pt x="71371" y="223160"/>
                  </a:cubicBezTo>
                  <a:cubicBezTo>
                    <a:pt x="71371" y="260536"/>
                    <a:pt x="41097" y="290810"/>
                    <a:pt x="3721" y="290810"/>
                  </a:cubicBezTo>
                  <a:cubicBezTo>
                    <a:pt x="2452" y="290810"/>
                    <a:pt x="1184" y="290725"/>
                    <a:pt x="0" y="290640"/>
                  </a:cubicBezTo>
                  <a:lnTo>
                    <a:pt x="0" y="1035465"/>
                  </a:lnTo>
                  <a:lnTo>
                    <a:pt x="1035381" y="1035465"/>
                  </a:lnTo>
                  <a:lnTo>
                    <a:pt x="1035381" y="290810"/>
                  </a:lnTo>
                  <a:cubicBezTo>
                    <a:pt x="998004" y="290810"/>
                    <a:pt x="967731" y="260536"/>
                    <a:pt x="967731" y="22316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ln w="84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2" name="任意多边形: 形状 331"/>
            <p:cNvSpPr/>
            <p:nvPr/>
          </p:nvSpPr>
          <p:spPr>
            <a:xfrm>
              <a:off x="14858493" y="4134343"/>
              <a:ext cx="352329" cy="394145"/>
            </a:xfrm>
            <a:custGeom>
              <a:avLst/>
              <a:gdLst>
                <a:gd name="connsiteX0" fmla="*/ 0 w 704657"/>
                <a:gd name="connsiteY0" fmla="*/ 0 h 788289"/>
                <a:gd name="connsiteX1" fmla="*/ 704657 w 704657"/>
                <a:gd name="connsiteY1" fmla="*/ 0 h 788289"/>
                <a:gd name="connsiteX2" fmla="*/ 704657 w 704657"/>
                <a:gd name="connsiteY2" fmla="*/ 788290 h 788289"/>
                <a:gd name="connsiteX3" fmla="*/ 0 w 704657"/>
                <a:gd name="connsiteY3" fmla="*/ 788290 h 788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657" h="788289">
                  <a:moveTo>
                    <a:pt x="0" y="0"/>
                  </a:moveTo>
                  <a:lnTo>
                    <a:pt x="704657" y="0"/>
                  </a:lnTo>
                  <a:lnTo>
                    <a:pt x="704657" y="788290"/>
                  </a:lnTo>
                  <a:lnTo>
                    <a:pt x="0" y="788290"/>
                  </a:lnTo>
                  <a:close/>
                </a:path>
              </a:pathLst>
            </a:custGeom>
            <a:noFill/>
            <a:ln w="84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33" name="组合 332"/>
            <p:cNvGrpSpPr/>
            <p:nvPr/>
          </p:nvGrpSpPr>
          <p:grpSpPr>
            <a:xfrm>
              <a:off x="14536438" y="2616154"/>
              <a:ext cx="933568" cy="1136517"/>
              <a:chOff x="14536438" y="2616154"/>
              <a:chExt cx="933568" cy="1136517"/>
            </a:xfrm>
          </p:grpSpPr>
          <p:sp>
            <p:nvSpPr>
              <p:cNvPr id="392" name="任意多边形: 形状 391"/>
              <p:cNvSpPr/>
              <p:nvPr/>
            </p:nvSpPr>
            <p:spPr>
              <a:xfrm>
                <a:off x="14608316" y="3656270"/>
                <a:ext cx="96401" cy="96401"/>
              </a:xfrm>
              <a:custGeom>
                <a:avLst/>
                <a:gdLst>
                  <a:gd name="connsiteX0" fmla="*/ 192802 w 192801"/>
                  <a:gd name="connsiteY0" fmla="*/ 96401 h 192801"/>
                  <a:gd name="connsiteX1" fmla="*/ 96401 w 192801"/>
                  <a:gd name="connsiteY1" fmla="*/ 192802 h 192801"/>
                  <a:gd name="connsiteX2" fmla="*/ 0 w 192801"/>
                  <a:gd name="connsiteY2" fmla="*/ 96401 h 192801"/>
                  <a:gd name="connsiteX3" fmla="*/ 96401 w 192801"/>
                  <a:gd name="connsiteY3" fmla="*/ 0 h 192801"/>
                  <a:gd name="connsiteX4" fmla="*/ 192802 w 192801"/>
                  <a:gd name="connsiteY4" fmla="*/ 96401 h 19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01" h="192801">
                    <a:moveTo>
                      <a:pt x="192802" y="96401"/>
                    </a:moveTo>
                    <a:cubicBezTo>
                      <a:pt x="192802" y="149642"/>
                      <a:pt x="149642" y="192802"/>
                      <a:pt x="96401" y="192802"/>
                    </a:cubicBezTo>
                    <a:cubicBezTo>
                      <a:pt x="43160" y="192802"/>
                      <a:pt x="0" y="149642"/>
                      <a:pt x="0" y="96401"/>
                    </a:cubicBezTo>
                    <a:cubicBezTo>
                      <a:pt x="0" y="43160"/>
                      <a:pt x="43160" y="0"/>
                      <a:pt x="96401" y="0"/>
                    </a:cubicBezTo>
                    <a:cubicBezTo>
                      <a:pt x="149642" y="0"/>
                      <a:pt x="192802" y="43160"/>
                      <a:pt x="192802" y="96401"/>
                    </a:cubicBezTo>
                    <a:close/>
                  </a:path>
                </a:pathLst>
              </a:custGeom>
              <a:noFill/>
              <a:ln w="12700" cap="flat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620000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3" name="任意多边形: 形状 392"/>
              <p:cNvSpPr/>
              <p:nvPr/>
            </p:nvSpPr>
            <p:spPr>
              <a:xfrm>
                <a:off x="14536438" y="2878297"/>
                <a:ext cx="96401" cy="96401"/>
              </a:xfrm>
              <a:custGeom>
                <a:avLst/>
                <a:gdLst>
                  <a:gd name="connsiteX0" fmla="*/ 192802 w 192801"/>
                  <a:gd name="connsiteY0" fmla="*/ 96401 h 192801"/>
                  <a:gd name="connsiteX1" fmla="*/ 96401 w 192801"/>
                  <a:gd name="connsiteY1" fmla="*/ 192802 h 192801"/>
                  <a:gd name="connsiteX2" fmla="*/ 0 w 192801"/>
                  <a:gd name="connsiteY2" fmla="*/ 96401 h 192801"/>
                  <a:gd name="connsiteX3" fmla="*/ 96401 w 192801"/>
                  <a:gd name="connsiteY3" fmla="*/ 0 h 192801"/>
                  <a:gd name="connsiteX4" fmla="*/ 192802 w 192801"/>
                  <a:gd name="connsiteY4" fmla="*/ 96401 h 19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01" h="192801">
                    <a:moveTo>
                      <a:pt x="192802" y="96401"/>
                    </a:moveTo>
                    <a:cubicBezTo>
                      <a:pt x="192802" y="149642"/>
                      <a:pt x="149642" y="192802"/>
                      <a:pt x="96401" y="192802"/>
                    </a:cubicBezTo>
                    <a:cubicBezTo>
                      <a:pt x="43160" y="192802"/>
                      <a:pt x="0" y="149642"/>
                      <a:pt x="0" y="96401"/>
                    </a:cubicBezTo>
                    <a:cubicBezTo>
                      <a:pt x="0" y="43160"/>
                      <a:pt x="43160" y="0"/>
                      <a:pt x="96401" y="0"/>
                    </a:cubicBezTo>
                    <a:cubicBezTo>
                      <a:pt x="149642" y="0"/>
                      <a:pt x="192802" y="43160"/>
                      <a:pt x="192802" y="96401"/>
                    </a:cubicBezTo>
                    <a:close/>
                  </a:path>
                </a:pathLst>
              </a:custGeom>
              <a:noFill/>
              <a:ln w="12700" cap="flat">
                <a:gradFill flip="none" rotWithShape="1">
                  <a:gsLst>
                    <a:gs pos="0">
                      <a:schemeClr val="accent1">
                        <a:lumMod val="5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394" name="任意多边形: 形状 393"/>
              <p:cNvSpPr/>
              <p:nvPr/>
            </p:nvSpPr>
            <p:spPr>
              <a:xfrm>
                <a:off x="14760528" y="3182721"/>
                <a:ext cx="96401" cy="96401"/>
              </a:xfrm>
              <a:custGeom>
                <a:avLst/>
                <a:gdLst>
                  <a:gd name="connsiteX0" fmla="*/ 192802 w 192801"/>
                  <a:gd name="connsiteY0" fmla="*/ 96401 h 192801"/>
                  <a:gd name="connsiteX1" fmla="*/ 96401 w 192801"/>
                  <a:gd name="connsiteY1" fmla="*/ 192802 h 192801"/>
                  <a:gd name="connsiteX2" fmla="*/ 0 w 192801"/>
                  <a:gd name="connsiteY2" fmla="*/ 96401 h 192801"/>
                  <a:gd name="connsiteX3" fmla="*/ 96401 w 192801"/>
                  <a:gd name="connsiteY3" fmla="*/ 0 h 192801"/>
                  <a:gd name="connsiteX4" fmla="*/ 192802 w 192801"/>
                  <a:gd name="connsiteY4" fmla="*/ 96401 h 19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01" h="192801">
                    <a:moveTo>
                      <a:pt x="192802" y="96401"/>
                    </a:moveTo>
                    <a:cubicBezTo>
                      <a:pt x="192802" y="149642"/>
                      <a:pt x="149642" y="192802"/>
                      <a:pt x="96401" y="192802"/>
                    </a:cubicBezTo>
                    <a:cubicBezTo>
                      <a:pt x="43160" y="192802"/>
                      <a:pt x="0" y="149642"/>
                      <a:pt x="0" y="96401"/>
                    </a:cubicBezTo>
                    <a:cubicBezTo>
                      <a:pt x="0" y="43160"/>
                      <a:pt x="43160" y="0"/>
                      <a:pt x="96401" y="0"/>
                    </a:cubicBezTo>
                    <a:cubicBezTo>
                      <a:pt x="149642" y="0"/>
                      <a:pt x="192802" y="43160"/>
                      <a:pt x="192802" y="96401"/>
                    </a:cubicBezTo>
                    <a:close/>
                  </a:path>
                </a:pathLst>
              </a:custGeom>
              <a:noFill/>
              <a:ln w="12700" cap="flat">
                <a:gradFill flip="none" rotWithShape="1">
                  <a:gsLst>
                    <a:gs pos="0">
                      <a:schemeClr val="accent1">
                        <a:lumMod val="5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395" name="任意多边形: 形状 394"/>
              <p:cNvSpPr/>
              <p:nvPr/>
            </p:nvSpPr>
            <p:spPr>
              <a:xfrm>
                <a:off x="14761120" y="3656270"/>
                <a:ext cx="96401" cy="96401"/>
              </a:xfrm>
              <a:custGeom>
                <a:avLst/>
                <a:gdLst>
                  <a:gd name="connsiteX0" fmla="*/ 192802 w 192801"/>
                  <a:gd name="connsiteY0" fmla="*/ 96401 h 192801"/>
                  <a:gd name="connsiteX1" fmla="*/ 96401 w 192801"/>
                  <a:gd name="connsiteY1" fmla="*/ 192802 h 192801"/>
                  <a:gd name="connsiteX2" fmla="*/ 0 w 192801"/>
                  <a:gd name="connsiteY2" fmla="*/ 96401 h 192801"/>
                  <a:gd name="connsiteX3" fmla="*/ 96401 w 192801"/>
                  <a:gd name="connsiteY3" fmla="*/ 0 h 192801"/>
                  <a:gd name="connsiteX4" fmla="*/ 192802 w 192801"/>
                  <a:gd name="connsiteY4" fmla="*/ 96401 h 19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01" h="192801">
                    <a:moveTo>
                      <a:pt x="192802" y="96401"/>
                    </a:moveTo>
                    <a:cubicBezTo>
                      <a:pt x="192802" y="149642"/>
                      <a:pt x="149642" y="192802"/>
                      <a:pt x="96401" y="192802"/>
                    </a:cubicBezTo>
                    <a:cubicBezTo>
                      <a:pt x="43160" y="192802"/>
                      <a:pt x="0" y="149642"/>
                      <a:pt x="0" y="96401"/>
                    </a:cubicBezTo>
                    <a:cubicBezTo>
                      <a:pt x="0" y="43160"/>
                      <a:pt x="43160" y="0"/>
                      <a:pt x="96401" y="0"/>
                    </a:cubicBezTo>
                    <a:cubicBezTo>
                      <a:pt x="149642" y="0"/>
                      <a:pt x="192802" y="43160"/>
                      <a:pt x="192802" y="96401"/>
                    </a:cubicBezTo>
                    <a:close/>
                  </a:path>
                </a:pathLst>
              </a:custGeom>
              <a:noFill/>
              <a:ln w="12700" cap="flat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620000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6" name="任意多边形: 形状 395"/>
              <p:cNvSpPr/>
              <p:nvPr/>
            </p:nvSpPr>
            <p:spPr>
              <a:xfrm>
                <a:off x="14913924" y="3656270"/>
                <a:ext cx="96401" cy="96401"/>
              </a:xfrm>
              <a:custGeom>
                <a:avLst/>
                <a:gdLst>
                  <a:gd name="connsiteX0" fmla="*/ 192802 w 192801"/>
                  <a:gd name="connsiteY0" fmla="*/ 96401 h 192801"/>
                  <a:gd name="connsiteX1" fmla="*/ 96401 w 192801"/>
                  <a:gd name="connsiteY1" fmla="*/ 192802 h 192801"/>
                  <a:gd name="connsiteX2" fmla="*/ 0 w 192801"/>
                  <a:gd name="connsiteY2" fmla="*/ 96401 h 192801"/>
                  <a:gd name="connsiteX3" fmla="*/ 96401 w 192801"/>
                  <a:gd name="connsiteY3" fmla="*/ 0 h 192801"/>
                  <a:gd name="connsiteX4" fmla="*/ 192802 w 192801"/>
                  <a:gd name="connsiteY4" fmla="*/ 96401 h 19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01" h="192801">
                    <a:moveTo>
                      <a:pt x="192802" y="96401"/>
                    </a:moveTo>
                    <a:cubicBezTo>
                      <a:pt x="192802" y="149642"/>
                      <a:pt x="149642" y="192802"/>
                      <a:pt x="96401" y="192802"/>
                    </a:cubicBezTo>
                    <a:cubicBezTo>
                      <a:pt x="43160" y="192802"/>
                      <a:pt x="0" y="149642"/>
                      <a:pt x="0" y="96401"/>
                    </a:cubicBezTo>
                    <a:cubicBezTo>
                      <a:pt x="0" y="43160"/>
                      <a:pt x="43160" y="0"/>
                      <a:pt x="96401" y="0"/>
                    </a:cubicBezTo>
                    <a:cubicBezTo>
                      <a:pt x="149642" y="0"/>
                      <a:pt x="192802" y="43160"/>
                      <a:pt x="192802" y="96401"/>
                    </a:cubicBezTo>
                    <a:close/>
                  </a:path>
                </a:pathLst>
              </a:custGeom>
              <a:noFill/>
              <a:ln w="12700" cap="flat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620000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7" name="任意多边形: 形状 396"/>
              <p:cNvSpPr/>
              <p:nvPr/>
            </p:nvSpPr>
            <p:spPr>
              <a:xfrm>
                <a:off x="15066728" y="3656270"/>
                <a:ext cx="96401" cy="96401"/>
              </a:xfrm>
              <a:custGeom>
                <a:avLst/>
                <a:gdLst>
                  <a:gd name="connsiteX0" fmla="*/ 192802 w 192801"/>
                  <a:gd name="connsiteY0" fmla="*/ 96401 h 192801"/>
                  <a:gd name="connsiteX1" fmla="*/ 96401 w 192801"/>
                  <a:gd name="connsiteY1" fmla="*/ 192802 h 192801"/>
                  <a:gd name="connsiteX2" fmla="*/ 0 w 192801"/>
                  <a:gd name="connsiteY2" fmla="*/ 96401 h 192801"/>
                  <a:gd name="connsiteX3" fmla="*/ 96401 w 192801"/>
                  <a:gd name="connsiteY3" fmla="*/ 0 h 192801"/>
                  <a:gd name="connsiteX4" fmla="*/ 192802 w 192801"/>
                  <a:gd name="connsiteY4" fmla="*/ 96401 h 19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01" h="192801">
                    <a:moveTo>
                      <a:pt x="192802" y="96401"/>
                    </a:moveTo>
                    <a:cubicBezTo>
                      <a:pt x="192802" y="149642"/>
                      <a:pt x="149642" y="192802"/>
                      <a:pt x="96401" y="192802"/>
                    </a:cubicBezTo>
                    <a:cubicBezTo>
                      <a:pt x="43160" y="192802"/>
                      <a:pt x="0" y="149642"/>
                      <a:pt x="0" y="96401"/>
                    </a:cubicBezTo>
                    <a:cubicBezTo>
                      <a:pt x="0" y="43160"/>
                      <a:pt x="43160" y="0"/>
                      <a:pt x="96401" y="0"/>
                    </a:cubicBezTo>
                    <a:cubicBezTo>
                      <a:pt x="149642" y="0"/>
                      <a:pt x="192802" y="43160"/>
                      <a:pt x="192802" y="96401"/>
                    </a:cubicBezTo>
                    <a:close/>
                  </a:path>
                </a:pathLst>
              </a:custGeom>
              <a:noFill/>
              <a:ln w="12700" cap="flat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620000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8" name="任意多边形: 形状 397"/>
              <p:cNvSpPr/>
              <p:nvPr/>
            </p:nvSpPr>
            <p:spPr>
              <a:xfrm>
                <a:off x="14817270" y="2616154"/>
                <a:ext cx="96401" cy="96401"/>
              </a:xfrm>
              <a:custGeom>
                <a:avLst/>
                <a:gdLst>
                  <a:gd name="connsiteX0" fmla="*/ 192802 w 192801"/>
                  <a:gd name="connsiteY0" fmla="*/ 96401 h 192801"/>
                  <a:gd name="connsiteX1" fmla="*/ 96401 w 192801"/>
                  <a:gd name="connsiteY1" fmla="*/ 192802 h 192801"/>
                  <a:gd name="connsiteX2" fmla="*/ 0 w 192801"/>
                  <a:gd name="connsiteY2" fmla="*/ 96401 h 192801"/>
                  <a:gd name="connsiteX3" fmla="*/ 96401 w 192801"/>
                  <a:gd name="connsiteY3" fmla="*/ 0 h 192801"/>
                  <a:gd name="connsiteX4" fmla="*/ 192802 w 192801"/>
                  <a:gd name="connsiteY4" fmla="*/ 96401 h 19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01" h="192801">
                    <a:moveTo>
                      <a:pt x="192802" y="96401"/>
                    </a:moveTo>
                    <a:cubicBezTo>
                      <a:pt x="192802" y="149642"/>
                      <a:pt x="149642" y="192802"/>
                      <a:pt x="96401" y="192802"/>
                    </a:cubicBezTo>
                    <a:cubicBezTo>
                      <a:pt x="43160" y="192802"/>
                      <a:pt x="0" y="149642"/>
                      <a:pt x="0" y="96401"/>
                    </a:cubicBezTo>
                    <a:cubicBezTo>
                      <a:pt x="0" y="43160"/>
                      <a:pt x="43160" y="0"/>
                      <a:pt x="96401" y="0"/>
                    </a:cubicBezTo>
                    <a:cubicBezTo>
                      <a:pt x="149642" y="0"/>
                      <a:pt x="192802" y="43160"/>
                      <a:pt x="192802" y="96401"/>
                    </a:cubicBezTo>
                    <a:close/>
                  </a:path>
                </a:pathLst>
              </a:custGeom>
              <a:noFill/>
              <a:ln w="12700" cap="flat">
                <a:gradFill flip="none" rotWithShape="1">
                  <a:gsLst>
                    <a:gs pos="0">
                      <a:schemeClr val="accent1">
                        <a:lumMod val="5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399" name="任意多边形: 形状 398"/>
              <p:cNvSpPr/>
              <p:nvPr/>
            </p:nvSpPr>
            <p:spPr>
              <a:xfrm>
                <a:off x="15219532" y="3656270"/>
                <a:ext cx="96401" cy="96401"/>
              </a:xfrm>
              <a:custGeom>
                <a:avLst/>
                <a:gdLst>
                  <a:gd name="connsiteX0" fmla="*/ 192802 w 192801"/>
                  <a:gd name="connsiteY0" fmla="*/ 96401 h 192801"/>
                  <a:gd name="connsiteX1" fmla="*/ 96401 w 192801"/>
                  <a:gd name="connsiteY1" fmla="*/ 192802 h 192801"/>
                  <a:gd name="connsiteX2" fmla="*/ 0 w 192801"/>
                  <a:gd name="connsiteY2" fmla="*/ 96401 h 192801"/>
                  <a:gd name="connsiteX3" fmla="*/ 96401 w 192801"/>
                  <a:gd name="connsiteY3" fmla="*/ 0 h 192801"/>
                  <a:gd name="connsiteX4" fmla="*/ 192802 w 192801"/>
                  <a:gd name="connsiteY4" fmla="*/ 96401 h 19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01" h="192801">
                    <a:moveTo>
                      <a:pt x="192802" y="96401"/>
                    </a:moveTo>
                    <a:cubicBezTo>
                      <a:pt x="192802" y="149642"/>
                      <a:pt x="149642" y="192802"/>
                      <a:pt x="96401" y="192802"/>
                    </a:cubicBezTo>
                    <a:cubicBezTo>
                      <a:pt x="43160" y="192802"/>
                      <a:pt x="0" y="149642"/>
                      <a:pt x="0" y="96401"/>
                    </a:cubicBezTo>
                    <a:cubicBezTo>
                      <a:pt x="0" y="43160"/>
                      <a:pt x="43160" y="0"/>
                      <a:pt x="96401" y="0"/>
                    </a:cubicBezTo>
                    <a:cubicBezTo>
                      <a:pt x="149642" y="0"/>
                      <a:pt x="192802" y="43160"/>
                      <a:pt x="192802" y="96401"/>
                    </a:cubicBezTo>
                    <a:close/>
                  </a:path>
                </a:pathLst>
              </a:custGeom>
              <a:noFill/>
              <a:ln w="12700" cap="flat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620000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0" name="任意多边形: 形状 399"/>
              <p:cNvSpPr/>
              <p:nvPr/>
            </p:nvSpPr>
            <p:spPr>
              <a:xfrm>
                <a:off x="15372336" y="3656270"/>
                <a:ext cx="96401" cy="96401"/>
              </a:xfrm>
              <a:custGeom>
                <a:avLst/>
                <a:gdLst>
                  <a:gd name="connsiteX0" fmla="*/ 192802 w 192801"/>
                  <a:gd name="connsiteY0" fmla="*/ 96401 h 192801"/>
                  <a:gd name="connsiteX1" fmla="*/ 96401 w 192801"/>
                  <a:gd name="connsiteY1" fmla="*/ 192802 h 192801"/>
                  <a:gd name="connsiteX2" fmla="*/ 0 w 192801"/>
                  <a:gd name="connsiteY2" fmla="*/ 96401 h 192801"/>
                  <a:gd name="connsiteX3" fmla="*/ 96401 w 192801"/>
                  <a:gd name="connsiteY3" fmla="*/ 0 h 192801"/>
                  <a:gd name="connsiteX4" fmla="*/ 192802 w 192801"/>
                  <a:gd name="connsiteY4" fmla="*/ 96401 h 19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01" h="192801">
                    <a:moveTo>
                      <a:pt x="192802" y="96401"/>
                    </a:moveTo>
                    <a:cubicBezTo>
                      <a:pt x="192802" y="149642"/>
                      <a:pt x="149642" y="192802"/>
                      <a:pt x="96401" y="192802"/>
                    </a:cubicBezTo>
                    <a:cubicBezTo>
                      <a:pt x="43160" y="192802"/>
                      <a:pt x="0" y="149642"/>
                      <a:pt x="0" y="96401"/>
                    </a:cubicBezTo>
                    <a:cubicBezTo>
                      <a:pt x="0" y="43160"/>
                      <a:pt x="43160" y="0"/>
                      <a:pt x="96401" y="0"/>
                    </a:cubicBezTo>
                    <a:cubicBezTo>
                      <a:pt x="149642" y="0"/>
                      <a:pt x="192802" y="43160"/>
                      <a:pt x="192802" y="96401"/>
                    </a:cubicBezTo>
                    <a:close/>
                  </a:path>
                </a:pathLst>
              </a:custGeom>
              <a:noFill/>
              <a:ln w="12700" cap="flat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620000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1" name="任意多边形: 形状 400"/>
              <p:cNvSpPr/>
              <p:nvPr/>
            </p:nvSpPr>
            <p:spPr>
              <a:xfrm>
                <a:off x="14582948" y="2974656"/>
                <a:ext cx="71878" cy="680726"/>
              </a:xfrm>
              <a:custGeom>
                <a:avLst/>
                <a:gdLst>
                  <a:gd name="connsiteX0" fmla="*/ 143756 w 143755"/>
                  <a:gd name="connsiteY0" fmla="*/ 1361453 h 1361452"/>
                  <a:gd name="connsiteX1" fmla="*/ 143756 w 143755"/>
                  <a:gd name="connsiteY1" fmla="*/ 676498 h 1361452"/>
                  <a:gd name="connsiteX2" fmla="*/ 0 w 143755"/>
                  <a:gd name="connsiteY2" fmla="*/ 532742 h 1361452"/>
                  <a:gd name="connsiteX3" fmla="*/ 0 w 143755"/>
                  <a:gd name="connsiteY3" fmla="*/ 0 h 1361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755" h="1361452">
                    <a:moveTo>
                      <a:pt x="143756" y="1361453"/>
                    </a:moveTo>
                    <a:lnTo>
                      <a:pt x="143756" y="676498"/>
                    </a:lnTo>
                    <a:lnTo>
                      <a:pt x="0" y="532742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2" name="任意多边形: 形状 401"/>
              <p:cNvSpPr/>
              <p:nvPr/>
            </p:nvSpPr>
            <p:spPr>
              <a:xfrm>
                <a:off x="14811266" y="3281194"/>
                <a:ext cx="4228" cy="376302"/>
              </a:xfrm>
              <a:custGeom>
                <a:avLst/>
                <a:gdLst>
                  <a:gd name="connsiteX0" fmla="*/ 0 w 8456"/>
                  <a:gd name="connsiteY0" fmla="*/ 752604 h 752604"/>
                  <a:gd name="connsiteX1" fmla="*/ 0 w 8456"/>
                  <a:gd name="connsiteY1" fmla="*/ 0 h 75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56" h="752604">
                    <a:moveTo>
                      <a:pt x="0" y="752604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3" name="任意多边形: 形状 402"/>
              <p:cNvSpPr/>
              <p:nvPr/>
            </p:nvSpPr>
            <p:spPr>
              <a:xfrm>
                <a:off x="14912740" y="3182721"/>
                <a:ext cx="96401" cy="96401"/>
              </a:xfrm>
              <a:custGeom>
                <a:avLst/>
                <a:gdLst>
                  <a:gd name="connsiteX0" fmla="*/ 192802 w 192801"/>
                  <a:gd name="connsiteY0" fmla="*/ 96401 h 192801"/>
                  <a:gd name="connsiteX1" fmla="*/ 96401 w 192801"/>
                  <a:gd name="connsiteY1" fmla="*/ 192802 h 192801"/>
                  <a:gd name="connsiteX2" fmla="*/ 0 w 192801"/>
                  <a:gd name="connsiteY2" fmla="*/ 96401 h 192801"/>
                  <a:gd name="connsiteX3" fmla="*/ 96401 w 192801"/>
                  <a:gd name="connsiteY3" fmla="*/ 0 h 192801"/>
                  <a:gd name="connsiteX4" fmla="*/ 192802 w 192801"/>
                  <a:gd name="connsiteY4" fmla="*/ 96401 h 19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01" h="192801">
                    <a:moveTo>
                      <a:pt x="192802" y="96401"/>
                    </a:moveTo>
                    <a:cubicBezTo>
                      <a:pt x="192802" y="149642"/>
                      <a:pt x="149642" y="192802"/>
                      <a:pt x="96401" y="192802"/>
                    </a:cubicBezTo>
                    <a:cubicBezTo>
                      <a:pt x="43160" y="192802"/>
                      <a:pt x="0" y="149642"/>
                      <a:pt x="0" y="96401"/>
                    </a:cubicBezTo>
                    <a:cubicBezTo>
                      <a:pt x="0" y="43160"/>
                      <a:pt x="43160" y="0"/>
                      <a:pt x="96401" y="0"/>
                    </a:cubicBezTo>
                    <a:cubicBezTo>
                      <a:pt x="149642" y="0"/>
                      <a:pt x="192802" y="43160"/>
                      <a:pt x="192802" y="96401"/>
                    </a:cubicBezTo>
                    <a:close/>
                  </a:path>
                </a:pathLst>
              </a:custGeom>
              <a:noFill/>
              <a:ln w="12700" cap="flat">
                <a:gradFill flip="none" rotWithShape="1">
                  <a:gsLst>
                    <a:gs pos="0">
                      <a:schemeClr val="accent1">
                        <a:lumMod val="5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404" name="任意多边形: 形状 403"/>
              <p:cNvSpPr/>
              <p:nvPr/>
            </p:nvSpPr>
            <p:spPr>
              <a:xfrm>
                <a:off x="14963478" y="3281194"/>
                <a:ext cx="4228" cy="376302"/>
              </a:xfrm>
              <a:custGeom>
                <a:avLst/>
                <a:gdLst>
                  <a:gd name="connsiteX0" fmla="*/ 0 w 8456"/>
                  <a:gd name="connsiteY0" fmla="*/ 752604 h 752604"/>
                  <a:gd name="connsiteX1" fmla="*/ 0 w 8456"/>
                  <a:gd name="connsiteY1" fmla="*/ 0 h 75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56" h="752604">
                    <a:moveTo>
                      <a:pt x="0" y="752604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gradFill flip="none" rotWithShape="1"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5" name="任意多边形: 形状 404"/>
              <p:cNvSpPr/>
              <p:nvPr/>
            </p:nvSpPr>
            <p:spPr>
              <a:xfrm>
                <a:off x="15373605" y="3182721"/>
                <a:ext cx="96401" cy="96401"/>
              </a:xfrm>
              <a:custGeom>
                <a:avLst/>
                <a:gdLst>
                  <a:gd name="connsiteX0" fmla="*/ 192802 w 192801"/>
                  <a:gd name="connsiteY0" fmla="*/ 96401 h 192801"/>
                  <a:gd name="connsiteX1" fmla="*/ 96401 w 192801"/>
                  <a:gd name="connsiteY1" fmla="*/ 192802 h 192801"/>
                  <a:gd name="connsiteX2" fmla="*/ 0 w 192801"/>
                  <a:gd name="connsiteY2" fmla="*/ 96401 h 192801"/>
                  <a:gd name="connsiteX3" fmla="*/ 96401 w 192801"/>
                  <a:gd name="connsiteY3" fmla="*/ 0 h 192801"/>
                  <a:gd name="connsiteX4" fmla="*/ 192802 w 192801"/>
                  <a:gd name="connsiteY4" fmla="*/ 96401 h 19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01" h="192801">
                    <a:moveTo>
                      <a:pt x="192802" y="96401"/>
                    </a:moveTo>
                    <a:cubicBezTo>
                      <a:pt x="192802" y="149642"/>
                      <a:pt x="149642" y="192802"/>
                      <a:pt x="96401" y="192802"/>
                    </a:cubicBezTo>
                    <a:cubicBezTo>
                      <a:pt x="43160" y="192802"/>
                      <a:pt x="0" y="149642"/>
                      <a:pt x="0" y="96401"/>
                    </a:cubicBezTo>
                    <a:cubicBezTo>
                      <a:pt x="0" y="43160"/>
                      <a:pt x="43160" y="0"/>
                      <a:pt x="96401" y="0"/>
                    </a:cubicBezTo>
                    <a:cubicBezTo>
                      <a:pt x="149642" y="0"/>
                      <a:pt x="192802" y="43160"/>
                      <a:pt x="192802" y="96401"/>
                    </a:cubicBezTo>
                    <a:close/>
                  </a:path>
                </a:pathLst>
              </a:custGeom>
              <a:noFill/>
              <a:ln w="12700" cap="flat">
                <a:gradFill flip="none" rotWithShape="1">
                  <a:gsLst>
                    <a:gs pos="0">
                      <a:schemeClr val="accent1">
                        <a:lumMod val="5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406" name="任意多边形: 形状 405"/>
              <p:cNvSpPr/>
              <p:nvPr/>
            </p:nvSpPr>
            <p:spPr>
              <a:xfrm>
                <a:off x="15424342" y="3279080"/>
                <a:ext cx="4228" cy="376302"/>
              </a:xfrm>
              <a:custGeom>
                <a:avLst/>
                <a:gdLst>
                  <a:gd name="connsiteX0" fmla="*/ 0 w 8456"/>
                  <a:gd name="connsiteY0" fmla="*/ 752604 h 752604"/>
                  <a:gd name="connsiteX1" fmla="*/ 0 w 8456"/>
                  <a:gd name="connsiteY1" fmla="*/ 0 h 75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56" h="752604">
                    <a:moveTo>
                      <a:pt x="0" y="752604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7" name="任意多边形: 形状 406"/>
              <p:cNvSpPr/>
              <p:nvPr/>
            </p:nvSpPr>
            <p:spPr>
              <a:xfrm>
                <a:off x="15221393" y="3017825"/>
                <a:ext cx="96401" cy="96401"/>
              </a:xfrm>
              <a:custGeom>
                <a:avLst/>
                <a:gdLst>
                  <a:gd name="connsiteX0" fmla="*/ 192802 w 192801"/>
                  <a:gd name="connsiteY0" fmla="*/ 96401 h 192801"/>
                  <a:gd name="connsiteX1" fmla="*/ 96401 w 192801"/>
                  <a:gd name="connsiteY1" fmla="*/ 192802 h 192801"/>
                  <a:gd name="connsiteX2" fmla="*/ 0 w 192801"/>
                  <a:gd name="connsiteY2" fmla="*/ 96401 h 192801"/>
                  <a:gd name="connsiteX3" fmla="*/ 96401 w 192801"/>
                  <a:gd name="connsiteY3" fmla="*/ 0 h 192801"/>
                  <a:gd name="connsiteX4" fmla="*/ 192802 w 192801"/>
                  <a:gd name="connsiteY4" fmla="*/ 96401 h 19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01" h="192801">
                    <a:moveTo>
                      <a:pt x="192802" y="96401"/>
                    </a:moveTo>
                    <a:cubicBezTo>
                      <a:pt x="192802" y="149642"/>
                      <a:pt x="149642" y="192802"/>
                      <a:pt x="96401" y="192802"/>
                    </a:cubicBezTo>
                    <a:cubicBezTo>
                      <a:pt x="43160" y="192802"/>
                      <a:pt x="0" y="149642"/>
                      <a:pt x="0" y="96401"/>
                    </a:cubicBezTo>
                    <a:cubicBezTo>
                      <a:pt x="0" y="43160"/>
                      <a:pt x="43160" y="0"/>
                      <a:pt x="96401" y="0"/>
                    </a:cubicBezTo>
                    <a:cubicBezTo>
                      <a:pt x="149642" y="0"/>
                      <a:pt x="192802" y="43160"/>
                      <a:pt x="192802" y="96401"/>
                    </a:cubicBezTo>
                    <a:close/>
                  </a:path>
                </a:pathLst>
              </a:custGeom>
              <a:noFill/>
              <a:ln w="12700" cap="flat">
                <a:gradFill flip="none" rotWithShape="1">
                  <a:gsLst>
                    <a:gs pos="0">
                      <a:schemeClr val="accent1">
                        <a:lumMod val="5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408" name="任意多边形: 形状 407"/>
              <p:cNvSpPr/>
              <p:nvPr/>
            </p:nvSpPr>
            <p:spPr>
              <a:xfrm>
                <a:off x="15267902" y="3109955"/>
                <a:ext cx="4228" cy="543313"/>
              </a:xfrm>
              <a:custGeom>
                <a:avLst/>
                <a:gdLst>
                  <a:gd name="connsiteX0" fmla="*/ 0 w 8456"/>
                  <a:gd name="connsiteY0" fmla="*/ 1086625 h 1086625"/>
                  <a:gd name="connsiteX1" fmla="*/ 0 w 8456"/>
                  <a:gd name="connsiteY1" fmla="*/ 0 h 108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56" h="1086625">
                    <a:moveTo>
                      <a:pt x="0" y="1086625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9" name="任意多边形: 形状 408"/>
              <p:cNvSpPr/>
              <p:nvPr/>
            </p:nvSpPr>
            <p:spPr>
              <a:xfrm>
                <a:off x="14864117" y="2712513"/>
                <a:ext cx="251573" cy="942869"/>
              </a:xfrm>
              <a:custGeom>
                <a:avLst/>
                <a:gdLst>
                  <a:gd name="connsiteX0" fmla="*/ 503146 w 503145"/>
                  <a:gd name="connsiteY0" fmla="*/ 1885739 h 1885738"/>
                  <a:gd name="connsiteX1" fmla="*/ 503146 w 503145"/>
                  <a:gd name="connsiteY1" fmla="*/ 1040116 h 1885738"/>
                  <a:gd name="connsiteX2" fmla="*/ 0 w 503145"/>
                  <a:gd name="connsiteY2" fmla="*/ 536970 h 1885738"/>
                  <a:gd name="connsiteX3" fmla="*/ 0 w 503145"/>
                  <a:gd name="connsiteY3" fmla="*/ 0 h 1885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3145" h="1885738">
                    <a:moveTo>
                      <a:pt x="503146" y="1885739"/>
                    </a:moveTo>
                    <a:lnTo>
                      <a:pt x="503146" y="1040116"/>
                    </a:lnTo>
                    <a:lnTo>
                      <a:pt x="0" y="53697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34" name="任意多边形: 形状 333"/>
            <p:cNvSpPr/>
            <p:nvPr/>
          </p:nvSpPr>
          <p:spPr>
            <a:xfrm>
              <a:off x="14831395" y="4154177"/>
              <a:ext cx="385934" cy="317400"/>
            </a:xfrm>
            <a:custGeom>
              <a:avLst/>
              <a:gdLst/>
              <a:ahLst/>
              <a:cxnLst/>
              <a:rect l="l" t="t" r="r" b="b"/>
              <a:pathLst>
                <a:path w="305054" h="250882">
                  <a:moveTo>
                    <a:pt x="111719" y="74009"/>
                  </a:moveTo>
                  <a:lnTo>
                    <a:pt x="80001" y="165287"/>
                  </a:lnTo>
                  <a:lnTo>
                    <a:pt x="142380" y="165287"/>
                  </a:lnTo>
                  <a:close/>
                  <a:moveTo>
                    <a:pt x="256111" y="0"/>
                  </a:moveTo>
                  <a:lnTo>
                    <a:pt x="305054" y="0"/>
                  </a:lnTo>
                  <a:lnTo>
                    <a:pt x="305054" y="250882"/>
                  </a:lnTo>
                  <a:lnTo>
                    <a:pt x="256111" y="250882"/>
                  </a:lnTo>
                  <a:close/>
                  <a:moveTo>
                    <a:pt x="91278" y="0"/>
                  </a:moveTo>
                  <a:lnTo>
                    <a:pt x="129693" y="0"/>
                  </a:lnTo>
                  <a:lnTo>
                    <a:pt x="221323" y="250882"/>
                  </a:lnTo>
                  <a:lnTo>
                    <a:pt x="170221" y="250882"/>
                  </a:lnTo>
                  <a:lnTo>
                    <a:pt x="155420" y="206477"/>
                  </a:lnTo>
                  <a:lnTo>
                    <a:pt x="66256" y="206477"/>
                  </a:lnTo>
                  <a:lnTo>
                    <a:pt x="51102" y="250882"/>
                  </a:lnTo>
                  <a:lnTo>
                    <a:pt x="0" y="250882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2800">
                <a:latin typeface="+mj-lt"/>
                <a:ea typeface="+mj-ea"/>
              </a:endParaRPr>
            </a:p>
          </p:txBody>
        </p:sp>
        <p:grpSp>
          <p:nvGrpSpPr>
            <p:cNvPr id="335" name="组合 334"/>
            <p:cNvGrpSpPr/>
            <p:nvPr/>
          </p:nvGrpSpPr>
          <p:grpSpPr>
            <a:xfrm flipV="1">
              <a:off x="14536438" y="4867455"/>
              <a:ext cx="933568" cy="1136517"/>
              <a:chOff x="14536438" y="2616154"/>
              <a:chExt cx="933568" cy="1136517"/>
            </a:xfrm>
          </p:grpSpPr>
          <p:sp>
            <p:nvSpPr>
              <p:cNvPr id="374" name="任意多边形: 形状 373"/>
              <p:cNvSpPr/>
              <p:nvPr/>
            </p:nvSpPr>
            <p:spPr>
              <a:xfrm>
                <a:off x="14608316" y="3656270"/>
                <a:ext cx="96401" cy="96401"/>
              </a:xfrm>
              <a:custGeom>
                <a:avLst/>
                <a:gdLst>
                  <a:gd name="connsiteX0" fmla="*/ 192802 w 192801"/>
                  <a:gd name="connsiteY0" fmla="*/ 96401 h 192801"/>
                  <a:gd name="connsiteX1" fmla="*/ 96401 w 192801"/>
                  <a:gd name="connsiteY1" fmla="*/ 192802 h 192801"/>
                  <a:gd name="connsiteX2" fmla="*/ 0 w 192801"/>
                  <a:gd name="connsiteY2" fmla="*/ 96401 h 192801"/>
                  <a:gd name="connsiteX3" fmla="*/ 96401 w 192801"/>
                  <a:gd name="connsiteY3" fmla="*/ 0 h 192801"/>
                  <a:gd name="connsiteX4" fmla="*/ 192802 w 192801"/>
                  <a:gd name="connsiteY4" fmla="*/ 96401 h 19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01" h="192801">
                    <a:moveTo>
                      <a:pt x="192802" y="96401"/>
                    </a:moveTo>
                    <a:cubicBezTo>
                      <a:pt x="192802" y="149642"/>
                      <a:pt x="149642" y="192802"/>
                      <a:pt x="96401" y="192802"/>
                    </a:cubicBezTo>
                    <a:cubicBezTo>
                      <a:pt x="43160" y="192802"/>
                      <a:pt x="0" y="149642"/>
                      <a:pt x="0" y="96401"/>
                    </a:cubicBezTo>
                    <a:cubicBezTo>
                      <a:pt x="0" y="43160"/>
                      <a:pt x="43160" y="0"/>
                      <a:pt x="96401" y="0"/>
                    </a:cubicBezTo>
                    <a:cubicBezTo>
                      <a:pt x="149642" y="0"/>
                      <a:pt x="192802" y="43160"/>
                      <a:pt x="192802" y="96401"/>
                    </a:cubicBezTo>
                    <a:close/>
                  </a:path>
                </a:pathLst>
              </a:custGeom>
              <a:noFill/>
              <a:ln w="12700" cap="flat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620000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5" name="任意多边形: 形状 374"/>
              <p:cNvSpPr/>
              <p:nvPr/>
            </p:nvSpPr>
            <p:spPr>
              <a:xfrm>
                <a:off x="14536438" y="2878297"/>
                <a:ext cx="96401" cy="96401"/>
              </a:xfrm>
              <a:custGeom>
                <a:avLst/>
                <a:gdLst>
                  <a:gd name="connsiteX0" fmla="*/ 192802 w 192801"/>
                  <a:gd name="connsiteY0" fmla="*/ 96401 h 192801"/>
                  <a:gd name="connsiteX1" fmla="*/ 96401 w 192801"/>
                  <a:gd name="connsiteY1" fmla="*/ 192802 h 192801"/>
                  <a:gd name="connsiteX2" fmla="*/ 0 w 192801"/>
                  <a:gd name="connsiteY2" fmla="*/ 96401 h 192801"/>
                  <a:gd name="connsiteX3" fmla="*/ 96401 w 192801"/>
                  <a:gd name="connsiteY3" fmla="*/ 0 h 192801"/>
                  <a:gd name="connsiteX4" fmla="*/ 192802 w 192801"/>
                  <a:gd name="connsiteY4" fmla="*/ 96401 h 19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01" h="192801">
                    <a:moveTo>
                      <a:pt x="192802" y="96401"/>
                    </a:moveTo>
                    <a:cubicBezTo>
                      <a:pt x="192802" y="149642"/>
                      <a:pt x="149642" y="192802"/>
                      <a:pt x="96401" y="192802"/>
                    </a:cubicBezTo>
                    <a:cubicBezTo>
                      <a:pt x="43160" y="192802"/>
                      <a:pt x="0" y="149642"/>
                      <a:pt x="0" y="96401"/>
                    </a:cubicBezTo>
                    <a:cubicBezTo>
                      <a:pt x="0" y="43160"/>
                      <a:pt x="43160" y="0"/>
                      <a:pt x="96401" y="0"/>
                    </a:cubicBezTo>
                    <a:cubicBezTo>
                      <a:pt x="149642" y="0"/>
                      <a:pt x="192802" y="43160"/>
                      <a:pt x="192802" y="96401"/>
                    </a:cubicBezTo>
                    <a:close/>
                  </a:path>
                </a:pathLst>
              </a:custGeom>
              <a:noFill/>
              <a:ln w="12700" cap="flat">
                <a:gradFill flip="none" rotWithShape="1">
                  <a:gsLst>
                    <a:gs pos="0">
                      <a:schemeClr val="accent1">
                        <a:lumMod val="5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376" name="任意多边形: 形状 375"/>
              <p:cNvSpPr/>
              <p:nvPr/>
            </p:nvSpPr>
            <p:spPr>
              <a:xfrm>
                <a:off x="14760528" y="3182721"/>
                <a:ext cx="96401" cy="96401"/>
              </a:xfrm>
              <a:custGeom>
                <a:avLst/>
                <a:gdLst>
                  <a:gd name="connsiteX0" fmla="*/ 192802 w 192801"/>
                  <a:gd name="connsiteY0" fmla="*/ 96401 h 192801"/>
                  <a:gd name="connsiteX1" fmla="*/ 96401 w 192801"/>
                  <a:gd name="connsiteY1" fmla="*/ 192802 h 192801"/>
                  <a:gd name="connsiteX2" fmla="*/ 0 w 192801"/>
                  <a:gd name="connsiteY2" fmla="*/ 96401 h 192801"/>
                  <a:gd name="connsiteX3" fmla="*/ 96401 w 192801"/>
                  <a:gd name="connsiteY3" fmla="*/ 0 h 192801"/>
                  <a:gd name="connsiteX4" fmla="*/ 192802 w 192801"/>
                  <a:gd name="connsiteY4" fmla="*/ 96401 h 19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01" h="192801">
                    <a:moveTo>
                      <a:pt x="192802" y="96401"/>
                    </a:moveTo>
                    <a:cubicBezTo>
                      <a:pt x="192802" y="149642"/>
                      <a:pt x="149642" y="192802"/>
                      <a:pt x="96401" y="192802"/>
                    </a:cubicBezTo>
                    <a:cubicBezTo>
                      <a:pt x="43160" y="192802"/>
                      <a:pt x="0" y="149642"/>
                      <a:pt x="0" y="96401"/>
                    </a:cubicBezTo>
                    <a:cubicBezTo>
                      <a:pt x="0" y="43160"/>
                      <a:pt x="43160" y="0"/>
                      <a:pt x="96401" y="0"/>
                    </a:cubicBezTo>
                    <a:cubicBezTo>
                      <a:pt x="149642" y="0"/>
                      <a:pt x="192802" y="43160"/>
                      <a:pt x="192802" y="96401"/>
                    </a:cubicBezTo>
                    <a:close/>
                  </a:path>
                </a:pathLst>
              </a:custGeom>
              <a:noFill/>
              <a:ln w="12700" cap="flat">
                <a:gradFill flip="none" rotWithShape="1">
                  <a:gsLst>
                    <a:gs pos="0">
                      <a:schemeClr val="accent1">
                        <a:lumMod val="5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377" name="任意多边形: 形状 376"/>
              <p:cNvSpPr/>
              <p:nvPr/>
            </p:nvSpPr>
            <p:spPr>
              <a:xfrm>
                <a:off x="14761120" y="3656270"/>
                <a:ext cx="96401" cy="96401"/>
              </a:xfrm>
              <a:custGeom>
                <a:avLst/>
                <a:gdLst>
                  <a:gd name="connsiteX0" fmla="*/ 192802 w 192801"/>
                  <a:gd name="connsiteY0" fmla="*/ 96401 h 192801"/>
                  <a:gd name="connsiteX1" fmla="*/ 96401 w 192801"/>
                  <a:gd name="connsiteY1" fmla="*/ 192802 h 192801"/>
                  <a:gd name="connsiteX2" fmla="*/ 0 w 192801"/>
                  <a:gd name="connsiteY2" fmla="*/ 96401 h 192801"/>
                  <a:gd name="connsiteX3" fmla="*/ 96401 w 192801"/>
                  <a:gd name="connsiteY3" fmla="*/ 0 h 192801"/>
                  <a:gd name="connsiteX4" fmla="*/ 192802 w 192801"/>
                  <a:gd name="connsiteY4" fmla="*/ 96401 h 19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01" h="192801">
                    <a:moveTo>
                      <a:pt x="192802" y="96401"/>
                    </a:moveTo>
                    <a:cubicBezTo>
                      <a:pt x="192802" y="149642"/>
                      <a:pt x="149642" y="192802"/>
                      <a:pt x="96401" y="192802"/>
                    </a:cubicBezTo>
                    <a:cubicBezTo>
                      <a:pt x="43160" y="192802"/>
                      <a:pt x="0" y="149642"/>
                      <a:pt x="0" y="96401"/>
                    </a:cubicBezTo>
                    <a:cubicBezTo>
                      <a:pt x="0" y="43160"/>
                      <a:pt x="43160" y="0"/>
                      <a:pt x="96401" y="0"/>
                    </a:cubicBezTo>
                    <a:cubicBezTo>
                      <a:pt x="149642" y="0"/>
                      <a:pt x="192802" y="43160"/>
                      <a:pt x="192802" y="96401"/>
                    </a:cubicBezTo>
                    <a:close/>
                  </a:path>
                </a:pathLst>
              </a:custGeom>
              <a:noFill/>
              <a:ln w="12700" cap="flat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620000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8" name="任意多边形: 形状 377"/>
              <p:cNvSpPr/>
              <p:nvPr/>
            </p:nvSpPr>
            <p:spPr>
              <a:xfrm>
                <a:off x="14913924" y="3656270"/>
                <a:ext cx="96401" cy="96401"/>
              </a:xfrm>
              <a:custGeom>
                <a:avLst/>
                <a:gdLst>
                  <a:gd name="connsiteX0" fmla="*/ 192802 w 192801"/>
                  <a:gd name="connsiteY0" fmla="*/ 96401 h 192801"/>
                  <a:gd name="connsiteX1" fmla="*/ 96401 w 192801"/>
                  <a:gd name="connsiteY1" fmla="*/ 192802 h 192801"/>
                  <a:gd name="connsiteX2" fmla="*/ 0 w 192801"/>
                  <a:gd name="connsiteY2" fmla="*/ 96401 h 192801"/>
                  <a:gd name="connsiteX3" fmla="*/ 96401 w 192801"/>
                  <a:gd name="connsiteY3" fmla="*/ 0 h 192801"/>
                  <a:gd name="connsiteX4" fmla="*/ 192802 w 192801"/>
                  <a:gd name="connsiteY4" fmla="*/ 96401 h 19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01" h="192801">
                    <a:moveTo>
                      <a:pt x="192802" y="96401"/>
                    </a:moveTo>
                    <a:cubicBezTo>
                      <a:pt x="192802" y="149642"/>
                      <a:pt x="149642" y="192802"/>
                      <a:pt x="96401" y="192802"/>
                    </a:cubicBezTo>
                    <a:cubicBezTo>
                      <a:pt x="43160" y="192802"/>
                      <a:pt x="0" y="149642"/>
                      <a:pt x="0" y="96401"/>
                    </a:cubicBezTo>
                    <a:cubicBezTo>
                      <a:pt x="0" y="43160"/>
                      <a:pt x="43160" y="0"/>
                      <a:pt x="96401" y="0"/>
                    </a:cubicBezTo>
                    <a:cubicBezTo>
                      <a:pt x="149642" y="0"/>
                      <a:pt x="192802" y="43160"/>
                      <a:pt x="192802" y="96401"/>
                    </a:cubicBezTo>
                    <a:close/>
                  </a:path>
                </a:pathLst>
              </a:custGeom>
              <a:noFill/>
              <a:ln w="12700" cap="flat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620000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9" name="任意多边形: 形状 378"/>
              <p:cNvSpPr/>
              <p:nvPr/>
            </p:nvSpPr>
            <p:spPr>
              <a:xfrm>
                <a:off x="15066728" y="3656270"/>
                <a:ext cx="96401" cy="96401"/>
              </a:xfrm>
              <a:custGeom>
                <a:avLst/>
                <a:gdLst>
                  <a:gd name="connsiteX0" fmla="*/ 192802 w 192801"/>
                  <a:gd name="connsiteY0" fmla="*/ 96401 h 192801"/>
                  <a:gd name="connsiteX1" fmla="*/ 96401 w 192801"/>
                  <a:gd name="connsiteY1" fmla="*/ 192802 h 192801"/>
                  <a:gd name="connsiteX2" fmla="*/ 0 w 192801"/>
                  <a:gd name="connsiteY2" fmla="*/ 96401 h 192801"/>
                  <a:gd name="connsiteX3" fmla="*/ 96401 w 192801"/>
                  <a:gd name="connsiteY3" fmla="*/ 0 h 192801"/>
                  <a:gd name="connsiteX4" fmla="*/ 192802 w 192801"/>
                  <a:gd name="connsiteY4" fmla="*/ 96401 h 19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01" h="192801">
                    <a:moveTo>
                      <a:pt x="192802" y="96401"/>
                    </a:moveTo>
                    <a:cubicBezTo>
                      <a:pt x="192802" y="149642"/>
                      <a:pt x="149642" y="192802"/>
                      <a:pt x="96401" y="192802"/>
                    </a:cubicBezTo>
                    <a:cubicBezTo>
                      <a:pt x="43160" y="192802"/>
                      <a:pt x="0" y="149642"/>
                      <a:pt x="0" y="96401"/>
                    </a:cubicBezTo>
                    <a:cubicBezTo>
                      <a:pt x="0" y="43160"/>
                      <a:pt x="43160" y="0"/>
                      <a:pt x="96401" y="0"/>
                    </a:cubicBezTo>
                    <a:cubicBezTo>
                      <a:pt x="149642" y="0"/>
                      <a:pt x="192802" y="43160"/>
                      <a:pt x="192802" y="96401"/>
                    </a:cubicBezTo>
                    <a:close/>
                  </a:path>
                </a:pathLst>
              </a:custGeom>
              <a:noFill/>
              <a:ln w="12700" cap="flat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620000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0" name="任意多边形: 形状 379"/>
              <p:cNvSpPr/>
              <p:nvPr/>
            </p:nvSpPr>
            <p:spPr>
              <a:xfrm>
                <a:off x="14817270" y="2616154"/>
                <a:ext cx="96401" cy="96401"/>
              </a:xfrm>
              <a:custGeom>
                <a:avLst/>
                <a:gdLst>
                  <a:gd name="connsiteX0" fmla="*/ 192802 w 192801"/>
                  <a:gd name="connsiteY0" fmla="*/ 96401 h 192801"/>
                  <a:gd name="connsiteX1" fmla="*/ 96401 w 192801"/>
                  <a:gd name="connsiteY1" fmla="*/ 192802 h 192801"/>
                  <a:gd name="connsiteX2" fmla="*/ 0 w 192801"/>
                  <a:gd name="connsiteY2" fmla="*/ 96401 h 192801"/>
                  <a:gd name="connsiteX3" fmla="*/ 96401 w 192801"/>
                  <a:gd name="connsiteY3" fmla="*/ 0 h 192801"/>
                  <a:gd name="connsiteX4" fmla="*/ 192802 w 192801"/>
                  <a:gd name="connsiteY4" fmla="*/ 96401 h 19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01" h="192801">
                    <a:moveTo>
                      <a:pt x="192802" y="96401"/>
                    </a:moveTo>
                    <a:cubicBezTo>
                      <a:pt x="192802" y="149642"/>
                      <a:pt x="149642" y="192802"/>
                      <a:pt x="96401" y="192802"/>
                    </a:cubicBezTo>
                    <a:cubicBezTo>
                      <a:pt x="43160" y="192802"/>
                      <a:pt x="0" y="149642"/>
                      <a:pt x="0" y="96401"/>
                    </a:cubicBezTo>
                    <a:cubicBezTo>
                      <a:pt x="0" y="43160"/>
                      <a:pt x="43160" y="0"/>
                      <a:pt x="96401" y="0"/>
                    </a:cubicBezTo>
                    <a:cubicBezTo>
                      <a:pt x="149642" y="0"/>
                      <a:pt x="192802" y="43160"/>
                      <a:pt x="192802" y="96401"/>
                    </a:cubicBezTo>
                    <a:close/>
                  </a:path>
                </a:pathLst>
              </a:custGeom>
              <a:noFill/>
              <a:ln w="12700" cap="flat">
                <a:gradFill flip="none" rotWithShape="1">
                  <a:gsLst>
                    <a:gs pos="0">
                      <a:schemeClr val="accent1">
                        <a:lumMod val="5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381" name="任意多边形: 形状 380"/>
              <p:cNvSpPr/>
              <p:nvPr/>
            </p:nvSpPr>
            <p:spPr>
              <a:xfrm>
                <a:off x="15219532" y="3656270"/>
                <a:ext cx="96401" cy="96401"/>
              </a:xfrm>
              <a:custGeom>
                <a:avLst/>
                <a:gdLst>
                  <a:gd name="connsiteX0" fmla="*/ 192802 w 192801"/>
                  <a:gd name="connsiteY0" fmla="*/ 96401 h 192801"/>
                  <a:gd name="connsiteX1" fmla="*/ 96401 w 192801"/>
                  <a:gd name="connsiteY1" fmla="*/ 192802 h 192801"/>
                  <a:gd name="connsiteX2" fmla="*/ 0 w 192801"/>
                  <a:gd name="connsiteY2" fmla="*/ 96401 h 192801"/>
                  <a:gd name="connsiteX3" fmla="*/ 96401 w 192801"/>
                  <a:gd name="connsiteY3" fmla="*/ 0 h 192801"/>
                  <a:gd name="connsiteX4" fmla="*/ 192802 w 192801"/>
                  <a:gd name="connsiteY4" fmla="*/ 96401 h 19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01" h="192801">
                    <a:moveTo>
                      <a:pt x="192802" y="96401"/>
                    </a:moveTo>
                    <a:cubicBezTo>
                      <a:pt x="192802" y="149642"/>
                      <a:pt x="149642" y="192802"/>
                      <a:pt x="96401" y="192802"/>
                    </a:cubicBezTo>
                    <a:cubicBezTo>
                      <a:pt x="43160" y="192802"/>
                      <a:pt x="0" y="149642"/>
                      <a:pt x="0" y="96401"/>
                    </a:cubicBezTo>
                    <a:cubicBezTo>
                      <a:pt x="0" y="43160"/>
                      <a:pt x="43160" y="0"/>
                      <a:pt x="96401" y="0"/>
                    </a:cubicBezTo>
                    <a:cubicBezTo>
                      <a:pt x="149642" y="0"/>
                      <a:pt x="192802" y="43160"/>
                      <a:pt x="192802" y="96401"/>
                    </a:cubicBezTo>
                    <a:close/>
                  </a:path>
                </a:pathLst>
              </a:custGeom>
              <a:noFill/>
              <a:ln w="12700" cap="flat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620000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2" name="任意多边形: 形状 381"/>
              <p:cNvSpPr/>
              <p:nvPr/>
            </p:nvSpPr>
            <p:spPr>
              <a:xfrm>
                <a:off x="15372336" y="3656270"/>
                <a:ext cx="96401" cy="96401"/>
              </a:xfrm>
              <a:custGeom>
                <a:avLst/>
                <a:gdLst>
                  <a:gd name="connsiteX0" fmla="*/ 192802 w 192801"/>
                  <a:gd name="connsiteY0" fmla="*/ 96401 h 192801"/>
                  <a:gd name="connsiteX1" fmla="*/ 96401 w 192801"/>
                  <a:gd name="connsiteY1" fmla="*/ 192802 h 192801"/>
                  <a:gd name="connsiteX2" fmla="*/ 0 w 192801"/>
                  <a:gd name="connsiteY2" fmla="*/ 96401 h 192801"/>
                  <a:gd name="connsiteX3" fmla="*/ 96401 w 192801"/>
                  <a:gd name="connsiteY3" fmla="*/ 0 h 192801"/>
                  <a:gd name="connsiteX4" fmla="*/ 192802 w 192801"/>
                  <a:gd name="connsiteY4" fmla="*/ 96401 h 19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01" h="192801">
                    <a:moveTo>
                      <a:pt x="192802" y="96401"/>
                    </a:moveTo>
                    <a:cubicBezTo>
                      <a:pt x="192802" y="149642"/>
                      <a:pt x="149642" y="192802"/>
                      <a:pt x="96401" y="192802"/>
                    </a:cubicBezTo>
                    <a:cubicBezTo>
                      <a:pt x="43160" y="192802"/>
                      <a:pt x="0" y="149642"/>
                      <a:pt x="0" y="96401"/>
                    </a:cubicBezTo>
                    <a:cubicBezTo>
                      <a:pt x="0" y="43160"/>
                      <a:pt x="43160" y="0"/>
                      <a:pt x="96401" y="0"/>
                    </a:cubicBezTo>
                    <a:cubicBezTo>
                      <a:pt x="149642" y="0"/>
                      <a:pt x="192802" y="43160"/>
                      <a:pt x="192802" y="96401"/>
                    </a:cubicBezTo>
                    <a:close/>
                  </a:path>
                </a:pathLst>
              </a:custGeom>
              <a:noFill/>
              <a:ln w="12700" cap="flat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620000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3" name="任意多边形: 形状 382"/>
              <p:cNvSpPr/>
              <p:nvPr/>
            </p:nvSpPr>
            <p:spPr>
              <a:xfrm>
                <a:off x="14582948" y="2974656"/>
                <a:ext cx="71878" cy="680726"/>
              </a:xfrm>
              <a:custGeom>
                <a:avLst/>
                <a:gdLst>
                  <a:gd name="connsiteX0" fmla="*/ 143756 w 143755"/>
                  <a:gd name="connsiteY0" fmla="*/ 1361453 h 1361452"/>
                  <a:gd name="connsiteX1" fmla="*/ 143756 w 143755"/>
                  <a:gd name="connsiteY1" fmla="*/ 676498 h 1361452"/>
                  <a:gd name="connsiteX2" fmla="*/ 0 w 143755"/>
                  <a:gd name="connsiteY2" fmla="*/ 532742 h 1361452"/>
                  <a:gd name="connsiteX3" fmla="*/ 0 w 143755"/>
                  <a:gd name="connsiteY3" fmla="*/ 0 h 1361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755" h="1361452">
                    <a:moveTo>
                      <a:pt x="143756" y="1361453"/>
                    </a:moveTo>
                    <a:lnTo>
                      <a:pt x="143756" y="676498"/>
                    </a:lnTo>
                    <a:lnTo>
                      <a:pt x="0" y="532742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4" name="任意多边形: 形状 383"/>
              <p:cNvSpPr/>
              <p:nvPr/>
            </p:nvSpPr>
            <p:spPr>
              <a:xfrm>
                <a:off x="14811266" y="3281194"/>
                <a:ext cx="4228" cy="376302"/>
              </a:xfrm>
              <a:custGeom>
                <a:avLst/>
                <a:gdLst>
                  <a:gd name="connsiteX0" fmla="*/ 0 w 8456"/>
                  <a:gd name="connsiteY0" fmla="*/ 752604 h 752604"/>
                  <a:gd name="connsiteX1" fmla="*/ 0 w 8456"/>
                  <a:gd name="connsiteY1" fmla="*/ 0 h 75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56" h="752604">
                    <a:moveTo>
                      <a:pt x="0" y="752604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5" name="任意多边形: 形状 384"/>
              <p:cNvSpPr/>
              <p:nvPr/>
            </p:nvSpPr>
            <p:spPr>
              <a:xfrm>
                <a:off x="14912740" y="3182721"/>
                <a:ext cx="96401" cy="96401"/>
              </a:xfrm>
              <a:custGeom>
                <a:avLst/>
                <a:gdLst>
                  <a:gd name="connsiteX0" fmla="*/ 192802 w 192801"/>
                  <a:gd name="connsiteY0" fmla="*/ 96401 h 192801"/>
                  <a:gd name="connsiteX1" fmla="*/ 96401 w 192801"/>
                  <a:gd name="connsiteY1" fmla="*/ 192802 h 192801"/>
                  <a:gd name="connsiteX2" fmla="*/ 0 w 192801"/>
                  <a:gd name="connsiteY2" fmla="*/ 96401 h 192801"/>
                  <a:gd name="connsiteX3" fmla="*/ 96401 w 192801"/>
                  <a:gd name="connsiteY3" fmla="*/ 0 h 192801"/>
                  <a:gd name="connsiteX4" fmla="*/ 192802 w 192801"/>
                  <a:gd name="connsiteY4" fmla="*/ 96401 h 19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01" h="192801">
                    <a:moveTo>
                      <a:pt x="192802" y="96401"/>
                    </a:moveTo>
                    <a:cubicBezTo>
                      <a:pt x="192802" y="149642"/>
                      <a:pt x="149642" y="192802"/>
                      <a:pt x="96401" y="192802"/>
                    </a:cubicBezTo>
                    <a:cubicBezTo>
                      <a:pt x="43160" y="192802"/>
                      <a:pt x="0" y="149642"/>
                      <a:pt x="0" y="96401"/>
                    </a:cubicBezTo>
                    <a:cubicBezTo>
                      <a:pt x="0" y="43160"/>
                      <a:pt x="43160" y="0"/>
                      <a:pt x="96401" y="0"/>
                    </a:cubicBezTo>
                    <a:cubicBezTo>
                      <a:pt x="149642" y="0"/>
                      <a:pt x="192802" y="43160"/>
                      <a:pt x="192802" y="96401"/>
                    </a:cubicBezTo>
                    <a:close/>
                  </a:path>
                </a:pathLst>
              </a:custGeom>
              <a:noFill/>
              <a:ln w="12700" cap="flat">
                <a:gradFill flip="none" rotWithShape="1">
                  <a:gsLst>
                    <a:gs pos="0">
                      <a:schemeClr val="accent1">
                        <a:lumMod val="5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386" name="任意多边形: 形状 385"/>
              <p:cNvSpPr/>
              <p:nvPr/>
            </p:nvSpPr>
            <p:spPr>
              <a:xfrm>
                <a:off x="14963478" y="3281194"/>
                <a:ext cx="4228" cy="376302"/>
              </a:xfrm>
              <a:custGeom>
                <a:avLst/>
                <a:gdLst>
                  <a:gd name="connsiteX0" fmla="*/ 0 w 8456"/>
                  <a:gd name="connsiteY0" fmla="*/ 752604 h 752604"/>
                  <a:gd name="connsiteX1" fmla="*/ 0 w 8456"/>
                  <a:gd name="connsiteY1" fmla="*/ 0 h 75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56" h="752604">
                    <a:moveTo>
                      <a:pt x="0" y="752604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gradFill flip="none" rotWithShape="1"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7" name="任意多边形: 形状 386"/>
              <p:cNvSpPr/>
              <p:nvPr/>
            </p:nvSpPr>
            <p:spPr>
              <a:xfrm>
                <a:off x="15373605" y="3182721"/>
                <a:ext cx="96401" cy="96401"/>
              </a:xfrm>
              <a:custGeom>
                <a:avLst/>
                <a:gdLst>
                  <a:gd name="connsiteX0" fmla="*/ 192802 w 192801"/>
                  <a:gd name="connsiteY0" fmla="*/ 96401 h 192801"/>
                  <a:gd name="connsiteX1" fmla="*/ 96401 w 192801"/>
                  <a:gd name="connsiteY1" fmla="*/ 192802 h 192801"/>
                  <a:gd name="connsiteX2" fmla="*/ 0 w 192801"/>
                  <a:gd name="connsiteY2" fmla="*/ 96401 h 192801"/>
                  <a:gd name="connsiteX3" fmla="*/ 96401 w 192801"/>
                  <a:gd name="connsiteY3" fmla="*/ 0 h 192801"/>
                  <a:gd name="connsiteX4" fmla="*/ 192802 w 192801"/>
                  <a:gd name="connsiteY4" fmla="*/ 96401 h 19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01" h="192801">
                    <a:moveTo>
                      <a:pt x="192802" y="96401"/>
                    </a:moveTo>
                    <a:cubicBezTo>
                      <a:pt x="192802" y="149642"/>
                      <a:pt x="149642" y="192802"/>
                      <a:pt x="96401" y="192802"/>
                    </a:cubicBezTo>
                    <a:cubicBezTo>
                      <a:pt x="43160" y="192802"/>
                      <a:pt x="0" y="149642"/>
                      <a:pt x="0" y="96401"/>
                    </a:cubicBezTo>
                    <a:cubicBezTo>
                      <a:pt x="0" y="43160"/>
                      <a:pt x="43160" y="0"/>
                      <a:pt x="96401" y="0"/>
                    </a:cubicBezTo>
                    <a:cubicBezTo>
                      <a:pt x="149642" y="0"/>
                      <a:pt x="192802" y="43160"/>
                      <a:pt x="192802" y="96401"/>
                    </a:cubicBezTo>
                    <a:close/>
                  </a:path>
                </a:pathLst>
              </a:custGeom>
              <a:noFill/>
              <a:ln w="12700" cap="flat">
                <a:gradFill flip="none" rotWithShape="1">
                  <a:gsLst>
                    <a:gs pos="0">
                      <a:schemeClr val="accent1">
                        <a:lumMod val="5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388" name="任意多边形: 形状 387"/>
              <p:cNvSpPr/>
              <p:nvPr/>
            </p:nvSpPr>
            <p:spPr>
              <a:xfrm>
                <a:off x="15424342" y="3279080"/>
                <a:ext cx="4228" cy="376302"/>
              </a:xfrm>
              <a:custGeom>
                <a:avLst/>
                <a:gdLst>
                  <a:gd name="connsiteX0" fmla="*/ 0 w 8456"/>
                  <a:gd name="connsiteY0" fmla="*/ 752604 h 752604"/>
                  <a:gd name="connsiteX1" fmla="*/ 0 w 8456"/>
                  <a:gd name="connsiteY1" fmla="*/ 0 h 75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56" h="752604">
                    <a:moveTo>
                      <a:pt x="0" y="752604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9" name="任意多边形: 形状 388"/>
              <p:cNvSpPr/>
              <p:nvPr/>
            </p:nvSpPr>
            <p:spPr>
              <a:xfrm>
                <a:off x="15221393" y="3017825"/>
                <a:ext cx="96401" cy="96401"/>
              </a:xfrm>
              <a:custGeom>
                <a:avLst/>
                <a:gdLst>
                  <a:gd name="connsiteX0" fmla="*/ 192802 w 192801"/>
                  <a:gd name="connsiteY0" fmla="*/ 96401 h 192801"/>
                  <a:gd name="connsiteX1" fmla="*/ 96401 w 192801"/>
                  <a:gd name="connsiteY1" fmla="*/ 192802 h 192801"/>
                  <a:gd name="connsiteX2" fmla="*/ 0 w 192801"/>
                  <a:gd name="connsiteY2" fmla="*/ 96401 h 192801"/>
                  <a:gd name="connsiteX3" fmla="*/ 96401 w 192801"/>
                  <a:gd name="connsiteY3" fmla="*/ 0 h 192801"/>
                  <a:gd name="connsiteX4" fmla="*/ 192802 w 192801"/>
                  <a:gd name="connsiteY4" fmla="*/ 96401 h 19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01" h="192801">
                    <a:moveTo>
                      <a:pt x="192802" y="96401"/>
                    </a:moveTo>
                    <a:cubicBezTo>
                      <a:pt x="192802" y="149642"/>
                      <a:pt x="149642" y="192802"/>
                      <a:pt x="96401" y="192802"/>
                    </a:cubicBezTo>
                    <a:cubicBezTo>
                      <a:pt x="43160" y="192802"/>
                      <a:pt x="0" y="149642"/>
                      <a:pt x="0" y="96401"/>
                    </a:cubicBezTo>
                    <a:cubicBezTo>
                      <a:pt x="0" y="43160"/>
                      <a:pt x="43160" y="0"/>
                      <a:pt x="96401" y="0"/>
                    </a:cubicBezTo>
                    <a:cubicBezTo>
                      <a:pt x="149642" y="0"/>
                      <a:pt x="192802" y="43160"/>
                      <a:pt x="192802" y="96401"/>
                    </a:cubicBezTo>
                    <a:close/>
                  </a:path>
                </a:pathLst>
              </a:custGeom>
              <a:noFill/>
              <a:ln w="12700" cap="flat">
                <a:gradFill flip="none" rotWithShape="1">
                  <a:gsLst>
                    <a:gs pos="0">
                      <a:schemeClr val="accent1">
                        <a:lumMod val="5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390" name="任意多边形: 形状 389"/>
              <p:cNvSpPr/>
              <p:nvPr/>
            </p:nvSpPr>
            <p:spPr>
              <a:xfrm>
                <a:off x="15267902" y="3109955"/>
                <a:ext cx="4228" cy="543313"/>
              </a:xfrm>
              <a:custGeom>
                <a:avLst/>
                <a:gdLst>
                  <a:gd name="connsiteX0" fmla="*/ 0 w 8456"/>
                  <a:gd name="connsiteY0" fmla="*/ 1086625 h 1086625"/>
                  <a:gd name="connsiteX1" fmla="*/ 0 w 8456"/>
                  <a:gd name="connsiteY1" fmla="*/ 0 h 108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56" h="1086625">
                    <a:moveTo>
                      <a:pt x="0" y="1086625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1" name="任意多边形: 形状 390"/>
              <p:cNvSpPr/>
              <p:nvPr/>
            </p:nvSpPr>
            <p:spPr>
              <a:xfrm>
                <a:off x="14864117" y="2712513"/>
                <a:ext cx="251573" cy="942869"/>
              </a:xfrm>
              <a:custGeom>
                <a:avLst/>
                <a:gdLst>
                  <a:gd name="connsiteX0" fmla="*/ 503146 w 503145"/>
                  <a:gd name="connsiteY0" fmla="*/ 1885739 h 1885738"/>
                  <a:gd name="connsiteX1" fmla="*/ 503146 w 503145"/>
                  <a:gd name="connsiteY1" fmla="*/ 1040116 h 1885738"/>
                  <a:gd name="connsiteX2" fmla="*/ 0 w 503145"/>
                  <a:gd name="connsiteY2" fmla="*/ 536970 h 1885738"/>
                  <a:gd name="connsiteX3" fmla="*/ 0 w 503145"/>
                  <a:gd name="connsiteY3" fmla="*/ 0 h 1885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3145" h="1885738">
                    <a:moveTo>
                      <a:pt x="503146" y="1885739"/>
                    </a:moveTo>
                    <a:lnTo>
                      <a:pt x="503146" y="1040116"/>
                    </a:lnTo>
                    <a:lnTo>
                      <a:pt x="0" y="53697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336" name="组合 335"/>
            <p:cNvGrpSpPr/>
            <p:nvPr/>
          </p:nvGrpSpPr>
          <p:grpSpPr>
            <a:xfrm rot="16200000">
              <a:off x="13430867" y="3777321"/>
              <a:ext cx="933568" cy="1136517"/>
              <a:chOff x="14536438" y="2616154"/>
              <a:chExt cx="933568" cy="1136517"/>
            </a:xfrm>
          </p:grpSpPr>
          <p:sp>
            <p:nvSpPr>
              <p:cNvPr id="356" name="任意多边形: 形状 355"/>
              <p:cNvSpPr/>
              <p:nvPr/>
            </p:nvSpPr>
            <p:spPr>
              <a:xfrm>
                <a:off x="14608316" y="3656270"/>
                <a:ext cx="96401" cy="96401"/>
              </a:xfrm>
              <a:custGeom>
                <a:avLst/>
                <a:gdLst>
                  <a:gd name="connsiteX0" fmla="*/ 192802 w 192801"/>
                  <a:gd name="connsiteY0" fmla="*/ 96401 h 192801"/>
                  <a:gd name="connsiteX1" fmla="*/ 96401 w 192801"/>
                  <a:gd name="connsiteY1" fmla="*/ 192802 h 192801"/>
                  <a:gd name="connsiteX2" fmla="*/ 0 w 192801"/>
                  <a:gd name="connsiteY2" fmla="*/ 96401 h 192801"/>
                  <a:gd name="connsiteX3" fmla="*/ 96401 w 192801"/>
                  <a:gd name="connsiteY3" fmla="*/ 0 h 192801"/>
                  <a:gd name="connsiteX4" fmla="*/ 192802 w 192801"/>
                  <a:gd name="connsiteY4" fmla="*/ 96401 h 19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01" h="192801">
                    <a:moveTo>
                      <a:pt x="192802" y="96401"/>
                    </a:moveTo>
                    <a:cubicBezTo>
                      <a:pt x="192802" y="149642"/>
                      <a:pt x="149642" y="192802"/>
                      <a:pt x="96401" y="192802"/>
                    </a:cubicBezTo>
                    <a:cubicBezTo>
                      <a:pt x="43160" y="192802"/>
                      <a:pt x="0" y="149642"/>
                      <a:pt x="0" y="96401"/>
                    </a:cubicBezTo>
                    <a:cubicBezTo>
                      <a:pt x="0" y="43160"/>
                      <a:pt x="43160" y="0"/>
                      <a:pt x="96401" y="0"/>
                    </a:cubicBezTo>
                    <a:cubicBezTo>
                      <a:pt x="149642" y="0"/>
                      <a:pt x="192802" y="43160"/>
                      <a:pt x="192802" y="96401"/>
                    </a:cubicBezTo>
                    <a:close/>
                  </a:path>
                </a:pathLst>
              </a:custGeom>
              <a:noFill/>
              <a:ln w="12700" cap="flat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620000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7" name="任意多边形: 形状 356"/>
              <p:cNvSpPr/>
              <p:nvPr/>
            </p:nvSpPr>
            <p:spPr>
              <a:xfrm>
                <a:off x="14536438" y="2878297"/>
                <a:ext cx="96401" cy="96401"/>
              </a:xfrm>
              <a:custGeom>
                <a:avLst/>
                <a:gdLst>
                  <a:gd name="connsiteX0" fmla="*/ 192802 w 192801"/>
                  <a:gd name="connsiteY0" fmla="*/ 96401 h 192801"/>
                  <a:gd name="connsiteX1" fmla="*/ 96401 w 192801"/>
                  <a:gd name="connsiteY1" fmla="*/ 192802 h 192801"/>
                  <a:gd name="connsiteX2" fmla="*/ 0 w 192801"/>
                  <a:gd name="connsiteY2" fmla="*/ 96401 h 192801"/>
                  <a:gd name="connsiteX3" fmla="*/ 96401 w 192801"/>
                  <a:gd name="connsiteY3" fmla="*/ 0 h 192801"/>
                  <a:gd name="connsiteX4" fmla="*/ 192802 w 192801"/>
                  <a:gd name="connsiteY4" fmla="*/ 96401 h 19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01" h="192801">
                    <a:moveTo>
                      <a:pt x="192802" y="96401"/>
                    </a:moveTo>
                    <a:cubicBezTo>
                      <a:pt x="192802" y="149642"/>
                      <a:pt x="149642" y="192802"/>
                      <a:pt x="96401" y="192802"/>
                    </a:cubicBezTo>
                    <a:cubicBezTo>
                      <a:pt x="43160" y="192802"/>
                      <a:pt x="0" y="149642"/>
                      <a:pt x="0" y="96401"/>
                    </a:cubicBezTo>
                    <a:cubicBezTo>
                      <a:pt x="0" y="43160"/>
                      <a:pt x="43160" y="0"/>
                      <a:pt x="96401" y="0"/>
                    </a:cubicBezTo>
                    <a:cubicBezTo>
                      <a:pt x="149642" y="0"/>
                      <a:pt x="192802" y="43160"/>
                      <a:pt x="192802" y="96401"/>
                    </a:cubicBezTo>
                    <a:close/>
                  </a:path>
                </a:pathLst>
              </a:custGeom>
              <a:noFill/>
              <a:ln w="12700" cap="flat">
                <a:gradFill flip="none" rotWithShape="1">
                  <a:gsLst>
                    <a:gs pos="0">
                      <a:schemeClr val="accent1">
                        <a:lumMod val="5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358" name="任意多边形: 形状 357"/>
              <p:cNvSpPr/>
              <p:nvPr/>
            </p:nvSpPr>
            <p:spPr>
              <a:xfrm>
                <a:off x="14760528" y="3182721"/>
                <a:ext cx="96401" cy="96401"/>
              </a:xfrm>
              <a:custGeom>
                <a:avLst/>
                <a:gdLst>
                  <a:gd name="connsiteX0" fmla="*/ 192802 w 192801"/>
                  <a:gd name="connsiteY0" fmla="*/ 96401 h 192801"/>
                  <a:gd name="connsiteX1" fmla="*/ 96401 w 192801"/>
                  <a:gd name="connsiteY1" fmla="*/ 192802 h 192801"/>
                  <a:gd name="connsiteX2" fmla="*/ 0 w 192801"/>
                  <a:gd name="connsiteY2" fmla="*/ 96401 h 192801"/>
                  <a:gd name="connsiteX3" fmla="*/ 96401 w 192801"/>
                  <a:gd name="connsiteY3" fmla="*/ 0 h 192801"/>
                  <a:gd name="connsiteX4" fmla="*/ 192802 w 192801"/>
                  <a:gd name="connsiteY4" fmla="*/ 96401 h 19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01" h="192801">
                    <a:moveTo>
                      <a:pt x="192802" y="96401"/>
                    </a:moveTo>
                    <a:cubicBezTo>
                      <a:pt x="192802" y="149642"/>
                      <a:pt x="149642" y="192802"/>
                      <a:pt x="96401" y="192802"/>
                    </a:cubicBezTo>
                    <a:cubicBezTo>
                      <a:pt x="43160" y="192802"/>
                      <a:pt x="0" y="149642"/>
                      <a:pt x="0" y="96401"/>
                    </a:cubicBezTo>
                    <a:cubicBezTo>
                      <a:pt x="0" y="43160"/>
                      <a:pt x="43160" y="0"/>
                      <a:pt x="96401" y="0"/>
                    </a:cubicBezTo>
                    <a:cubicBezTo>
                      <a:pt x="149642" y="0"/>
                      <a:pt x="192802" y="43160"/>
                      <a:pt x="192802" y="96401"/>
                    </a:cubicBezTo>
                    <a:close/>
                  </a:path>
                </a:pathLst>
              </a:custGeom>
              <a:noFill/>
              <a:ln w="12700" cap="flat">
                <a:gradFill flip="none" rotWithShape="1">
                  <a:gsLst>
                    <a:gs pos="0">
                      <a:schemeClr val="accent1">
                        <a:lumMod val="5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359" name="任意多边形: 形状 358"/>
              <p:cNvSpPr/>
              <p:nvPr/>
            </p:nvSpPr>
            <p:spPr>
              <a:xfrm>
                <a:off x="14761120" y="3656270"/>
                <a:ext cx="96401" cy="96401"/>
              </a:xfrm>
              <a:custGeom>
                <a:avLst/>
                <a:gdLst>
                  <a:gd name="connsiteX0" fmla="*/ 192802 w 192801"/>
                  <a:gd name="connsiteY0" fmla="*/ 96401 h 192801"/>
                  <a:gd name="connsiteX1" fmla="*/ 96401 w 192801"/>
                  <a:gd name="connsiteY1" fmla="*/ 192802 h 192801"/>
                  <a:gd name="connsiteX2" fmla="*/ 0 w 192801"/>
                  <a:gd name="connsiteY2" fmla="*/ 96401 h 192801"/>
                  <a:gd name="connsiteX3" fmla="*/ 96401 w 192801"/>
                  <a:gd name="connsiteY3" fmla="*/ 0 h 192801"/>
                  <a:gd name="connsiteX4" fmla="*/ 192802 w 192801"/>
                  <a:gd name="connsiteY4" fmla="*/ 96401 h 19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01" h="192801">
                    <a:moveTo>
                      <a:pt x="192802" y="96401"/>
                    </a:moveTo>
                    <a:cubicBezTo>
                      <a:pt x="192802" y="149642"/>
                      <a:pt x="149642" y="192802"/>
                      <a:pt x="96401" y="192802"/>
                    </a:cubicBezTo>
                    <a:cubicBezTo>
                      <a:pt x="43160" y="192802"/>
                      <a:pt x="0" y="149642"/>
                      <a:pt x="0" y="96401"/>
                    </a:cubicBezTo>
                    <a:cubicBezTo>
                      <a:pt x="0" y="43160"/>
                      <a:pt x="43160" y="0"/>
                      <a:pt x="96401" y="0"/>
                    </a:cubicBezTo>
                    <a:cubicBezTo>
                      <a:pt x="149642" y="0"/>
                      <a:pt x="192802" y="43160"/>
                      <a:pt x="192802" y="96401"/>
                    </a:cubicBezTo>
                    <a:close/>
                  </a:path>
                </a:pathLst>
              </a:custGeom>
              <a:noFill/>
              <a:ln w="12700" cap="flat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620000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0" name="任意多边形: 形状 359"/>
              <p:cNvSpPr/>
              <p:nvPr/>
            </p:nvSpPr>
            <p:spPr>
              <a:xfrm>
                <a:off x="14913924" y="3656270"/>
                <a:ext cx="96401" cy="96401"/>
              </a:xfrm>
              <a:custGeom>
                <a:avLst/>
                <a:gdLst>
                  <a:gd name="connsiteX0" fmla="*/ 192802 w 192801"/>
                  <a:gd name="connsiteY0" fmla="*/ 96401 h 192801"/>
                  <a:gd name="connsiteX1" fmla="*/ 96401 w 192801"/>
                  <a:gd name="connsiteY1" fmla="*/ 192802 h 192801"/>
                  <a:gd name="connsiteX2" fmla="*/ 0 w 192801"/>
                  <a:gd name="connsiteY2" fmla="*/ 96401 h 192801"/>
                  <a:gd name="connsiteX3" fmla="*/ 96401 w 192801"/>
                  <a:gd name="connsiteY3" fmla="*/ 0 h 192801"/>
                  <a:gd name="connsiteX4" fmla="*/ 192802 w 192801"/>
                  <a:gd name="connsiteY4" fmla="*/ 96401 h 19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01" h="192801">
                    <a:moveTo>
                      <a:pt x="192802" y="96401"/>
                    </a:moveTo>
                    <a:cubicBezTo>
                      <a:pt x="192802" y="149642"/>
                      <a:pt x="149642" y="192802"/>
                      <a:pt x="96401" y="192802"/>
                    </a:cubicBezTo>
                    <a:cubicBezTo>
                      <a:pt x="43160" y="192802"/>
                      <a:pt x="0" y="149642"/>
                      <a:pt x="0" y="96401"/>
                    </a:cubicBezTo>
                    <a:cubicBezTo>
                      <a:pt x="0" y="43160"/>
                      <a:pt x="43160" y="0"/>
                      <a:pt x="96401" y="0"/>
                    </a:cubicBezTo>
                    <a:cubicBezTo>
                      <a:pt x="149642" y="0"/>
                      <a:pt x="192802" y="43160"/>
                      <a:pt x="192802" y="96401"/>
                    </a:cubicBezTo>
                    <a:close/>
                  </a:path>
                </a:pathLst>
              </a:custGeom>
              <a:noFill/>
              <a:ln w="12700" cap="flat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620000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1" name="任意多边形: 形状 360"/>
              <p:cNvSpPr/>
              <p:nvPr/>
            </p:nvSpPr>
            <p:spPr>
              <a:xfrm>
                <a:off x="15066728" y="3656270"/>
                <a:ext cx="96401" cy="96401"/>
              </a:xfrm>
              <a:custGeom>
                <a:avLst/>
                <a:gdLst>
                  <a:gd name="connsiteX0" fmla="*/ 192802 w 192801"/>
                  <a:gd name="connsiteY0" fmla="*/ 96401 h 192801"/>
                  <a:gd name="connsiteX1" fmla="*/ 96401 w 192801"/>
                  <a:gd name="connsiteY1" fmla="*/ 192802 h 192801"/>
                  <a:gd name="connsiteX2" fmla="*/ 0 w 192801"/>
                  <a:gd name="connsiteY2" fmla="*/ 96401 h 192801"/>
                  <a:gd name="connsiteX3" fmla="*/ 96401 w 192801"/>
                  <a:gd name="connsiteY3" fmla="*/ 0 h 192801"/>
                  <a:gd name="connsiteX4" fmla="*/ 192802 w 192801"/>
                  <a:gd name="connsiteY4" fmla="*/ 96401 h 19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01" h="192801">
                    <a:moveTo>
                      <a:pt x="192802" y="96401"/>
                    </a:moveTo>
                    <a:cubicBezTo>
                      <a:pt x="192802" y="149642"/>
                      <a:pt x="149642" y="192802"/>
                      <a:pt x="96401" y="192802"/>
                    </a:cubicBezTo>
                    <a:cubicBezTo>
                      <a:pt x="43160" y="192802"/>
                      <a:pt x="0" y="149642"/>
                      <a:pt x="0" y="96401"/>
                    </a:cubicBezTo>
                    <a:cubicBezTo>
                      <a:pt x="0" y="43160"/>
                      <a:pt x="43160" y="0"/>
                      <a:pt x="96401" y="0"/>
                    </a:cubicBezTo>
                    <a:cubicBezTo>
                      <a:pt x="149642" y="0"/>
                      <a:pt x="192802" y="43160"/>
                      <a:pt x="192802" y="96401"/>
                    </a:cubicBezTo>
                    <a:close/>
                  </a:path>
                </a:pathLst>
              </a:custGeom>
              <a:noFill/>
              <a:ln w="12700" cap="flat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620000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2" name="任意多边形: 形状 361"/>
              <p:cNvSpPr/>
              <p:nvPr/>
            </p:nvSpPr>
            <p:spPr>
              <a:xfrm>
                <a:off x="14817270" y="2616154"/>
                <a:ext cx="96401" cy="96401"/>
              </a:xfrm>
              <a:custGeom>
                <a:avLst/>
                <a:gdLst>
                  <a:gd name="connsiteX0" fmla="*/ 192802 w 192801"/>
                  <a:gd name="connsiteY0" fmla="*/ 96401 h 192801"/>
                  <a:gd name="connsiteX1" fmla="*/ 96401 w 192801"/>
                  <a:gd name="connsiteY1" fmla="*/ 192802 h 192801"/>
                  <a:gd name="connsiteX2" fmla="*/ 0 w 192801"/>
                  <a:gd name="connsiteY2" fmla="*/ 96401 h 192801"/>
                  <a:gd name="connsiteX3" fmla="*/ 96401 w 192801"/>
                  <a:gd name="connsiteY3" fmla="*/ 0 h 192801"/>
                  <a:gd name="connsiteX4" fmla="*/ 192802 w 192801"/>
                  <a:gd name="connsiteY4" fmla="*/ 96401 h 19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01" h="192801">
                    <a:moveTo>
                      <a:pt x="192802" y="96401"/>
                    </a:moveTo>
                    <a:cubicBezTo>
                      <a:pt x="192802" y="149642"/>
                      <a:pt x="149642" y="192802"/>
                      <a:pt x="96401" y="192802"/>
                    </a:cubicBezTo>
                    <a:cubicBezTo>
                      <a:pt x="43160" y="192802"/>
                      <a:pt x="0" y="149642"/>
                      <a:pt x="0" y="96401"/>
                    </a:cubicBezTo>
                    <a:cubicBezTo>
                      <a:pt x="0" y="43160"/>
                      <a:pt x="43160" y="0"/>
                      <a:pt x="96401" y="0"/>
                    </a:cubicBezTo>
                    <a:cubicBezTo>
                      <a:pt x="149642" y="0"/>
                      <a:pt x="192802" y="43160"/>
                      <a:pt x="192802" y="96401"/>
                    </a:cubicBezTo>
                    <a:close/>
                  </a:path>
                </a:pathLst>
              </a:custGeom>
              <a:noFill/>
              <a:ln w="12700" cap="flat">
                <a:gradFill flip="none" rotWithShape="1">
                  <a:gsLst>
                    <a:gs pos="0">
                      <a:schemeClr val="accent1">
                        <a:lumMod val="5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363" name="任意多边形: 形状 362"/>
              <p:cNvSpPr/>
              <p:nvPr/>
            </p:nvSpPr>
            <p:spPr>
              <a:xfrm>
                <a:off x="15219532" y="3656270"/>
                <a:ext cx="96401" cy="96401"/>
              </a:xfrm>
              <a:custGeom>
                <a:avLst/>
                <a:gdLst>
                  <a:gd name="connsiteX0" fmla="*/ 192802 w 192801"/>
                  <a:gd name="connsiteY0" fmla="*/ 96401 h 192801"/>
                  <a:gd name="connsiteX1" fmla="*/ 96401 w 192801"/>
                  <a:gd name="connsiteY1" fmla="*/ 192802 h 192801"/>
                  <a:gd name="connsiteX2" fmla="*/ 0 w 192801"/>
                  <a:gd name="connsiteY2" fmla="*/ 96401 h 192801"/>
                  <a:gd name="connsiteX3" fmla="*/ 96401 w 192801"/>
                  <a:gd name="connsiteY3" fmla="*/ 0 h 192801"/>
                  <a:gd name="connsiteX4" fmla="*/ 192802 w 192801"/>
                  <a:gd name="connsiteY4" fmla="*/ 96401 h 19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01" h="192801">
                    <a:moveTo>
                      <a:pt x="192802" y="96401"/>
                    </a:moveTo>
                    <a:cubicBezTo>
                      <a:pt x="192802" y="149642"/>
                      <a:pt x="149642" y="192802"/>
                      <a:pt x="96401" y="192802"/>
                    </a:cubicBezTo>
                    <a:cubicBezTo>
                      <a:pt x="43160" y="192802"/>
                      <a:pt x="0" y="149642"/>
                      <a:pt x="0" y="96401"/>
                    </a:cubicBezTo>
                    <a:cubicBezTo>
                      <a:pt x="0" y="43160"/>
                      <a:pt x="43160" y="0"/>
                      <a:pt x="96401" y="0"/>
                    </a:cubicBezTo>
                    <a:cubicBezTo>
                      <a:pt x="149642" y="0"/>
                      <a:pt x="192802" y="43160"/>
                      <a:pt x="192802" y="96401"/>
                    </a:cubicBezTo>
                    <a:close/>
                  </a:path>
                </a:pathLst>
              </a:custGeom>
              <a:noFill/>
              <a:ln w="12700" cap="flat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620000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4" name="任意多边形: 形状 363"/>
              <p:cNvSpPr/>
              <p:nvPr/>
            </p:nvSpPr>
            <p:spPr>
              <a:xfrm>
                <a:off x="15372336" y="3656270"/>
                <a:ext cx="96401" cy="96401"/>
              </a:xfrm>
              <a:custGeom>
                <a:avLst/>
                <a:gdLst>
                  <a:gd name="connsiteX0" fmla="*/ 192802 w 192801"/>
                  <a:gd name="connsiteY0" fmla="*/ 96401 h 192801"/>
                  <a:gd name="connsiteX1" fmla="*/ 96401 w 192801"/>
                  <a:gd name="connsiteY1" fmla="*/ 192802 h 192801"/>
                  <a:gd name="connsiteX2" fmla="*/ 0 w 192801"/>
                  <a:gd name="connsiteY2" fmla="*/ 96401 h 192801"/>
                  <a:gd name="connsiteX3" fmla="*/ 96401 w 192801"/>
                  <a:gd name="connsiteY3" fmla="*/ 0 h 192801"/>
                  <a:gd name="connsiteX4" fmla="*/ 192802 w 192801"/>
                  <a:gd name="connsiteY4" fmla="*/ 96401 h 19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01" h="192801">
                    <a:moveTo>
                      <a:pt x="192802" y="96401"/>
                    </a:moveTo>
                    <a:cubicBezTo>
                      <a:pt x="192802" y="149642"/>
                      <a:pt x="149642" y="192802"/>
                      <a:pt x="96401" y="192802"/>
                    </a:cubicBezTo>
                    <a:cubicBezTo>
                      <a:pt x="43160" y="192802"/>
                      <a:pt x="0" y="149642"/>
                      <a:pt x="0" y="96401"/>
                    </a:cubicBezTo>
                    <a:cubicBezTo>
                      <a:pt x="0" y="43160"/>
                      <a:pt x="43160" y="0"/>
                      <a:pt x="96401" y="0"/>
                    </a:cubicBezTo>
                    <a:cubicBezTo>
                      <a:pt x="149642" y="0"/>
                      <a:pt x="192802" y="43160"/>
                      <a:pt x="192802" y="96401"/>
                    </a:cubicBezTo>
                    <a:close/>
                  </a:path>
                </a:pathLst>
              </a:custGeom>
              <a:noFill/>
              <a:ln w="12700" cap="flat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620000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5" name="任意多边形: 形状 364"/>
              <p:cNvSpPr/>
              <p:nvPr/>
            </p:nvSpPr>
            <p:spPr>
              <a:xfrm>
                <a:off x="14582948" y="2974656"/>
                <a:ext cx="71878" cy="680726"/>
              </a:xfrm>
              <a:custGeom>
                <a:avLst/>
                <a:gdLst>
                  <a:gd name="connsiteX0" fmla="*/ 143756 w 143755"/>
                  <a:gd name="connsiteY0" fmla="*/ 1361453 h 1361452"/>
                  <a:gd name="connsiteX1" fmla="*/ 143756 w 143755"/>
                  <a:gd name="connsiteY1" fmla="*/ 676498 h 1361452"/>
                  <a:gd name="connsiteX2" fmla="*/ 0 w 143755"/>
                  <a:gd name="connsiteY2" fmla="*/ 532742 h 1361452"/>
                  <a:gd name="connsiteX3" fmla="*/ 0 w 143755"/>
                  <a:gd name="connsiteY3" fmla="*/ 0 h 1361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755" h="1361452">
                    <a:moveTo>
                      <a:pt x="143756" y="1361453"/>
                    </a:moveTo>
                    <a:lnTo>
                      <a:pt x="143756" y="676498"/>
                    </a:lnTo>
                    <a:lnTo>
                      <a:pt x="0" y="532742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6" name="任意多边形: 形状 365"/>
              <p:cNvSpPr/>
              <p:nvPr/>
            </p:nvSpPr>
            <p:spPr>
              <a:xfrm>
                <a:off x="14811266" y="3281194"/>
                <a:ext cx="4228" cy="376302"/>
              </a:xfrm>
              <a:custGeom>
                <a:avLst/>
                <a:gdLst>
                  <a:gd name="connsiteX0" fmla="*/ 0 w 8456"/>
                  <a:gd name="connsiteY0" fmla="*/ 752604 h 752604"/>
                  <a:gd name="connsiteX1" fmla="*/ 0 w 8456"/>
                  <a:gd name="connsiteY1" fmla="*/ 0 h 75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56" h="752604">
                    <a:moveTo>
                      <a:pt x="0" y="752604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7" name="任意多边形: 形状 366"/>
              <p:cNvSpPr/>
              <p:nvPr/>
            </p:nvSpPr>
            <p:spPr>
              <a:xfrm>
                <a:off x="14912740" y="3182721"/>
                <a:ext cx="96401" cy="96401"/>
              </a:xfrm>
              <a:custGeom>
                <a:avLst/>
                <a:gdLst>
                  <a:gd name="connsiteX0" fmla="*/ 192802 w 192801"/>
                  <a:gd name="connsiteY0" fmla="*/ 96401 h 192801"/>
                  <a:gd name="connsiteX1" fmla="*/ 96401 w 192801"/>
                  <a:gd name="connsiteY1" fmla="*/ 192802 h 192801"/>
                  <a:gd name="connsiteX2" fmla="*/ 0 w 192801"/>
                  <a:gd name="connsiteY2" fmla="*/ 96401 h 192801"/>
                  <a:gd name="connsiteX3" fmla="*/ 96401 w 192801"/>
                  <a:gd name="connsiteY3" fmla="*/ 0 h 192801"/>
                  <a:gd name="connsiteX4" fmla="*/ 192802 w 192801"/>
                  <a:gd name="connsiteY4" fmla="*/ 96401 h 19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01" h="192801">
                    <a:moveTo>
                      <a:pt x="192802" y="96401"/>
                    </a:moveTo>
                    <a:cubicBezTo>
                      <a:pt x="192802" y="149642"/>
                      <a:pt x="149642" y="192802"/>
                      <a:pt x="96401" y="192802"/>
                    </a:cubicBezTo>
                    <a:cubicBezTo>
                      <a:pt x="43160" y="192802"/>
                      <a:pt x="0" y="149642"/>
                      <a:pt x="0" y="96401"/>
                    </a:cubicBezTo>
                    <a:cubicBezTo>
                      <a:pt x="0" y="43160"/>
                      <a:pt x="43160" y="0"/>
                      <a:pt x="96401" y="0"/>
                    </a:cubicBezTo>
                    <a:cubicBezTo>
                      <a:pt x="149642" y="0"/>
                      <a:pt x="192802" y="43160"/>
                      <a:pt x="192802" y="96401"/>
                    </a:cubicBezTo>
                    <a:close/>
                  </a:path>
                </a:pathLst>
              </a:custGeom>
              <a:noFill/>
              <a:ln w="12700" cap="flat">
                <a:gradFill flip="none" rotWithShape="1">
                  <a:gsLst>
                    <a:gs pos="0">
                      <a:schemeClr val="accent1">
                        <a:lumMod val="5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368" name="任意多边形: 形状 367"/>
              <p:cNvSpPr/>
              <p:nvPr/>
            </p:nvSpPr>
            <p:spPr>
              <a:xfrm>
                <a:off x="14963478" y="3281194"/>
                <a:ext cx="4228" cy="376302"/>
              </a:xfrm>
              <a:custGeom>
                <a:avLst/>
                <a:gdLst>
                  <a:gd name="connsiteX0" fmla="*/ 0 w 8456"/>
                  <a:gd name="connsiteY0" fmla="*/ 752604 h 752604"/>
                  <a:gd name="connsiteX1" fmla="*/ 0 w 8456"/>
                  <a:gd name="connsiteY1" fmla="*/ 0 h 75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56" h="752604">
                    <a:moveTo>
                      <a:pt x="0" y="752604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gradFill flip="none" rotWithShape="1"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9" name="任意多边形: 形状 368"/>
              <p:cNvSpPr/>
              <p:nvPr/>
            </p:nvSpPr>
            <p:spPr>
              <a:xfrm>
                <a:off x="15373605" y="3182721"/>
                <a:ext cx="96401" cy="96401"/>
              </a:xfrm>
              <a:custGeom>
                <a:avLst/>
                <a:gdLst>
                  <a:gd name="connsiteX0" fmla="*/ 192802 w 192801"/>
                  <a:gd name="connsiteY0" fmla="*/ 96401 h 192801"/>
                  <a:gd name="connsiteX1" fmla="*/ 96401 w 192801"/>
                  <a:gd name="connsiteY1" fmla="*/ 192802 h 192801"/>
                  <a:gd name="connsiteX2" fmla="*/ 0 w 192801"/>
                  <a:gd name="connsiteY2" fmla="*/ 96401 h 192801"/>
                  <a:gd name="connsiteX3" fmla="*/ 96401 w 192801"/>
                  <a:gd name="connsiteY3" fmla="*/ 0 h 192801"/>
                  <a:gd name="connsiteX4" fmla="*/ 192802 w 192801"/>
                  <a:gd name="connsiteY4" fmla="*/ 96401 h 19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01" h="192801">
                    <a:moveTo>
                      <a:pt x="192802" y="96401"/>
                    </a:moveTo>
                    <a:cubicBezTo>
                      <a:pt x="192802" y="149642"/>
                      <a:pt x="149642" y="192802"/>
                      <a:pt x="96401" y="192802"/>
                    </a:cubicBezTo>
                    <a:cubicBezTo>
                      <a:pt x="43160" y="192802"/>
                      <a:pt x="0" y="149642"/>
                      <a:pt x="0" y="96401"/>
                    </a:cubicBezTo>
                    <a:cubicBezTo>
                      <a:pt x="0" y="43160"/>
                      <a:pt x="43160" y="0"/>
                      <a:pt x="96401" y="0"/>
                    </a:cubicBezTo>
                    <a:cubicBezTo>
                      <a:pt x="149642" y="0"/>
                      <a:pt x="192802" y="43160"/>
                      <a:pt x="192802" y="96401"/>
                    </a:cubicBezTo>
                    <a:close/>
                  </a:path>
                </a:pathLst>
              </a:custGeom>
              <a:noFill/>
              <a:ln w="12700" cap="flat">
                <a:gradFill flip="none" rotWithShape="1">
                  <a:gsLst>
                    <a:gs pos="0">
                      <a:schemeClr val="accent1">
                        <a:lumMod val="5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370" name="任意多边形: 形状 369"/>
              <p:cNvSpPr/>
              <p:nvPr/>
            </p:nvSpPr>
            <p:spPr>
              <a:xfrm>
                <a:off x="15424342" y="3279080"/>
                <a:ext cx="4228" cy="376302"/>
              </a:xfrm>
              <a:custGeom>
                <a:avLst/>
                <a:gdLst>
                  <a:gd name="connsiteX0" fmla="*/ 0 w 8456"/>
                  <a:gd name="connsiteY0" fmla="*/ 752604 h 752604"/>
                  <a:gd name="connsiteX1" fmla="*/ 0 w 8456"/>
                  <a:gd name="connsiteY1" fmla="*/ 0 h 75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56" h="752604">
                    <a:moveTo>
                      <a:pt x="0" y="752604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1" name="任意多边形: 形状 370"/>
              <p:cNvSpPr/>
              <p:nvPr/>
            </p:nvSpPr>
            <p:spPr>
              <a:xfrm>
                <a:off x="15221393" y="3017825"/>
                <a:ext cx="96401" cy="96401"/>
              </a:xfrm>
              <a:custGeom>
                <a:avLst/>
                <a:gdLst>
                  <a:gd name="connsiteX0" fmla="*/ 192802 w 192801"/>
                  <a:gd name="connsiteY0" fmla="*/ 96401 h 192801"/>
                  <a:gd name="connsiteX1" fmla="*/ 96401 w 192801"/>
                  <a:gd name="connsiteY1" fmla="*/ 192802 h 192801"/>
                  <a:gd name="connsiteX2" fmla="*/ 0 w 192801"/>
                  <a:gd name="connsiteY2" fmla="*/ 96401 h 192801"/>
                  <a:gd name="connsiteX3" fmla="*/ 96401 w 192801"/>
                  <a:gd name="connsiteY3" fmla="*/ 0 h 192801"/>
                  <a:gd name="connsiteX4" fmla="*/ 192802 w 192801"/>
                  <a:gd name="connsiteY4" fmla="*/ 96401 h 19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01" h="192801">
                    <a:moveTo>
                      <a:pt x="192802" y="96401"/>
                    </a:moveTo>
                    <a:cubicBezTo>
                      <a:pt x="192802" y="149642"/>
                      <a:pt x="149642" y="192802"/>
                      <a:pt x="96401" y="192802"/>
                    </a:cubicBezTo>
                    <a:cubicBezTo>
                      <a:pt x="43160" y="192802"/>
                      <a:pt x="0" y="149642"/>
                      <a:pt x="0" y="96401"/>
                    </a:cubicBezTo>
                    <a:cubicBezTo>
                      <a:pt x="0" y="43160"/>
                      <a:pt x="43160" y="0"/>
                      <a:pt x="96401" y="0"/>
                    </a:cubicBezTo>
                    <a:cubicBezTo>
                      <a:pt x="149642" y="0"/>
                      <a:pt x="192802" y="43160"/>
                      <a:pt x="192802" y="96401"/>
                    </a:cubicBezTo>
                    <a:close/>
                  </a:path>
                </a:pathLst>
              </a:custGeom>
              <a:noFill/>
              <a:ln w="12700" cap="flat">
                <a:gradFill flip="none" rotWithShape="1">
                  <a:gsLst>
                    <a:gs pos="0">
                      <a:schemeClr val="accent1">
                        <a:lumMod val="5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372" name="任意多边形: 形状 371"/>
              <p:cNvSpPr/>
              <p:nvPr/>
            </p:nvSpPr>
            <p:spPr>
              <a:xfrm>
                <a:off x="15267902" y="3109955"/>
                <a:ext cx="4228" cy="543313"/>
              </a:xfrm>
              <a:custGeom>
                <a:avLst/>
                <a:gdLst>
                  <a:gd name="connsiteX0" fmla="*/ 0 w 8456"/>
                  <a:gd name="connsiteY0" fmla="*/ 1086625 h 1086625"/>
                  <a:gd name="connsiteX1" fmla="*/ 0 w 8456"/>
                  <a:gd name="connsiteY1" fmla="*/ 0 h 108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56" h="1086625">
                    <a:moveTo>
                      <a:pt x="0" y="1086625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3" name="任意多边形: 形状 372"/>
              <p:cNvSpPr/>
              <p:nvPr/>
            </p:nvSpPr>
            <p:spPr>
              <a:xfrm>
                <a:off x="14864117" y="2712513"/>
                <a:ext cx="251573" cy="942869"/>
              </a:xfrm>
              <a:custGeom>
                <a:avLst/>
                <a:gdLst>
                  <a:gd name="connsiteX0" fmla="*/ 503146 w 503145"/>
                  <a:gd name="connsiteY0" fmla="*/ 1885739 h 1885738"/>
                  <a:gd name="connsiteX1" fmla="*/ 503146 w 503145"/>
                  <a:gd name="connsiteY1" fmla="*/ 1040116 h 1885738"/>
                  <a:gd name="connsiteX2" fmla="*/ 0 w 503145"/>
                  <a:gd name="connsiteY2" fmla="*/ 536970 h 1885738"/>
                  <a:gd name="connsiteX3" fmla="*/ 0 w 503145"/>
                  <a:gd name="connsiteY3" fmla="*/ 0 h 1885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3145" h="1885738">
                    <a:moveTo>
                      <a:pt x="503146" y="1885739"/>
                    </a:moveTo>
                    <a:lnTo>
                      <a:pt x="503146" y="1040116"/>
                    </a:lnTo>
                    <a:lnTo>
                      <a:pt x="0" y="53697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337" name="组合 336"/>
            <p:cNvGrpSpPr/>
            <p:nvPr/>
          </p:nvGrpSpPr>
          <p:grpSpPr>
            <a:xfrm rot="5400000" flipH="1">
              <a:off x="15709141" y="3777321"/>
              <a:ext cx="933568" cy="1136517"/>
              <a:chOff x="14536438" y="2616154"/>
              <a:chExt cx="933568" cy="1136517"/>
            </a:xfrm>
          </p:grpSpPr>
          <p:sp>
            <p:nvSpPr>
              <p:cNvPr id="338" name="任意多边形: 形状 337"/>
              <p:cNvSpPr/>
              <p:nvPr/>
            </p:nvSpPr>
            <p:spPr>
              <a:xfrm>
                <a:off x="14608316" y="3656270"/>
                <a:ext cx="96401" cy="96401"/>
              </a:xfrm>
              <a:custGeom>
                <a:avLst/>
                <a:gdLst>
                  <a:gd name="connsiteX0" fmla="*/ 192802 w 192801"/>
                  <a:gd name="connsiteY0" fmla="*/ 96401 h 192801"/>
                  <a:gd name="connsiteX1" fmla="*/ 96401 w 192801"/>
                  <a:gd name="connsiteY1" fmla="*/ 192802 h 192801"/>
                  <a:gd name="connsiteX2" fmla="*/ 0 w 192801"/>
                  <a:gd name="connsiteY2" fmla="*/ 96401 h 192801"/>
                  <a:gd name="connsiteX3" fmla="*/ 96401 w 192801"/>
                  <a:gd name="connsiteY3" fmla="*/ 0 h 192801"/>
                  <a:gd name="connsiteX4" fmla="*/ 192802 w 192801"/>
                  <a:gd name="connsiteY4" fmla="*/ 96401 h 19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01" h="192801">
                    <a:moveTo>
                      <a:pt x="192802" y="96401"/>
                    </a:moveTo>
                    <a:cubicBezTo>
                      <a:pt x="192802" y="149642"/>
                      <a:pt x="149642" y="192802"/>
                      <a:pt x="96401" y="192802"/>
                    </a:cubicBezTo>
                    <a:cubicBezTo>
                      <a:pt x="43160" y="192802"/>
                      <a:pt x="0" y="149642"/>
                      <a:pt x="0" y="96401"/>
                    </a:cubicBezTo>
                    <a:cubicBezTo>
                      <a:pt x="0" y="43160"/>
                      <a:pt x="43160" y="0"/>
                      <a:pt x="96401" y="0"/>
                    </a:cubicBezTo>
                    <a:cubicBezTo>
                      <a:pt x="149642" y="0"/>
                      <a:pt x="192802" y="43160"/>
                      <a:pt x="192802" y="96401"/>
                    </a:cubicBezTo>
                    <a:close/>
                  </a:path>
                </a:pathLst>
              </a:custGeom>
              <a:noFill/>
              <a:ln w="12700" cap="flat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620000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9" name="任意多边形: 形状 338"/>
              <p:cNvSpPr/>
              <p:nvPr/>
            </p:nvSpPr>
            <p:spPr>
              <a:xfrm>
                <a:off x="14536438" y="2878297"/>
                <a:ext cx="96401" cy="96401"/>
              </a:xfrm>
              <a:custGeom>
                <a:avLst/>
                <a:gdLst>
                  <a:gd name="connsiteX0" fmla="*/ 192802 w 192801"/>
                  <a:gd name="connsiteY0" fmla="*/ 96401 h 192801"/>
                  <a:gd name="connsiteX1" fmla="*/ 96401 w 192801"/>
                  <a:gd name="connsiteY1" fmla="*/ 192802 h 192801"/>
                  <a:gd name="connsiteX2" fmla="*/ 0 w 192801"/>
                  <a:gd name="connsiteY2" fmla="*/ 96401 h 192801"/>
                  <a:gd name="connsiteX3" fmla="*/ 96401 w 192801"/>
                  <a:gd name="connsiteY3" fmla="*/ 0 h 192801"/>
                  <a:gd name="connsiteX4" fmla="*/ 192802 w 192801"/>
                  <a:gd name="connsiteY4" fmla="*/ 96401 h 19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01" h="192801">
                    <a:moveTo>
                      <a:pt x="192802" y="96401"/>
                    </a:moveTo>
                    <a:cubicBezTo>
                      <a:pt x="192802" y="149642"/>
                      <a:pt x="149642" y="192802"/>
                      <a:pt x="96401" y="192802"/>
                    </a:cubicBezTo>
                    <a:cubicBezTo>
                      <a:pt x="43160" y="192802"/>
                      <a:pt x="0" y="149642"/>
                      <a:pt x="0" y="96401"/>
                    </a:cubicBezTo>
                    <a:cubicBezTo>
                      <a:pt x="0" y="43160"/>
                      <a:pt x="43160" y="0"/>
                      <a:pt x="96401" y="0"/>
                    </a:cubicBezTo>
                    <a:cubicBezTo>
                      <a:pt x="149642" y="0"/>
                      <a:pt x="192802" y="43160"/>
                      <a:pt x="192802" y="96401"/>
                    </a:cubicBezTo>
                    <a:close/>
                  </a:path>
                </a:pathLst>
              </a:custGeom>
              <a:noFill/>
              <a:ln w="12700" cap="flat">
                <a:gradFill flip="none" rotWithShape="1">
                  <a:gsLst>
                    <a:gs pos="0">
                      <a:schemeClr val="accent1">
                        <a:lumMod val="5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340" name="任意多边形: 形状 339"/>
              <p:cNvSpPr/>
              <p:nvPr/>
            </p:nvSpPr>
            <p:spPr>
              <a:xfrm>
                <a:off x="14760528" y="3182721"/>
                <a:ext cx="96401" cy="96401"/>
              </a:xfrm>
              <a:custGeom>
                <a:avLst/>
                <a:gdLst>
                  <a:gd name="connsiteX0" fmla="*/ 192802 w 192801"/>
                  <a:gd name="connsiteY0" fmla="*/ 96401 h 192801"/>
                  <a:gd name="connsiteX1" fmla="*/ 96401 w 192801"/>
                  <a:gd name="connsiteY1" fmla="*/ 192802 h 192801"/>
                  <a:gd name="connsiteX2" fmla="*/ 0 w 192801"/>
                  <a:gd name="connsiteY2" fmla="*/ 96401 h 192801"/>
                  <a:gd name="connsiteX3" fmla="*/ 96401 w 192801"/>
                  <a:gd name="connsiteY3" fmla="*/ 0 h 192801"/>
                  <a:gd name="connsiteX4" fmla="*/ 192802 w 192801"/>
                  <a:gd name="connsiteY4" fmla="*/ 96401 h 19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01" h="192801">
                    <a:moveTo>
                      <a:pt x="192802" y="96401"/>
                    </a:moveTo>
                    <a:cubicBezTo>
                      <a:pt x="192802" y="149642"/>
                      <a:pt x="149642" y="192802"/>
                      <a:pt x="96401" y="192802"/>
                    </a:cubicBezTo>
                    <a:cubicBezTo>
                      <a:pt x="43160" y="192802"/>
                      <a:pt x="0" y="149642"/>
                      <a:pt x="0" y="96401"/>
                    </a:cubicBezTo>
                    <a:cubicBezTo>
                      <a:pt x="0" y="43160"/>
                      <a:pt x="43160" y="0"/>
                      <a:pt x="96401" y="0"/>
                    </a:cubicBezTo>
                    <a:cubicBezTo>
                      <a:pt x="149642" y="0"/>
                      <a:pt x="192802" y="43160"/>
                      <a:pt x="192802" y="96401"/>
                    </a:cubicBezTo>
                    <a:close/>
                  </a:path>
                </a:pathLst>
              </a:custGeom>
              <a:noFill/>
              <a:ln w="12700" cap="flat">
                <a:gradFill flip="none" rotWithShape="1">
                  <a:gsLst>
                    <a:gs pos="0">
                      <a:schemeClr val="accent1">
                        <a:lumMod val="5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341" name="任意多边形: 形状 340"/>
              <p:cNvSpPr/>
              <p:nvPr/>
            </p:nvSpPr>
            <p:spPr>
              <a:xfrm>
                <a:off x="14761120" y="3656270"/>
                <a:ext cx="96401" cy="96401"/>
              </a:xfrm>
              <a:custGeom>
                <a:avLst/>
                <a:gdLst>
                  <a:gd name="connsiteX0" fmla="*/ 192802 w 192801"/>
                  <a:gd name="connsiteY0" fmla="*/ 96401 h 192801"/>
                  <a:gd name="connsiteX1" fmla="*/ 96401 w 192801"/>
                  <a:gd name="connsiteY1" fmla="*/ 192802 h 192801"/>
                  <a:gd name="connsiteX2" fmla="*/ 0 w 192801"/>
                  <a:gd name="connsiteY2" fmla="*/ 96401 h 192801"/>
                  <a:gd name="connsiteX3" fmla="*/ 96401 w 192801"/>
                  <a:gd name="connsiteY3" fmla="*/ 0 h 192801"/>
                  <a:gd name="connsiteX4" fmla="*/ 192802 w 192801"/>
                  <a:gd name="connsiteY4" fmla="*/ 96401 h 19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01" h="192801">
                    <a:moveTo>
                      <a:pt x="192802" y="96401"/>
                    </a:moveTo>
                    <a:cubicBezTo>
                      <a:pt x="192802" y="149642"/>
                      <a:pt x="149642" y="192802"/>
                      <a:pt x="96401" y="192802"/>
                    </a:cubicBezTo>
                    <a:cubicBezTo>
                      <a:pt x="43160" y="192802"/>
                      <a:pt x="0" y="149642"/>
                      <a:pt x="0" y="96401"/>
                    </a:cubicBezTo>
                    <a:cubicBezTo>
                      <a:pt x="0" y="43160"/>
                      <a:pt x="43160" y="0"/>
                      <a:pt x="96401" y="0"/>
                    </a:cubicBezTo>
                    <a:cubicBezTo>
                      <a:pt x="149642" y="0"/>
                      <a:pt x="192802" y="43160"/>
                      <a:pt x="192802" y="96401"/>
                    </a:cubicBezTo>
                    <a:close/>
                  </a:path>
                </a:pathLst>
              </a:custGeom>
              <a:noFill/>
              <a:ln w="12700" cap="flat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620000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2" name="任意多边形: 形状 341"/>
              <p:cNvSpPr/>
              <p:nvPr/>
            </p:nvSpPr>
            <p:spPr>
              <a:xfrm>
                <a:off x="14913924" y="3656270"/>
                <a:ext cx="96401" cy="96401"/>
              </a:xfrm>
              <a:custGeom>
                <a:avLst/>
                <a:gdLst>
                  <a:gd name="connsiteX0" fmla="*/ 192802 w 192801"/>
                  <a:gd name="connsiteY0" fmla="*/ 96401 h 192801"/>
                  <a:gd name="connsiteX1" fmla="*/ 96401 w 192801"/>
                  <a:gd name="connsiteY1" fmla="*/ 192802 h 192801"/>
                  <a:gd name="connsiteX2" fmla="*/ 0 w 192801"/>
                  <a:gd name="connsiteY2" fmla="*/ 96401 h 192801"/>
                  <a:gd name="connsiteX3" fmla="*/ 96401 w 192801"/>
                  <a:gd name="connsiteY3" fmla="*/ 0 h 192801"/>
                  <a:gd name="connsiteX4" fmla="*/ 192802 w 192801"/>
                  <a:gd name="connsiteY4" fmla="*/ 96401 h 19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01" h="192801">
                    <a:moveTo>
                      <a:pt x="192802" y="96401"/>
                    </a:moveTo>
                    <a:cubicBezTo>
                      <a:pt x="192802" y="149642"/>
                      <a:pt x="149642" y="192802"/>
                      <a:pt x="96401" y="192802"/>
                    </a:cubicBezTo>
                    <a:cubicBezTo>
                      <a:pt x="43160" y="192802"/>
                      <a:pt x="0" y="149642"/>
                      <a:pt x="0" y="96401"/>
                    </a:cubicBezTo>
                    <a:cubicBezTo>
                      <a:pt x="0" y="43160"/>
                      <a:pt x="43160" y="0"/>
                      <a:pt x="96401" y="0"/>
                    </a:cubicBezTo>
                    <a:cubicBezTo>
                      <a:pt x="149642" y="0"/>
                      <a:pt x="192802" y="43160"/>
                      <a:pt x="192802" y="96401"/>
                    </a:cubicBezTo>
                    <a:close/>
                  </a:path>
                </a:pathLst>
              </a:custGeom>
              <a:noFill/>
              <a:ln w="12700" cap="flat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620000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3" name="任意多边形: 形状 342"/>
              <p:cNvSpPr/>
              <p:nvPr/>
            </p:nvSpPr>
            <p:spPr>
              <a:xfrm>
                <a:off x="15066728" y="3656270"/>
                <a:ext cx="96401" cy="96401"/>
              </a:xfrm>
              <a:custGeom>
                <a:avLst/>
                <a:gdLst>
                  <a:gd name="connsiteX0" fmla="*/ 192802 w 192801"/>
                  <a:gd name="connsiteY0" fmla="*/ 96401 h 192801"/>
                  <a:gd name="connsiteX1" fmla="*/ 96401 w 192801"/>
                  <a:gd name="connsiteY1" fmla="*/ 192802 h 192801"/>
                  <a:gd name="connsiteX2" fmla="*/ 0 w 192801"/>
                  <a:gd name="connsiteY2" fmla="*/ 96401 h 192801"/>
                  <a:gd name="connsiteX3" fmla="*/ 96401 w 192801"/>
                  <a:gd name="connsiteY3" fmla="*/ 0 h 192801"/>
                  <a:gd name="connsiteX4" fmla="*/ 192802 w 192801"/>
                  <a:gd name="connsiteY4" fmla="*/ 96401 h 19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01" h="192801">
                    <a:moveTo>
                      <a:pt x="192802" y="96401"/>
                    </a:moveTo>
                    <a:cubicBezTo>
                      <a:pt x="192802" y="149642"/>
                      <a:pt x="149642" y="192802"/>
                      <a:pt x="96401" y="192802"/>
                    </a:cubicBezTo>
                    <a:cubicBezTo>
                      <a:pt x="43160" y="192802"/>
                      <a:pt x="0" y="149642"/>
                      <a:pt x="0" y="96401"/>
                    </a:cubicBezTo>
                    <a:cubicBezTo>
                      <a:pt x="0" y="43160"/>
                      <a:pt x="43160" y="0"/>
                      <a:pt x="96401" y="0"/>
                    </a:cubicBezTo>
                    <a:cubicBezTo>
                      <a:pt x="149642" y="0"/>
                      <a:pt x="192802" y="43160"/>
                      <a:pt x="192802" y="96401"/>
                    </a:cubicBezTo>
                    <a:close/>
                  </a:path>
                </a:pathLst>
              </a:custGeom>
              <a:noFill/>
              <a:ln w="12700" cap="flat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620000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4" name="任意多边形: 形状 343"/>
              <p:cNvSpPr/>
              <p:nvPr/>
            </p:nvSpPr>
            <p:spPr>
              <a:xfrm>
                <a:off x="14817270" y="2616154"/>
                <a:ext cx="96401" cy="96401"/>
              </a:xfrm>
              <a:custGeom>
                <a:avLst/>
                <a:gdLst>
                  <a:gd name="connsiteX0" fmla="*/ 192802 w 192801"/>
                  <a:gd name="connsiteY0" fmla="*/ 96401 h 192801"/>
                  <a:gd name="connsiteX1" fmla="*/ 96401 w 192801"/>
                  <a:gd name="connsiteY1" fmla="*/ 192802 h 192801"/>
                  <a:gd name="connsiteX2" fmla="*/ 0 w 192801"/>
                  <a:gd name="connsiteY2" fmla="*/ 96401 h 192801"/>
                  <a:gd name="connsiteX3" fmla="*/ 96401 w 192801"/>
                  <a:gd name="connsiteY3" fmla="*/ 0 h 192801"/>
                  <a:gd name="connsiteX4" fmla="*/ 192802 w 192801"/>
                  <a:gd name="connsiteY4" fmla="*/ 96401 h 19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01" h="192801">
                    <a:moveTo>
                      <a:pt x="192802" y="96401"/>
                    </a:moveTo>
                    <a:cubicBezTo>
                      <a:pt x="192802" y="149642"/>
                      <a:pt x="149642" y="192802"/>
                      <a:pt x="96401" y="192802"/>
                    </a:cubicBezTo>
                    <a:cubicBezTo>
                      <a:pt x="43160" y="192802"/>
                      <a:pt x="0" y="149642"/>
                      <a:pt x="0" y="96401"/>
                    </a:cubicBezTo>
                    <a:cubicBezTo>
                      <a:pt x="0" y="43160"/>
                      <a:pt x="43160" y="0"/>
                      <a:pt x="96401" y="0"/>
                    </a:cubicBezTo>
                    <a:cubicBezTo>
                      <a:pt x="149642" y="0"/>
                      <a:pt x="192802" y="43160"/>
                      <a:pt x="192802" y="96401"/>
                    </a:cubicBezTo>
                    <a:close/>
                  </a:path>
                </a:pathLst>
              </a:custGeom>
              <a:noFill/>
              <a:ln w="12700" cap="flat">
                <a:gradFill flip="none" rotWithShape="1">
                  <a:gsLst>
                    <a:gs pos="0">
                      <a:schemeClr val="accent1">
                        <a:lumMod val="5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345" name="任意多边形: 形状 344"/>
              <p:cNvSpPr/>
              <p:nvPr/>
            </p:nvSpPr>
            <p:spPr>
              <a:xfrm>
                <a:off x="15219532" y="3656270"/>
                <a:ext cx="96401" cy="96401"/>
              </a:xfrm>
              <a:custGeom>
                <a:avLst/>
                <a:gdLst>
                  <a:gd name="connsiteX0" fmla="*/ 192802 w 192801"/>
                  <a:gd name="connsiteY0" fmla="*/ 96401 h 192801"/>
                  <a:gd name="connsiteX1" fmla="*/ 96401 w 192801"/>
                  <a:gd name="connsiteY1" fmla="*/ 192802 h 192801"/>
                  <a:gd name="connsiteX2" fmla="*/ 0 w 192801"/>
                  <a:gd name="connsiteY2" fmla="*/ 96401 h 192801"/>
                  <a:gd name="connsiteX3" fmla="*/ 96401 w 192801"/>
                  <a:gd name="connsiteY3" fmla="*/ 0 h 192801"/>
                  <a:gd name="connsiteX4" fmla="*/ 192802 w 192801"/>
                  <a:gd name="connsiteY4" fmla="*/ 96401 h 19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01" h="192801">
                    <a:moveTo>
                      <a:pt x="192802" y="96401"/>
                    </a:moveTo>
                    <a:cubicBezTo>
                      <a:pt x="192802" y="149642"/>
                      <a:pt x="149642" y="192802"/>
                      <a:pt x="96401" y="192802"/>
                    </a:cubicBezTo>
                    <a:cubicBezTo>
                      <a:pt x="43160" y="192802"/>
                      <a:pt x="0" y="149642"/>
                      <a:pt x="0" y="96401"/>
                    </a:cubicBezTo>
                    <a:cubicBezTo>
                      <a:pt x="0" y="43160"/>
                      <a:pt x="43160" y="0"/>
                      <a:pt x="96401" y="0"/>
                    </a:cubicBezTo>
                    <a:cubicBezTo>
                      <a:pt x="149642" y="0"/>
                      <a:pt x="192802" y="43160"/>
                      <a:pt x="192802" y="96401"/>
                    </a:cubicBezTo>
                    <a:close/>
                  </a:path>
                </a:pathLst>
              </a:custGeom>
              <a:noFill/>
              <a:ln w="12700" cap="flat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620000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6" name="任意多边形: 形状 345"/>
              <p:cNvSpPr/>
              <p:nvPr/>
            </p:nvSpPr>
            <p:spPr>
              <a:xfrm>
                <a:off x="15372336" y="3656270"/>
                <a:ext cx="96401" cy="96401"/>
              </a:xfrm>
              <a:custGeom>
                <a:avLst/>
                <a:gdLst>
                  <a:gd name="connsiteX0" fmla="*/ 192802 w 192801"/>
                  <a:gd name="connsiteY0" fmla="*/ 96401 h 192801"/>
                  <a:gd name="connsiteX1" fmla="*/ 96401 w 192801"/>
                  <a:gd name="connsiteY1" fmla="*/ 192802 h 192801"/>
                  <a:gd name="connsiteX2" fmla="*/ 0 w 192801"/>
                  <a:gd name="connsiteY2" fmla="*/ 96401 h 192801"/>
                  <a:gd name="connsiteX3" fmla="*/ 96401 w 192801"/>
                  <a:gd name="connsiteY3" fmla="*/ 0 h 192801"/>
                  <a:gd name="connsiteX4" fmla="*/ 192802 w 192801"/>
                  <a:gd name="connsiteY4" fmla="*/ 96401 h 19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01" h="192801">
                    <a:moveTo>
                      <a:pt x="192802" y="96401"/>
                    </a:moveTo>
                    <a:cubicBezTo>
                      <a:pt x="192802" y="149642"/>
                      <a:pt x="149642" y="192802"/>
                      <a:pt x="96401" y="192802"/>
                    </a:cubicBezTo>
                    <a:cubicBezTo>
                      <a:pt x="43160" y="192802"/>
                      <a:pt x="0" y="149642"/>
                      <a:pt x="0" y="96401"/>
                    </a:cubicBezTo>
                    <a:cubicBezTo>
                      <a:pt x="0" y="43160"/>
                      <a:pt x="43160" y="0"/>
                      <a:pt x="96401" y="0"/>
                    </a:cubicBezTo>
                    <a:cubicBezTo>
                      <a:pt x="149642" y="0"/>
                      <a:pt x="192802" y="43160"/>
                      <a:pt x="192802" y="96401"/>
                    </a:cubicBezTo>
                    <a:close/>
                  </a:path>
                </a:pathLst>
              </a:custGeom>
              <a:noFill/>
              <a:ln w="12700" cap="flat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620000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7" name="任意多边形: 形状 346"/>
              <p:cNvSpPr/>
              <p:nvPr/>
            </p:nvSpPr>
            <p:spPr>
              <a:xfrm>
                <a:off x="14582948" y="2974656"/>
                <a:ext cx="71878" cy="680726"/>
              </a:xfrm>
              <a:custGeom>
                <a:avLst/>
                <a:gdLst>
                  <a:gd name="connsiteX0" fmla="*/ 143756 w 143755"/>
                  <a:gd name="connsiteY0" fmla="*/ 1361453 h 1361452"/>
                  <a:gd name="connsiteX1" fmla="*/ 143756 w 143755"/>
                  <a:gd name="connsiteY1" fmla="*/ 676498 h 1361452"/>
                  <a:gd name="connsiteX2" fmla="*/ 0 w 143755"/>
                  <a:gd name="connsiteY2" fmla="*/ 532742 h 1361452"/>
                  <a:gd name="connsiteX3" fmla="*/ 0 w 143755"/>
                  <a:gd name="connsiteY3" fmla="*/ 0 h 1361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755" h="1361452">
                    <a:moveTo>
                      <a:pt x="143756" y="1361453"/>
                    </a:moveTo>
                    <a:lnTo>
                      <a:pt x="143756" y="676498"/>
                    </a:lnTo>
                    <a:lnTo>
                      <a:pt x="0" y="532742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8" name="任意多边形: 形状 347"/>
              <p:cNvSpPr/>
              <p:nvPr/>
            </p:nvSpPr>
            <p:spPr>
              <a:xfrm>
                <a:off x="14811266" y="3281194"/>
                <a:ext cx="4228" cy="376302"/>
              </a:xfrm>
              <a:custGeom>
                <a:avLst/>
                <a:gdLst>
                  <a:gd name="connsiteX0" fmla="*/ 0 w 8456"/>
                  <a:gd name="connsiteY0" fmla="*/ 752604 h 752604"/>
                  <a:gd name="connsiteX1" fmla="*/ 0 w 8456"/>
                  <a:gd name="connsiteY1" fmla="*/ 0 h 75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56" h="752604">
                    <a:moveTo>
                      <a:pt x="0" y="752604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9" name="任意多边形: 形状 348"/>
              <p:cNvSpPr/>
              <p:nvPr/>
            </p:nvSpPr>
            <p:spPr>
              <a:xfrm>
                <a:off x="14912740" y="3182721"/>
                <a:ext cx="96401" cy="96401"/>
              </a:xfrm>
              <a:custGeom>
                <a:avLst/>
                <a:gdLst>
                  <a:gd name="connsiteX0" fmla="*/ 192802 w 192801"/>
                  <a:gd name="connsiteY0" fmla="*/ 96401 h 192801"/>
                  <a:gd name="connsiteX1" fmla="*/ 96401 w 192801"/>
                  <a:gd name="connsiteY1" fmla="*/ 192802 h 192801"/>
                  <a:gd name="connsiteX2" fmla="*/ 0 w 192801"/>
                  <a:gd name="connsiteY2" fmla="*/ 96401 h 192801"/>
                  <a:gd name="connsiteX3" fmla="*/ 96401 w 192801"/>
                  <a:gd name="connsiteY3" fmla="*/ 0 h 192801"/>
                  <a:gd name="connsiteX4" fmla="*/ 192802 w 192801"/>
                  <a:gd name="connsiteY4" fmla="*/ 96401 h 19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01" h="192801">
                    <a:moveTo>
                      <a:pt x="192802" y="96401"/>
                    </a:moveTo>
                    <a:cubicBezTo>
                      <a:pt x="192802" y="149642"/>
                      <a:pt x="149642" y="192802"/>
                      <a:pt x="96401" y="192802"/>
                    </a:cubicBezTo>
                    <a:cubicBezTo>
                      <a:pt x="43160" y="192802"/>
                      <a:pt x="0" y="149642"/>
                      <a:pt x="0" y="96401"/>
                    </a:cubicBezTo>
                    <a:cubicBezTo>
                      <a:pt x="0" y="43160"/>
                      <a:pt x="43160" y="0"/>
                      <a:pt x="96401" y="0"/>
                    </a:cubicBezTo>
                    <a:cubicBezTo>
                      <a:pt x="149642" y="0"/>
                      <a:pt x="192802" y="43160"/>
                      <a:pt x="192802" y="96401"/>
                    </a:cubicBezTo>
                    <a:close/>
                  </a:path>
                </a:pathLst>
              </a:custGeom>
              <a:noFill/>
              <a:ln w="12700" cap="flat">
                <a:gradFill flip="none" rotWithShape="1">
                  <a:gsLst>
                    <a:gs pos="0">
                      <a:schemeClr val="accent1">
                        <a:lumMod val="5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350" name="任意多边形: 形状 349"/>
              <p:cNvSpPr/>
              <p:nvPr/>
            </p:nvSpPr>
            <p:spPr>
              <a:xfrm>
                <a:off x="14963478" y="3281194"/>
                <a:ext cx="4228" cy="376302"/>
              </a:xfrm>
              <a:custGeom>
                <a:avLst/>
                <a:gdLst>
                  <a:gd name="connsiteX0" fmla="*/ 0 w 8456"/>
                  <a:gd name="connsiteY0" fmla="*/ 752604 h 752604"/>
                  <a:gd name="connsiteX1" fmla="*/ 0 w 8456"/>
                  <a:gd name="connsiteY1" fmla="*/ 0 h 75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56" h="752604">
                    <a:moveTo>
                      <a:pt x="0" y="752604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gradFill flip="none" rotWithShape="1"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1" name="任意多边形: 形状 350"/>
              <p:cNvSpPr/>
              <p:nvPr/>
            </p:nvSpPr>
            <p:spPr>
              <a:xfrm>
                <a:off x="15373605" y="3182721"/>
                <a:ext cx="96401" cy="96401"/>
              </a:xfrm>
              <a:custGeom>
                <a:avLst/>
                <a:gdLst>
                  <a:gd name="connsiteX0" fmla="*/ 192802 w 192801"/>
                  <a:gd name="connsiteY0" fmla="*/ 96401 h 192801"/>
                  <a:gd name="connsiteX1" fmla="*/ 96401 w 192801"/>
                  <a:gd name="connsiteY1" fmla="*/ 192802 h 192801"/>
                  <a:gd name="connsiteX2" fmla="*/ 0 w 192801"/>
                  <a:gd name="connsiteY2" fmla="*/ 96401 h 192801"/>
                  <a:gd name="connsiteX3" fmla="*/ 96401 w 192801"/>
                  <a:gd name="connsiteY3" fmla="*/ 0 h 192801"/>
                  <a:gd name="connsiteX4" fmla="*/ 192802 w 192801"/>
                  <a:gd name="connsiteY4" fmla="*/ 96401 h 19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01" h="192801">
                    <a:moveTo>
                      <a:pt x="192802" y="96401"/>
                    </a:moveTo>
                    <a:cubicBezTo>
                      <a:pt x="192802" y="149642"/>
                      <a:pt x="149642" y="192802"/>
                      <a:pt x="96401" y="192802"/>
                    </a:cubicBezTo>
                    <a:cubicBezTo>
                      <a:pt x="43160" y="192802"/>
                      <a:pt x="0" y="149642"/>
                      <a:pt x="0" y="96401"/>
                    </a:cubicBezTo>
                    <a:cubicBezTo>
                      <a:pt x="0" y="43160"/>
                      <a:pt x="43160" y="0"/>
                      <a:pt x="96401" y="0"/>
                    </a:cubicBezTo>
                    <a:cubicBezTo>
                      <a:pt x="149642" y="0"/>
                      <a:pt x="192802" y="43160"/>
                      <a:pt x="192802" y="96401"/>
                    </a:cubicBezTo>
                    <a:close/>
                  </a:path>
                </a:pathLst>
              </a:custGeom>
              <a:noFill/>
              <a:ln w="12700" cap="flat">
                <a:gradFill flip="none" rotWithShape="1">
                  <a:gsLst>
                    <a:gs pos="0">
                      <a:schemeClr val="accent1">
                        <a:lumMod val="5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352" name="任意多边形: 形状 351"/>
              <p:cNvSpPr/>
              <p:nvPr/>
            </p:nvSpPr>
            <p:spPr>
              <a:xfrm>
                <a:off x="15424342" y="3279080"/>
                <a:ext cx="4228" cy="376302"/>
              </a:xfrm>
              <a:custGeom>
                <a:avLst/>
                <a:gdLst>
                  <a:gd name="connsiteX0" fmla="*/ 0 w 8456"/>
                  <a:gd name="connsiteY0" fmla="*/ 752604 h 752604"/>
                  <a:gd name="connsiteX1" fmla="*/ 0 w 8456"/>
                  <a:gd name="connsiteY1" fmla="*/ 0 h 75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56" h="752604">
                    <a:moveTo>
                      <a:pt x="0" y="752604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3" name="任意多边形: 形状 352"/>
              <p:cNvSpPr/>
              <p:nvPr/>
            </p:nvSpPr>
            <p:spPr>
              <a:xfrm>
                <a:off x="15221393" y="3017825"/>
                <a:ext cx="96401" cy="96401"/>
              </a:xfrm>
              <a:custGeom>
                <a:avLst/>
                <a:gdLst>
                  <a:gd name="connsiteX0" fmla="*/ 192802 w 192801"/>
                  <a:gd name="connsiteY0" fmla="*/ 96401 h 192801"/>
                  <a:gd name="connsiteX1" fmla="*/ 96401 w 192801"/>
                  <a:gd name="connsiteY1" fmla="*/ 192802 h 192801"/>
                  <a:gd name="connsiteX2" fmla="*/ 0 w 192801"/>
                  <a:gd name="connsiteY2" fmla="*/ 96401 h 192801"/>
                  <a:gd name="connsiteX3" fmla="*/ 96401 w 192801"/>
                  <a:gd name="connsiteY3" fmla="*/ 0 h 192801"/>
                  <a:gd name="connsiteX4" fmla="*/ 192802 w 192801"/>
                  <a:gd name="connsiteY4" fmla="*/ 96401 h 19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01" h="192801">
                    <a:moveTo>
                      <a:pt x="192802" y="96401"/>
                    </a:moveTo>
                    <a:cubicBezTo>
                      <a:pt x="192802" y="149642"/>
                      <a:pt x="149642" y="192802"/>
                      <a:pt x="96401" y="192802"/>
                    </a:cubicBezTo>
                    <a:cubicBezTo>
                      <a:pt x="43160" y="192802"/>
                      <a:pt x="0" y="149642"/>
                      <a:pt x="0" y="96401"/>
                    </a:cubicBezTo>
                    <a:cubicBezTo>
                      <a:pt x="0" y="43160"/>
                      <a:pt x="43160" y="0"/>
                      <a:pt x="96401" y="0"/>
                    </a:cubicBezTo>
                    <a:cubicBezTo>
                      <a:pt x="149642" y="0"/>
                      <a:pt x="192802" y="43160"/>
                      <a:pt x="192802" y="96401"/>
                    </a:cubicBezTo>
                    <a:close/>
                  </a:path>
                </a:pathLst>
              </a:custGeom>
              <a:noFill/>
              <a:ln w="12700" cap="flat">
                <a:gradFill flip="none" rotWithShape="1">
                  <a:gsLst>
                    <a:gs pos="0">
                      <a:schemeClr val="accent1">
                        <a:lumMod val="5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354" name="任意多边形: 形状 353"/>
              <p:cNvSpPr/>
              <p:nvPr/>
            </p:nvSpPr>
            <p:spPr>
              <a:xfrm>
                <a:off x="15267902" y="3109955"/>
                <a:ext cx="4228" cy="543313"/>
              </a:xfrm>
              <a:custGeom>
                <a:avLst/>
                <a:gdLst>
                  <a:gd name="connsiteX0" fmla="*/ 0 w 8456"/>
                  <a:gd name="connsiteY0" fmla="*/ 1086625 h 1086625"/>
                  <a:gd name="connsiteX1" fmla="*/ 0 w 8456"/>
                  <a:gd name="connsiteY1" fmla="*/ 0 h 108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56" h="1086625">
                    <a:moveTo>
                      <a:pt x="0" y="1086625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5" name="任意多边形: 形状 354"/>
              <p:cNvSpPr/>
              <p:nvPr/>
            </p:nvSpPr>
            <p:spPr>
              <a:xfrm>
                <a:off x="14864117" y="2712513"/>
                <a:ext cx="251573" cy="942869"/>
              </a:xfrm>
              <a:custGeom>
                <a:avLst/>
                <a:gdLst>
                  <a:gd name="connsiteX0" fmla="*/ 503146 w 503145"/>
                  <a:gd name="connsiteY0" fmla="*/ 1885739 h 1885738"/>
                  <a:gd name="connsiteX1" fmla="*/ 503146 w 503145"/>
                  <a:gd name="connsiteY1" fmla="*/ 1040116 h 1885738"/>
                  <a:gd name="connsiteX2" fmla="*/ 0 w 503145"/>
                  <a:gd name="connsiteY2" fmla="*/ 536970 h 1885738"/>
                  <a:gd name="connsiteX3" fmla="*/ 0 w 503145"/>
                  <a:gd name="connsiteY3" fmla="*/ 0 h 1885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3145" h="1885738">
                    <a:moveTo>
                      <a:pt x="503146" y="1885739"/>
                    </a:moveTo>
                    <a:lnTo>
                      <a:pt x="503146" y="1040116"/>
                    </a:lnTo>
                    <a:lnTo>
                      <a:pt x="0" y="53697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416" name="组合 415"/>
          <p:cNvGrpSpPr/>
          <p:nvPr/>
        </p:nvGrpSpPr>
        <p:grpSpPr>
          <a:xfrm>
            <a:off x="8686647" y="3654371"/>
            <a:ext cx="1604024" cy="877848"/>
            <a:chOff x="11505698" y="871203"/>
            <a:chExt cx="3464244" cy="1895909"/>
          </a:xfrm>
        </p:grpSpPr>
        <p:pic>
          <p:nvPicPr>
            <p:cNvPr id="326" name="图片 325"/>
            <p:cNvPicPr>
              <a:picLocks noChangeAspect="1"/>
            </p:cNvPicPr>
            <p:nvPr/>
          </p:nvPicPr>
          <p:blipFill>
            <a:blip r:embed="rId2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505698" y="877525"/>
              <a:ext cx="3464244" cy="1889587"/>
            </a:xfrm>
            <a:prstGeom prst="rect">
              <a:avLst/>
            </a:prstGeom>
          </p:spPr>
        </p:pic>
        <p:pic>
          <p:nvPicPr>
            <p:cNvPr id="415" name="图片 4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39937" y="871203"/>
              <a:ext cx="3395766" cy="1835055"/>
            </a:xfrm>
            <a:prstGeom prst="rect">
              <a:avLst/>
            </a:prstGeom>
          </p:spPr>
        </p:pic>
      </p:grpSp>
      <p:sp>
        <p:nvSpPr>
          <p:cNvPr id="417" name="矩形 416"/>
          <p:cNvSpPr/>
          <p:nvPr/>
        </p:nvSpPr>
        <p:spPr>
          <a:xfrm>
            <a:off x="6774300" y="3099504"/>
            <a:ext cx="1089818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rPr>
              <a:t>城市大数据</a:t>
            </a:r>
            <a:endParaRPr lang="en-US" altLang="zh-CN" sz="1400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r>
              <a:rPr lang="zh-CN" altLang="en-US" sz="1400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rPr>
              <a:t>资源中心</a:t>
            </a:r>
          </a:p>
        </p:txBody>
      </p:sp>
      <p:grpSp>
        <p:nvGrpSpPr>
          <p:cNvPr id="432" name="组合 431"/>
          <p:cNvGrpSpPr/>
          <p:nvPr/>
        </p:nvGrpSpPr>
        <p:grpSpPr>
          <a:xfrm>
            <a:off x="7925274" y="2990851"/>
            <a:ext cx="878724" cy="543955"/>
            <a:chOff x="8036682" y="2990851"/>
            <a:chExt cx="878724" cy="543955"/>
          </a:xfrm>
        </p:grpSpPr>
        <p:sp>
          <p:nvSpPr>
            <p:cNvPr id="420" name="圆柱体 419"/>
            <p:cNvSpPr/>
            <p:nvPr/>
          </p:nvSpPr>
          <p:spPr>
            <a:xfrm>
              <a:off x="8036682" y="2990851"/>
              <a:ext cx="878724" cy="543955"/>
            </a:xfrm>
            <a:prstGeom prst="can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5" name="矩形 424"/>
            <p:cNvSpPr/>
            <p:nvPr/>
          </p:nvSpPr>
          <p:spPr>
            <a:xfrm>
              <a:off x="8071359" y="3238002"/>
              <a:ext cx="809370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sz="1200">
                  <a:latin typeface="+mn-ea"/>
                </a:rPr>
                <a:t>基础数据库</a:t>
              </a:r>
            </a:p>
          </p:txBody>
        </p:sp>
      </p:grpSp>
      <p:grpSp>
        <p:nvGrpSpPr>
          <p:cNvPr id="431" name="组合 430"/>
          <p:cNvGrpSpPr/>
          <p:nvPr/>
        </p:nvGrpSpPr>
        <p:grpSpPr>
          <a:xfrm>
            <a:off x="9067812" y="2990851"/>
            <a:ext cx="878724" cy="543955"/>
            <a:chOff x="9186029" y="2990851"/>
            <a:chExt cx="878724" cy="543955"/>
          </a:xfrm>
        </p:grpSpPr>
        <p:sp>
          <p:nvSpPr>
            <p:cNvPr id="426" name="圆柱体 425"/>
            <p:cNvSpPr/>
            <p:nvPr/>
          </p:nvSpPr>
          <p:spPr>
            <a:xfrm>
              <a:off x="9186029" y="2990851"/>
              <a:ext cx="878724" cy="543955"/>
            </a:xfrm>
            <a:prstGeom prst="can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7" name="矩形 426"/>
            <p:cNvSpPr/>
            <p:nvPr/>
          </p:nvSpPr>
          <p:spPr>
            <a:xfrm>
              <a:off x="9220706" y="3238002"/>
              <a:ext cx="809370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sz="1200">
                  <a:latin typeface="+mn-ea"/>
                </a:rPr>
                <a:t>主题数据库</a:t>
              </a:r>
            </a:p>
          </p:txBody>
        </p:sp>
      </p:grpSp>
      <p:grpSp>
        <p:nvGrpSpPr>
          <p:cNvPr id="430" name="组合 429"/>
          <p:cNvGrpSpPr/>
          <p:nvPr/>
        </p:nvGrpSpPr>
        <p:grpSpPr>
          <a:xfrm>
            <a:off x="10210349" y="2990851"/>
            <a:ext cx="878724" cy="543955"/>
            <a:chOff x="10335376" y="2990851"/>
            <a:chExt cx="878724" cy="543955"/>
          </a:xfrm>
        </p:grpSpPr>
        <p:sp>
          <p:nvSpPr>
            <p:cNvPr id="428" name="圆柱体 427"/>
            <p:cNvSpPr/>
            <p:nvPr/>
          </p:nvSpPr>
          <p:spPr>
            <a:xfrm>
              <a:off x="10335376" y="2990851"/>
              <a:ext cx="878724" cy="543955"/>
            </a:xfrm>
            <a:prstGeom prst="can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9" name="矩形 428"/>
            <p:cNvSpPr/>
            <p:nvPr/>
          </p:nvSpPr>
          <p:spPr>
            <a:xfrm>
              <a:off x="10370053" y="3135787"/>
              <a:ext cx="809370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sz="1200">
                  <a:latin typeface="+mn-ea"/>
                </a:rPr>
                <a:t>部门政务</a:t>
              </a:r>
              <a:endParaRPr lang="en-US" altLang="zh-CN" sz="1200">
                <a:latin typeface="+mn-ea"/>
              </a:endParaRPr>
            </a:p>
            <a:p>
              <a:pPr algn="ctr"/>
              <a:r>
                <a:rPr lang="zh-CN" altLang="en-US" sz="1200">
                  <a:latin typeface="+mn-ea"/>
                </a:rPr>
                <a:t>数据资源池</a:t>
              </a:r>
            </a:p>
          </p:txBody>
        </p:sp>
      </p:grpSp>
      <p:sp>
        <p:nvSpPr>
          <p:cNvPr id="433" name="矩形 432"/>
          <p:cNvSpPr/>
          <p:nvPr/>
        </p:nvSpPr>
        <p:spPr>
          <a:xfrm>
            <a:off x="6774300" y="2247951"/>
            <a:ext cx="1089818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rPr>
              <a:t>智慧城市</a:t>
            </a:r>
            <a:endParaRPr lang="en-US" altLang="zh-CN" sz="1400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r>
              <a:rPr lang="zh-CN" altLang="en-US" sz="1400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rPr>
              <a:t>综合服务平台</a:t>
            </a:r>
          </a:p>
        </p:txBody>
      </p:sp>
      <p:sp>
        <p:nvSpPr>
          <p:cNvPr id="434" name="矩形 433"/>
          <p:cNvSpPr/>
          <p:nvPr/>
        </p:nvSpPr>
        <p:spPr>
          <a:xfrm>
            <a:off x="7959951" y="2243536"/>
            <a:ext cx="80937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200">
                <a:latin typeface="+mn-ea"/>
              </a:rPr>
              <a:t>市民生活</a:t>
            </a:r>
            <a:endParaRPr lang="en-US" altLang="zh-CN" sz="1200">
              <a:latin typeface="+mn-ea"/>
            </a:endParaRPr>
          </a:p>
          <a:p>
            <a:pPr algn="ctr"/>
            <a:r>
              <a:rPr lang="zh-CN" altLang="en-US" sz="1200">
                <a:latin typeface="+mn-ea"/>
              </a:rPr>
              <a:t>服务门户</a:t>
            </a:r>
          </a:p>
        </p:txBody>
      </p:sp>
      <p:sp>
        <p:nvSpPr>
          <p:cNvPr id="435" name="矩形 434"/>
          <p:cNvSpPr/>
          <p:nvPr/>
        </p:nvSpPr>
        <p:spPr>
          <a:xfrm>
            <a:off x="9033956" y="2243536"/>
            <a:ext cx="94643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200">
                <a:latin typeface="+mn-ea"/>
              </a:rPr>
              <a:t>智慧城市运行</a:t>
            </a:r>
            <a:endParaRPr lang="en-US" altLang="zh-CN" sz="1200">
              <a:latin typeface="+mn-ea"/>
            </a:endParaRPr>
          </a:p>
          <a:p>
            <a:pPr algn="ctr"/>
            <a:r>
              <a:rPr lang="zh-CN" altLang="en-US" sz="1200">
                <a:latin typeface="+mn-ea"/>
              </a:rPr>
              <a:t>管理平台</a:t>
            </a:r>
          </a:p>
        </p:txBody>
      </p:sp>
      <p:sp>
        <p:nvSpPr>
          <p:cNvPr id="436" name="矩形 435"/>
          <p:cNvSpPr/>
          <p:nvPr/>
        </p:nvSpPr>
        <p:spPr>
          <a:xfrm>
            <a:off x="10023047" y="2243536"/>
            <a:ext cx="125332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200">
                <a:latin typeface="+mn-ea"/>
              </a:rPr>
              <a:t>业务协同支撑平台</a:t>
            </a:r>
            <a:endParaRPr lang="en-US" altLang="zh-CN" sz="1200">
              <a:latin typeface="+mn-ea"/>
            </a:endParaRPr>
          </a:p>
          <a:p>
            <a:pPr algn="ctr"/>
            <a:r>
              <a:rPr lang="zh-CN" altLang="en-US" sz="1200">
                <a:latin typeface="+mn-ea"/>
              </a:rPr>
              <a:t>共性基础支撑平台</a:t>
            </a:r>
          </a:p>
        </p:txBody>
      </p:sp>
      <p:grpSp>
        <p:nvGrpSpPr>
          <p:cNvPr id="438" name="组合 437"/>
          <p:cNvGrpSpPr/>
          <p:nvPr/>
        </p:nvGrpSpPr>
        <p:grpSpPr>
          <a:xfrm>
            <a:off x="6882181" y="1763519"/>
            <a:ext cx="4151970" cy="246221"/>
            <a:chOff x="7189199" y="4610099"/>
            <a:chExt cx="1857735" cy="348578"/>
          </a:xfrm>
        </p:grpSpPr>
        <p:cxnSp>
          <p:nvCxnSpPr>
            <p:cNvPr id="439" name="直接箭头连接符 438"/>
            <p:cNvCxnSpPr/>
            <p:nvPr/>
          </p:nvCxnSpPr>
          <p:spPr>
            <a:xfrm flipV="1">
              <a:off x="7189199" y="4610099"/>
              <a:ext cx="0" cy="348578"/>
            </a:xfrm>
            <a:prstGeom prst="straightConnector1">
              <a:avLst/>
            </a:prstGeom>
            <a:ln w="12700"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000" scaled="1"/>
              </a:gradFill>
              <a:headEnd type="stealth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接箭头连接符 439"/>
            <p:cNvCxnSpPr/>
            <p:nvPr/>
          </p:nvCxnSpPr>
          <p:spPr>
            <a:xfrm flipV="1">
              <a:off x="7395614" y="4610099"/>
              <a:ext cx="0" cy="348578"/>
            </a:xfrm>
            <a:prstGeom prst="straightConnector1">
              <a:avLst/>
            </a:prstGeom>
            <a:ln w="12700"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000" scaled="1"/>
              </a:gradFill>
              <a:headEnd type="stealth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直接箭头连接符 440"/>
            <p:cNvCxnSpPr/>
            <p:nvPr/>
          </p:nvCxnSpPr>
          <p:spPr>
            <a:xfrm flipV="1">
              <a:off x="7602029" y="4610099"/>
              <a:ext cx="0" cy="348578"/>
            </a:xfrm>
            <a:prstGeom prst="straightConnector1">
              <a:avLst/>
            </a:prstGeom>
            <a:ln w="12700"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000" scaled="1"/>
              </a:gradFill>
              <a:headEnd type="stealth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接箭头连接符 441"/>
            <p:cNvCxnSpPr/>
            <p:nvPr/>
          </p:nvCxnSpPr>
          <p:spPr>
            <a:xfrm flipV="1">
              <a:off x="7808444" y="4610099"/>
              <a:ext cx="0" cy="348578"/>
            </a:xfrm>
            <a:prstGeom prst="straightConnector1">
              <a:avLst/>
            </a:prstGeom>
            <a:ln w="12700"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000" scaled="1"/>
              </a:gradFill>
              <a:headEnd type="stealth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接箭头连接符 442"/>
            <p:cNvCxnSpPr/>
            <p:nvPr/>
          </p:nvCxnSpPr>
          <p:spPr>
            <a:xfrm flipV="1">
              <a:off x="8014859" y="4610099"/>
              <a:ext cx="0" cy="348578"/>
            </a:xfrm>
            <a:prstGeom prst="straightConnector1">
              <a:avLst/>
            </a:prstGeom>
            <a:ln w="12700"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000" scaled="1"/>
              </a:gradFill>
              <a:headEnd type="stealth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接箭头连接符 443"/>
            <p:cNvCxnSpPr/>
            <p:nvPr/>
          </p:nvCxnSpPr>
          <p:spPr>
            <a:xfrm flipV="1">
              <a:off x="8221274" y="4610099"/>
              <a:ext cx="0" cy="348578"/>
            </a:xfrm>
            <a:prstGeom prst="straightConnector1">
              <a:avLst/>
            </a:prstGeom>
            <a:ln w="12700"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000" scaled="1"/>
              </a:gradFill>
              <a:headEnd type="stealth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接箭头连接符 444"/>
            <p:cNvCxnSpPr/>
            <p:nvPr/>
          </p:nvCxnSpPr>
          <p:spPr>
            <a:xfrm flipV="1">
              <a:off x="8427689" y="4610099"/>
              <a:ext cx="0" cy="348578"/>
            </a:xfrm>
            <a:prstGeom prst="straightConnector1">
              <a:avLst/>
            </a:prstGeom>
            <a:ln w="12700"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000" scaled="1"/>
              </a:gradFill>
              <a:headEnd type="stealth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接箭头连接符 445"/>
            <p:cNvCxnSpPr/>
            <p:nvPr/>
          </p:nvCxnSpPr>
          <p:spPr>
            <a:xfrm flipV="1">
              <a:off x="8634104" y="4610099"/>
              <a:ext cx="0" cy="348578"/>
            </a:xfrm>
            <a:prstGeom prst="straightConnector1">
              <a:avLst/>
            </a:prstGeom>
            <a:ln w="12700"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000" scaled="1"/>
              </a:gradFill>
              <a:headEnd type="stealth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接箭头连接符 446"/>
            <p:cNvCxnSpPr/>
            <p:nvPr/>
          </p:nvCxnSpPr>
          <p:spPr>
            <a:xfrm flipV="1">
              <a:off x="8840519" y="4610099"/>
              <a:ext cx="0" cy="348578"/>
            </a:xfrm>
            <a:prstGeom prst="straightConnector1">
              <a:avLst/>
            </a:prstGeom>
            <a:ln w="12700"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000" scaled="1"/>
              </a:gradFill>
              <a:headEnd type="stealth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接箭头连接符 447"/>
            <p:cNvCxnSpPr/>
            <p:nvPr/>
          </p:nvCxnSpPr>
          <p:spPr>
            <a:xfrm flipV="1">
              <a:off x="9046934" y="4610099"/>
              <a:ext cx="0" cy="348578"/>
            </a:xfrm>
            <a:prstGeom prst="straightConnector1">
              <a:avLst/>
            </a:prstGeom>
            <a:ln w="12700"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000" scaled="1"/>
              </a:gradFill>
              <a:headEnd type="stealth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9" name="矩形: 圆角 448"/>
          <p:cNvSpPr/>
          <p:nvPr/>
        </p:nvSpPr>
        <p:spPr>
          <a:xfrm>
            <a:off x="6728610" y="420661"/>
            <a:ext cx="946429" cy="2462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民生服务</a:t>
            </a:r>
          </a:p>
        </p:txBody>
      </p:sp>
      <p:sp>
        <p:nvSpPr>
          <p:cNvPr id="450" name="矩形: 圆角 449"/>
          <p:cNvSpPr/>
          <p:nvPr/>
        </p:nvSpPr>
        <p:spPr>
          <a:xfrm>
            <a:off x="7899504" y="420661"/>
            <a:ext cx="946429" cy="2462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城市治理</a:t>
            </a:r>
          </a:p>
        </p:txBody>
      </p:sp>
      <p:sp>
        <p:nvSpPr>
          <p:cNvPr id="451" name="矩形: 圆角 450"/>
          <p:cNvSpPr/>
          <p:nvPr/>
        </p:nvSpPr>
        <p:spPr>
          <a:xfrm>
            <a:off x="9070398" y="420661"/>
            <a:ext cx="946429" cy="2462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政府管理</a:t>
            </a:r>
          </a:p>
        </p:txBody>
      </p:sp>
      <p:sp>
        <p:nvSpPr>
          <p:cNvPr id="452" name="矩形: 圆角 451"/>
          <p:cNvSpPr/>
          <p:nvPr/>
        </p:nvSpPr>
        <p:spPr>
          <a:xfrm>
            <a:off x="10241293" y="420661"/>
            <a:ext cx="946429" cy="2462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产业融合</a:t>
            </a:r>
          </a:p>
        </p:txBody>
      </p:sp>
      <p:sp>
        <p:nvSpPr>
          <p:cNvPr id="456" name="矩形 455"/>
          <p:cNvSpPr/>
          <p:nvPr/>
        </p:nvSpPr>
        <p:spPr>
          <a:xfrm>
            <a:off x="6797139" y="729755"/>
            <a:ext cx="809370" cy="874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>
                <a:latin typeface="+mn-ea"/>
              </a:rPr>
              <a:t>智慧医疗</a:t>
            </a:r>
            <a:endParaRPr lang="en-US" altLang="zh-CN" sz="1200"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>
                <a:latin typeface="+mn-ea"/>
              </a:rPr>
              <a:t>智慧教育</a:t>
            </a:r>
            <a:endParaRPr lang="en-US" altLang="zh-CN" sz="1200"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>
                <a:latin typeface="+mn-ea"/>
              </a:rPr>
              <a:t>智慧社区</a:t>
            </a:r>
            <a:endParaRPr lang="en-US" altLang="zh-CN" sz="1200"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>
                <a:latin typeface="+mn-ea"/>
              </a:rPr>
              <a:t>人力资源</a:t>
            </a:r>
          </a:p>
        </p:txBody>
      </p:sp>
      <p:sp>
        <p:nvSpPr>
          <p:cNvPr id="457" name="矩形 456"/>
          <p:cNvSpPr/>
          <p:nvPr/>
        </p:nvSpPr>
        <p:spPr>
          <a:xfrm>
            <a:off x="7899503" y="729755"/>
            <a:ext cx="946430" cy="874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>
                <a:latin typeface="+mn-ea"/>
              </a:rPr>
              <a:t>智能交通</a:t>
            </a:r>
            <a:endParaRPr lang="en-US" altLang="zh-CN" sz="1200"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>
                <a:latin typeface="+mn-ea"/>
              </a:rPr>
              <a:t>智能应急</a:t>
            </a:r>
            <a:endParaRPr lang="en-US" altLang="zh-CN" sz="1200"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>
                <a:latin typeface="+mn-ea"/>
              </a:rPr>
              <a:t>智能公共安全</a:t>
            </a:r>
            <a:endParaRPr lang="en-US" altLang="zh-CN" sz="1200"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200">
                <a:latin typeface="+mn-ea"/>
              </a:rPr>
              <a:t>··· ···</a:t>
            </a:r>
            <a:endParaRPr lang="zh-CN" altLang="en-US" sz="1200">
              <a:latin typeface="+mn-ea"/>
            </a:endParaRPr>
          </a:p>
        </p:txBody>
      </p:sp>
      <p:sp>
        <p:nvSpPr>
          <p:cNvPr id="458" name="矩形 457"/>
          <p:cNvSpPr/>
          <p:nvPr/>
        </p:nvSpPr>
        <p:spPr>
          <a:xfrm>
            <a:off x="9070397" y="729755"/>
            <a:ext cx="946430" cy="874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>
                <a:latin typeface="+mn-ea"/>
              </a:rPr>
              <a:t>智能政务</a:t>
            </a:r>
            <a:endParaRPr lang="en-US" altLang="zh-CN" sz="1200"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>
                <a:latin typeface="+mn-ea"/>
              </a:rPr>
              <a:t>智能规划</a:t>
            </a:r>
            <a:endParaRPr lang="en-US" altLang="zh-CN" sz="1200"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>
                <a:latin typeface="+mn-ea"/>
              </a:rPr>
              <a:t>职能机关</a:t>
            </a:r>
            <a:endParaRPr lang="en-US" altLang="zh-CN" sz="1200"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200">
                <a:latin typeface="+mn-ea"/>
              </a:rPr>
              <a:t>··· ···</a:t>
            </a:r>
            <a:endParaRPr lang="zh-CN" altLang="en-US" sz="1200">
              <a:latin typeface="+mn-ea"/>
            </a:endParaRPr>
          </a:p>
        </p:txBody>
      </p:sp>
      <p:sp>
        <p:nvSpPr>
          <p:cNvPr id="459" name="矩形 458"/>
          <p:cNvSpPr/>
          <p:nvPr/>
        </p:nvSpPr>
        <p:spPr>
          <a:xfrm>
            <a:off x="10241291" y="729755"/>
            <a:ext cx="946430" cy="874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>
                <a:latin typeface="+mn-ea"/>
              </a:rPr>
              <a:t>智慧农业</a:t>
            </a:r>
            <a:endParaRPr lang="en-US" altLang="zh-CN" sz="1200"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>
                <a:latin typeface="+mn-ea"/>
              </a:rPr>
              <a:t>智慧金融</a:t>
            </a:r>
            <a:endParaRPr lang="en-US" altLang="zh-CN" sz="1200"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>
                <a:latin typeface="+mn-ea"/>
              </a:rPr>
              <a:t>智慧物流</a:t>
            </a:r>
            <a:endParaRPr lang="en-US" altLang="zh-CN" sz="1200"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>
                <a:latin typeface="+mn-ea"/>
              </a:rPr>
              <a:t>智慧旅游</a:t>
            </a:r>
          </a:p>
        </p:txBody>
      </p:sp>
      <p:cxnSp>
        <p:nvCxnSpPr>
          <p:cNvPr id="461" name="直接连接符 460"/>
          <p:cNvCxnSpPr/>
          <p:nvPr/>
        </p:nvCxnSpPr>
        <p:spPr>
          <a:xfrm>
            <a:off x="6779467" y="2782799"/>
            <a:ext cx="4422949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直接连接符 461"/>
          <p:cNvCxnSpPr/>
          <p:nvPr/>
        </p:nvCxnSpPr>
        <p:spPr>
          <a:xfrm>
            <a:off x="6779467" y="3687079"/>
            <a:ext cx="4422949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直接连接符 462"/>
          <p:cNvCxnSpPr/>
          <p:nvPr/>
        </p:nvCxnSpPr>
        <p:spPr>
          <a:xfrm>
            <a:off x="6779467" y="4521614"/>
            <a:ext cx="4422949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直接连接符 463"/>
          <p:cNvCxnSpPr/>
          <p:nvPr/>
        </p:nvCxnSpPr>
        <p:spPr>
          <a:xfrm>
            <a:off x="6779467" y="2138595"/>
            <a:ext cx="4422949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8" name="组合 467"/>
          <p:cNvGrpSpPr/>
          <p:nvPr/>
        </p:nvGrpSpPr>
        <p:grpSpPr>
          <a:xfrm>
            <a:off x="11313334" y="397241"/>
            <a:ext cx="364874" cy="5882236"/>
            <a:chOff x="6611023" y="4963182"/>
            <a:chExt cx="3283251" cy="351768"/>
          </a:xfrm>
        </p:grpSpPr>
        <p:sp>
          <p:nvSpPr>
            <p:cNvPr id="469" name="矩形 468"/>
            <p:cNvSpPr/>
            <p:nvPr/>
          </p:nvSpPr>
          <p:spPr>
            <a:xfrm>
              <a:off x="6611023" y="4963182"/>
              <a:ext cx="3283251" cy="35176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0" name="矩形 469"/>
            <p:cNvSpPr/>
            <p:nvPr/>
          </p:nvSpPr>
          <p:spPr>
            <a:xfrm>
              <a:off x="7099316" y="5068205"/>
              <a:ext cx="2306646" cy="14172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sz="1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智慧产业与标准评估体系</a:t>
              </a:r>
            </a:p>
          </p:txBody>
        </p:sp>
      </p:grpSp>
      <p:grpSp>
        <p:nvGrpSpPr>
          <p:cNvPr id="471" name="组合 470"/>
          <p:cNvGrpSpPr/>
          <p:nvPr/>
        </p:nvGrpSpPr>
        <p:grpSpPr>
          <a:xfrm>
            <a:off x="6275715" y="418598"/>
            <a:ext cx="364874" cy="5882236"/>
            <a:chOff x="6611023" y="4963182"/>
            <a:chExt cx="3283251" cy="351768"/>
          </a:xfrm>
        </p:grpSpPr>
        <p:sp>
          <p:nvSpPr>
            <p:cNvPr id="472" name="矩形 471"/>
            <p:cNvSpPr/>
            <p:nvPr/>
          </p:nvSpPr>
          <p:spPr>
            <a:xfrm>
              <a:off x="6611023" y="4963182"/>
              <a:ext cx="3283251" cy="35176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 w="127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3" name="矩形 472"/>
            <p:cNvSpPr/>
            <p:nvPr/>
          </p:nvSpPr>
          <p:spPr>
            <a:xfrm>
              <a:off x="7099316" y="5068205"/>
              <a:ext cx="2306646" cy="14172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sz="1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网络完全与运维管理体系</a:t>
              </a:r>
            </a:p>
          </p:txBody>
        </p:sp>
      </p:grpSp>
      <p:sp>
        <p:nvSpPr>
          <p:cNvPr id="475" name="文本框 474"/>
          <p:cNvSpPr txBox="1"/>
          <p:nvPr/>
        </p:nvSpPr>
        <p:spPr>
          <a:xfrm>
            <a:off x="3424311" y="2704126"/>
            <a:ext cx="2444158" cy="129266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2800"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1"/>
                </a:gradFill>
                <a:latin typeface="+mj-ea"/>
                <a:ea typeface="+mj-ea"/>
              </a:rPr>
              <a:t>开发区</a:t>
            </a:r>
            <a:endParaRPr lang="en-US" altLang="zh-CN" sz="2800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algn="r"/>
            <a:r>
              <a:rPr lang="zh-CN" altLang="en-US" sz="2800"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1"/>
                </a:gradFill>
                <a:latin typeface="+mj-ea"/>
                <a:ea typeface="+mj-ea"/>
              </a:rPr>
              <a:t>新型</a:t>
            </a:r>
            <a:endParaRPr lang="en-US" altLang="zh-CN" sz="2800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algn="r"/>
            <a:r>
              <a:rPr lang="zh-CN" altLang="en-US" sz="2800"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1"/>
                </a:gradFill>
                <a:latin typeface="+mj-ea"/>
                <a:ea typeface="+mj-ea"/>
              </a:rPr>
              <a:t>智慧城市</a:t>
            </a:r>
          </a:p>
        </p:txBody>
      </p:sp>
      <p:sp>
        <p:nvSpPr>
          <p:cNvPr id="478" name="文本框 477"/>
          <p:cNvSpPr txBox="1"/>
          <p:nvPr/>
        </p:nvSpPr>
        <p:spPr>
          <a:xfrm>
            <a:off x="2298827" y="1281309"/>
            <a:ext cx="2644900" cy="4473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ctr">
              <a:defRPr sz="1200">
                <a:latin typeface="+mn-ea"/>
              </a:defRPr>
            </a:lvl1pPr>
          </a:lstStyle>
          <a:p>
            <a:pPr algn="just">
              <a:lnSpc>
                <a:spcPct val="125000"/>
              </a:lnSpc>
            </a:pPr>
            <a:r>
              <a:rPr lang="zh-CN" altLang="en-US"/>
              <a:t>为</a:t>
            </a:r>
            <a:r>
              <a:rPr lang="zh-CN" altLang="en-US" dirty="0"/>
              <a:t>全县建设注入云计算大</a:t>
            </a:r>
            <a:r>
              <a:rPr lang="zh-CN" altLang="en-US"/>
              <a:t>数据和</a:t>
            </a:r>
            <a:endParaRPr lang="en-US" altLang="zh-CN"/>
          </a:p>
          <a:p>
            <a:pPr algn="just">
              <a:lnSpc>
                <a:spcPct val="125000"/>
              </a:lnSpc>
            </a:pPr>
            <a:r>
              <a:rPr lang="zh-CN" altLang="en-US"/>
              <a:t>人工智能</a:t>
            </a:r>
            <a:r>
              <a:rPr lang="zh-CN" altLang="en-US" dirty="0"/>
              <a:t>新一代信息技术发展</a:t>
            </a:r>
            <a:r>
              <a:rPr lang="zh-CN" altLang="en-US"/>
              <a:t>动力。</a:t>
            </a:r>
            <a:endParaRPr lang="en-US" altLang="zh-CN"/>
          </a:p>
        </p:txBody>
      </p:sp>
      <p:grpSp>
        <p:nvGrpSpPr>
          <p:cNvPr id="553" name="组合 552"/>
          <p:cNvGrpSpPr/>
          <p:nvPr/>
        </p:nvGrpSpPr>
        <p:grpSpPr>
          <a:xfrm>
            <a:off x="446695" y="1088716"/>
            <a:ext cx="2479427" cy="1561826"/>
            <a:chOff x="446695" y="1088716"/>
            <a:chExt cx="2479427" cy="1561826"/>
          </a:xfrm>
        </p:grpSpPr>
        <p:grpSp>
          <p:nvGrpSpPr>
            <p:cNvPr id="550" name="组合 549"/>
            <p:cNvGrpSpPr/>
            <p:nvPr/>
          </p:nvGrpSpPr>
          <p:grpSpPr>
            <a:xfrm>
              <a:off x="446695" y="1088716"/>
              <a:ext cx="2479427" cy="738664"/>
              <a:chOff x="448540" y="1088716"/>
              <a:chExt cx="2479427" cy="738664"/>
            </a:xfrm>
          </p:grpSpPr>
          <p:sp>
            <p:nvSpPr>
              <p:cNvPr id="480" name="文本框 479"/>
              <p:cNvSpPr txBox="1"/>
              <p:nvPr/>
            </p:nvSpPr>
            <p:spPr>
              <a:xfrm>
                <a:off x="818280" y="1423257"/>
                <a:ext cx="2109687" cy="307777"/>
              </a:xfrm>
              <a:prstGeom prst="rect">
                <a:avLst/>
              </a:prstGeom>
              <a:effectLst>
                <a:outerShdw blurRad="317500" algn="ctr" rotWithShape="0">
                  <a:srgbClr val="011231"/>
                </a:outerShdw>
              </a:effectLst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ctr">
                  <a:defRPr sz="1200">
                    <a:latin typeface="+mn-ea"/>
                  </a:defRPr>
                </a:lvl1pPr>
              </a:lstStyle>
              <a:p>
                <a:pPr algn="l"/>
                <a:r>
                  <a:rPr lang="zh-CN" altLang="en-US" sz="2000" i="1">
                    <a:latin typeface="+mj-ea"/>
                    <a:ea typeface="+mj-ea"/>
                  </a:rPr>
                  <a:t>个</a:t>
                </a:r>
                <a:r>
                  <a:rPr lang="zh-CN" altLang="en-US" sz="2000" i="1" dirty="0">
                    <a:latin typeface="+mj-ea"/>
                    <a:ea typeface="+mj-ea"/>
                  </a:rPr>
                  <a:t>智能中枢</a:t>
                </a:r>
                <a:endParaRPr lang="en-US" altLang="zh-CN" sz="2000" i="1" dirty="0">
                  <a:latin typeface="+mj-ea"/>
                  <a:ea typeface="+mj-ea"/>
                </a:endParaRPr>
              </a:p>
            </p:txBody>
          </p:sp>
          <p:sp>
            <p:nvSpPr>
              <p:cNvPr id="483" name="文本框 482"/>
              <p:cNvSpPr txBox="1"/>
              <p:nvPr/>
            </p:nvSpPr>
            <p:spPr>
              <a:xfrm>
                <a:off x="448540" y="1088716"/>
                <a:ext cx="476799" cy="738664"/>
              </a:xfrm>
              <a:prstGeom prst="rect">
                <a:avLst/>
              </a:prstGeom>
              <a:noFill/>
              <a:effectLst>
                <a:outerShdw blurRad="317500" algn="ctr" rotWithShape="0">
                  <a:srgbClr val="011231"/>
                </a:outerShdw>
              </a:effectLst>
            </p:spPr>
            <p:txBody>
              <a:bodyPr wrap="square" lIns="0" tIns="0" rIns="0" bIns="0" rtlCol="0" anchor="t">
                <a:spAutoFit/>
              </a:bodyPr>
              <a:lstStyle/>
              <a:p>
                <a:r>
                  <a:rPr lang="en-US" altLang="zh-CN" sz="4800" i="1">
                    <a:gradFill>
                      <a:gsLst>
                        <a:gs pos="0">
                          <a:schemeClr val="accent5"/>
                        </a:gs>
                        <a:gs pos="100000">
                          <a:schemeClr val="accent4"/>
                        </a:gs>
                      </a:gsLst>
                      <a:lin ang="5400000" scaled="1"/>
                    </a:gradFill>
                    <a:latin typeface="Arial" panose="020B0604020202020204" pitchFamily="34" charset="0"/>
                    <a:ea typeface="+mj-ea"/>
                  </a:rPr>
                  <a:t>1</a:t>
                </a:r>
                <a:endParaRPr lang="zh-CN" altLang="en-US" sz="4800" i="1">
                  <a:gradFill>
                    <a:gsLst>
                      <a:gs pos="0">
                        <a:schemeClr val="accent5"/>
                      </a:gs>
                      <a:gs pos="100000">
                        <a:schemeClr val="accent4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+mj-ea"/>
                </a:endParaRPr>
              </a:p>
            </p:txBody>
          </p:sp>
        </p:grpSp>
        <p:sp>
          <p:nvSpPr>
            <p:cNvPr id="485" name="矩形 484"/>
            <p:cNvSpPr/>
            <p:nvPr/>
          </p:nvSpPr>
          <p:spPr>
            <a:xfrm>
              <a:off x="499501" y="1754065"/>
              <a:ext cx="2132672" cy="52187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400" i="1">
                  <a:gradFill>
                    <a:gsLst>
                      <a:gs pos="0">
                        <a:schemeClr val="accent3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  <a:latin typeface="+mj-ea"/>
                  <a:ea typeface="+mj-ea"/>
                </a:rPr>
                <a:t>云平台</a:t>
              </a:r>
              <a:endParaRPr lang="en-US" altLang="zh-CN" sz="1400" i="1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endParaRPr>
            </a:p>
            <a:p>
              <a:pPr>
                <a:lnSpc>
                  <a:spcPct val="125000"/>
                </a:lnSpc>
              </a:pPr>
              <a:r>
                <a:rPr lang="zh-CN" altLang="en-US" sz="1400" i="1">
                  <a:gradFill>
                    <a:gsLst>
                      <a:gs pos="0">
                        <a:schemeClr val="accent3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  <a:latin typeface="+mj-ea"/>
                  <a:ea typeface="+mj-ea"/>
                </a:rPr>
                <a:t>智慧城市综合服务平台</a:t>
              </a:r>
            </a:p>
          </p:txBody>
        </p:sp>
        <p:grpSp>
          <p:nvGrpSpPr>
            <p:cNvPr id="551" name="组合 550"/>
            <p:cNvGrpSpPr/>
            <p:nvPr/>
          </p:nvGrpSpPr>
          <p:grpSpPr>
            <a:xfrm>
              <a:off x="446695" y="2356884"/>
              <a:ext cx="2473645" cy="293658"/>
              <a:chOff x="448540" y="2356884"/>
              <a:chExt cx="2473645" cy="293658"/>
            </a:xfrm>
          </p:grpSpPr>
          <p:sp>
            <p:nvSpPr>
              <p:cNvPr id="487" name="矩形: 圆角 486"/>
              <p:cNvSpPr/>
              <p:nvPr/>
            </p:nvSpPr>
            <p:spPr>
              <a:xfrm>
                <a:off x="448540" y="2356884"/>
                <a:ext cx="990579" cy="293658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20000"/>
                </a:schemeClr>
              </a:solidFill>
              <a:ln w="12700" cap="flat" cmpd="sng" algn="ctr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400"/>
                  <a:t>6 </a:t>
                </a:r>
                <a:r>
                  <a:rPr lang="zh-CN" altLang="en-US" sz="1400"/>
                  <a:t>个领域</a:t>
                </a:r>
              </a:p>
            </p:txBody>
          </p:sp>
          <p:sp>
            <p:nvSpPr>
              <p:cNvPr id="488" name="矩形: 圆角 487"/>
              <p:cNvSpPr/>
              <p:nvPr/>
            </p:nvSpPr>
            <p:spPr>
              <a:xfrm>
                <a:off x="1568744" y="2356884"/>
                <a:ext cx="1353441" cy="293658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20000"/>
                </a:schemeClr>
              </a:solidFill>
              <a:ln w="12700" cap="flat" cmpd="sng" algn="ctr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400"/>
                  <a:t>10 </a:t>
                </a:r>
                <a:r>
                  <a:rPr lang="zh-CN" altLang="en-US" sz="1400"/>
                  <a:t>个重点项目</a:t>
                </a:r>
              </a:p>
            </p:txBody>
          </p:sp>
        </p:grpSp>
      </p:grpSp>
      <p:sp>
        <p:nvSpPr>
          <p:cNvPr id="531" name="文本框 530"/>
          <p:cNvSpPr txBox="1"/>
          <p:nvPr/>
        </p:nvSpPr>
        <p:spPr>
          <a:xfrm>
            <a:off x="2298827" y="3320765"/>
            <a:ext cx="3527222" cy="216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just">
              <a:lnSpc>
                <a:spcPct val="125000"/>
              </a:lnSpc>
              <a:defRPr sz="1200">
                <a:latin typeface="+mn-ea"/>
              </a:defRPr>
            </a:lvl1pPr>
          </a:lstStyle>
          <a:p>
            <a:r>
              <a:rPr lang="zh-CN" altLang="en-US"/>
              <a:t>支撑智慧城市高效有序运行</a:t>
            </a:r>
            <a:endParaRPr lang="en-US" altLang="zh-CN"/>
          </a:p>
        </p:txBody>
      </p:sp>
      <p:sp>
        <p:nvSpPr>
          <p:cNvPr id="538" name="文本框 537"/>
          <p:cNvSpPr txBox="1"/>
          <p:nvPr/>
        </p:nvSpPr>
        <p:spPr>
          <a:xfrm>
            <a:off x="2487078" y="4929521"/>
            <a:ext cx="3527222" cy="4473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just">
              <a:lnSpc>
                <a:spcPct val="125000"/>
              </a:lnSpc>
              <a:defRPr sz="1200">
                <a:latin typeface="+mn-ea"/>
              </a:defRPr>
            </a:lvl1pPr>
          </a:lstStyle>
          <a:p>
            <a:r>
              <a:rPr lang="zh-CN" altLang="en-US"/>
              <a:t>四大板块，全面提升</a:t>
            </a:r>
            <a:endParaRPr lang="en-US" altLang="zh-CN"/>
          </a:p>
          <a:p>
            <a:r>
              <a:rPr lang="zh-CN" altLang="en-US"/>
              <a:t>大数据智能化应用水平</a:t>
            </a:r>
            <a:endParaRPr lang="en-US" altLang="zh-CN"/>
          </a:p>
        </p:txBody>
      </p:sp>
      <p:grpSp>
        <p:nvGrpSpPr>
          <p:cNvPr id="555" name="组合 554"/>
          <p:cNvGrpSpPr/>
          <p:nvPr/>
        </p:nvGrpSpPr>
        <p:grpSpPr>
          <a:xfrm>
            <a:off x="446695" y="4746899"/>
            <a:ext cx="2479427" cy="1561826"/>
            <a:chOff x="446695" y="4746899"/>
            <a:chExt cx="2479427" cy="1561826"/>
          </a:xfrm>
        </p:grpSpPr>
        <p:grpSp>
          <p:nvGrpSpPr>
            <p:cNvPr id="547" name="组合 546"/>
            <p:cNvGrpSpPr/>
            <p:nvPr/>
          </p:nvGrpSpPr>
          <p:grpSpPr>
            <a:xfrm>
              <a:off x="446695" y="4746899"/>
              <a:ext cx="2479427" cy="738664"/>
              <a:chOff x="448540" y="4706089"/>
              <a:chExt cx="2479427" cy="738664"/>
            </a:xfrm>
          </p:grpSpPr>
          <p:sp>
            <p:nvSpPr>
              <p:cNvPr id="539" name="文本框 538"/>
              <p:cNvSpPr txBox="1"/>
              <p:nvPr/>
            </p:nvSpPr>
            <p:spPr>
              <a:xfrm>
                <a:off x="818280" y="5040630"/>
                <a:ext cx="2109687" cy="307777"/>
              </a:xfrm>
              <a:prstGeom prst="rect">
                <a:avLst/>
              </a:prstGeom>
              <a:effectLst>
                <a:outerShdw blurRad="317500" algn="ctr" rotWithShape="0">
                  <a:srgbClr val="011231"/>
                </a:outerShdw>
              </a:effectLst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ctr">
                  <a:defRPr sz="1200">
                    <a:latin typeface="+mn-ea"/>
                  </a:defRPr>
                </a:lvl1pPr>
              </a:lstStyle>
              <a:p>
                <a:pPr algn="l"/>
                <a:r>
                  <a:rPr lang="zh-CN" altLang="en-US" sz="2000" i="1">
                    <a:latin typeface="+mj-ea"/>
                    <a:ea typeface="+mj-ea"/>
                  </a:rPr>
                  <a:t>类智能化应用</a:t>
                </a:r>
                <a:endParaRPr lang="en-US" altLang="zh-CN" sz="2000" i="1" dirty="0">
                  <a:latin typeface="+mj-ea"/>
                  <a:ea typeface="+mj-ea"/>
                </a:endParaRPr>
              </a:p>
            </p:txBody>
          </p:sp>
          <p:sp>
            <p:nvSpPr>
              <p:cNvPr id="540" name="文本框 539"/>
              <p:cNvSpPr txBox="1"/>
              <p:nvPr/>
            </p:nvSpPr>
            <p:spPr>
              <a:xfrm>
                <a:off x="448540" y="4706089"/>
                <a:ext cx="476799" cy="738664"/>
              </a:xfrm>
              <a:prstGeom prst="rect">
                <a:avLst/>
              </a:prstGeom>
              <a:noFill/>
              <a:effectLst>
                <a:outerShdw blurRad="317500" algn="ctr" rotWithShape="0">
                  <a:srgbClr val="011231"/>
                </a:outerShdw>
              </a:effectLst>
            </p:spPr>
            <p:txBody>
              <a:bodyPr wrap="square" lIns="0" tIns="0" rIns="0" bIns="0" rtlCol="0" anchor="t">
                <a:spAutoFit/>
              </a:bodyPr>
              <a:lstStyle/>
              <a:p>
                <a:r>
                  <a:rPr lang="en-US" altLang="zh-CN" sz="4800" i="1">
                    <a:gradFill>
                      <a:gsLst>
                        <a:gs pos="0">
                          <a:schemeClr val="accent5"/>
                        </a:gs>
                        <a:gs pos="100000">
                          <a:schemeClr val="accent4"/>
                        </a:gs>
                      </a:gsLst>
                      <a:lin ang="5400000" scaled="1"/>
                    </a:gradFill>
                    <a:latin typeface="Arial" panose="020B0604020202020204" pitchFamily="34" charset="0"/>
                    <a:ea typeface="+mj-ea"/>
                  </a:rPr>
                  <a:t>4</a:t>
                </a:r>
                <a:endParaRPr lang="zh-CN" altLang="en-US" sz="4800" i="1">
                  <a:gradFill>
                    <a:gsLst>
                      <a:gs pos="0">
                        <a:schemeClr val="accent5"/>
                      </a:gs>
                      <a:gs pos="100000">
                        <a:schemeClr val="accent4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+mj-ea"/>
                </a:endParaRPr>
              </a:p>
            </p:txBody>
          </p:sp>
        </p:grpSp>
        <p:sp>
          <p:nvSpPr>
            <p:cNvPr id="541" name="矩形 540"/>
            <p:cNvSpPr/>
            <p:nvPr/>
          </p:nvSpPr>
          <p:spPr>
            <a:xfrm>
              <a:off x="499501" y="5412248"/>
              <a:ext cx="1970645" cy="542567"/>
            </a:xfrm>
            <a:prstGeom prst="rect">
              <a:avLst/>
            </a:prstGeom>
          </p:spPr>
          <p:txBody>
            <a:bodyPr wrap="square" lIns="0" tIns="0" rIns="0" bIns="0" numCol="2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400" i="1">
                  <a:gradFill>
                    <a:gsLst>
                      <a:gs pos="0">
                        <a:schemeClr val="accent3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  <a:latin typeface="+mj-ea"/>
                  <a:ea typeface="+mj-ea"/>
                </a:rPr>
                <a:t>民生服务</a:t>
              </a:r>
              <a:endParaRPr lang="en-US" altLang="zh-CN" sz="1400" i="1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endParaRPr>
            </a:p>
            <a:p>
              <a:pPr>
                <a:lnSpc>
                  <a:spcPct val="125000"/>
                </a:lnSpc>
              </a:pPr>
              <a:r>
                <a:rPr lang="zh-CN" altLang="en-US" sz="1400" i="1">
                  <a:gradFill>
                    <a:gsLst>
                      <a:gs pos="0">
                        <a:schemeClr val="accent3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  <a:latin typeface="+mj-ea"/>
                  <a:ea typeface="+mj-ea"/>
                </a:rPr>
                <a:t>城市治理</a:t>
              </a:r>
              <a:endParaRPr lang="en-US" altLang="zh-CN" sz="1400" i="1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endParaRPr>
            </a:p>
            <a:p>
              <a:pPr>
                <a:lnSpc>
                  <a:spcPct val="125000"/>
                </a:lnSpc>
              </a:pPr>
              <a:r>
                <a:rPr lang="zh-CN" altLang="en-US" sz="1400" i="1">
                  <a:gradFill>
                    <a:gsLst>
                      <a:gs pos="0">
                        <a:schemeClr val="accent3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  <a:latin typeface="+mj-ea"/>
                  <a:ea typeface="+mj-ea"/>
                </a:rPr>
                <a:t>政府管理</a:t>
              </a:r>
              <a:endParaRPr lang="en-US" altLang="zh-CN" sz="1400" i="1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endParaRPr>
            </a:p>
            <a:p>
              <a:pPr>
                <a:lnSpc>
                  <a:spcPct val="125000"/>
                </a:lnSpc>
              </a:pPr>
              <a:r>
                <a:rPr lang="zh-CN" altLang="en-US" sz="1400" i="1">
                  <a:gradFill>
                    <a:gsLst>
                      <a:gs pos="0">
                        <a:schemeClr val="accent3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  <a:latin typeface="+mj-ea"/>
                  <a:ea typeface="+mj-ea"/>
                </a:rPr>
                <a:t>产业融合</a:t>
              </a:r>
            </a:p>
          </p:txBody>
        </p:sp>
        <p:grpSp>
          <p:nvGrpSpPr>
            <p:cNvPr id="549" name="组合 548"/>
            <p:cNvGrpSpPr/>
            <p:nvPr/>
          </p:nvGrpSpPr>
          <p:grpSpPr>
            <a:xfrm>
              <a:off x="446695" y="6015067"/>
              <a:ext cx="2473645" cy="293658"/>
              <a:chOff x="448540" y="5698210"/>
              <a:chExt cx="2473645" cy="293658"/>
            </a:xfrm>
          </p:grpSpPr>
          <p:sp>
            <p:nvSpPr>
              <p:cNvPr id="542" name="矩形: 圆角 541"/>
              <p:cNvSpPr/>
              <p:nvPr/>
            </p:nvSpPr>
            <p:spPr>
              <a:xfrm>
                <a:off x="448540" y="5698210"/>
                <a:ext cx="990579" cy="293658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20000"/>
                </a:schemeClr>
              </a:solidFill>
              <a:ln w="12700" cap="flat" cmpd="sng" algn="ctr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400"/>
                  <a:t>23 </a:t>
                </a:r>
                <a:r>
                  <a:rPr lang="zh-CN" altLang="en-US" sz="1400"/>
                  <a:t>个领域</a:t>
                </a:r>
              </a:p>
            </p:txBody>
          </p:sp>
          <p:sp>
            <p:nvSpPr>
              <p:cNvPr id="543" name="矩形: 圆角 542"/>
              <p:cNvSpPr/>
              <p:nvPr/>
            </p:nvSpPr>
            <p:spPr>
              <a:xfrm>
                <a:off x="1568744" y="5698210"/>
                <a:ext cx="1353441" cy="293658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20000"/>
                </a:schemeClr>
              </a:solidFill>
              <a:ln w="12700" cap="flat" cmpd="sng" algn="ctr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400"/>
                  <a:t>50 </a:t>
                </a:r>
                <a:r>
                  <a:rPr lang="zh-CN" altLang="en-US" sz="1400"/>
                  <a:t>个重点项目</a:t>
                </a:r>
              </a:p>
            </p:txBody>
          </p:sp>
        </p:grpSp>
      </p:grpSp>
      <p:sp>
        <p:nvSpPr>
          <p:cNvPr id="544" name="矩形 543"/>
          <p:cNvSpPr/>
          <p:nvPr/>
        </p:nvSpPr>
        <p:spPr>
          <a:xfrm>
            <a:off x="1346428" y="1754065"/>
            <a:ext cx="2292615" cy="2525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400" i="1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rPr>
              <a:t>城市大数据资源中心 </a:t>
            </a:r>
            <a:endParaRPr lang="en-US" altLang="zh-CN" sz="1400" i="1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grpSp>
        <p:nvGrpSpPr>
          <p:cNvPr id="554" name="组合 553"/>
          <p:cNvGrpSpPr/>
          <p:nvPr/>
        </p:nvGrpSpPr>
        <p:grpSpPr>
          <a:xfrm>
            <a:off x="446695" y="2917808"/>
            <a:ext cx="2479427" cy="1561826"/>
            <a:chOff x="446695" y="2905621"/>
            <a:chExt cx="2479427" cy="1561826"/>
          </a:xfrm>
        </p:grpSpPr>
        <p:grpSp>
          <p:nvGrpSpPr>
            <p:cNvPr id="546" name="组合 545"/>
            <p:cNvGrpSpPr/>
            <p:nvPr/>
          </p:nvGrpSpPr>
          <p:grpSpPr>
            <a:xfrm>
              <a:off x="446695" y="2905621"/>
              <a:ext cx="2479427" cy="738664"/>
              <a:chOff x="448540" y="2905265"/>
              <a:chExt cx="2479427" cy="738664"/>
            </a:xfrm>
          </p:grpSpPr>
          <p:sp>
            <p:nvSpPr>
              <p:cNvPr id="532" name="文本框 531"/>
              <p:cNvSpPr txBox="1"/>
              <p:nvPr/>
            </p:nvSpPr>
            <p:spPr>
              <a:xfrm>
                <a:off x="818280" y="3239806"/>
                <a:ext cx="2109687" cy="307777"/>
              </a:xfrm>
              <a:prstGeom prst="rect">
                <a:avLst/>
              </a:prstGeom>
              <a:effectLst>
                <a:outerShdw blurRad="317500" algn="ctr" rotWithShape="0">
                  <a:srgbClr val="011231"/>
                </a:outerShdw>
              </a:effectLst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ctr">
                  <a:defRPr sz="1200">
                    <a:latin typeface="+mn-ea"/>
                  </a:defRPr>
                </a:lvl1pPr>
              </a:lstStyle>
              <a:p>
                <a:pPr algn="l"/>
                <a:r>
                  <a:rPr lang="zh-CN" altLang="en-US" sz="2000" i="1">
                    <a:latin typeface="+mj-ea"/>
                    <a:ea typeface="+mj-ea"/>
                  </a:rPr>
                  <a:t>大基础支撑</a:t>
                </a:r>
                <a:endParaRPr lang="en-US" altLang="zh-CN" sz="2000" i="1" dirty="0">
                  <a:latin typeface="+mj-ea"/>
                  <a:ea typeface="+mj-ea"/>
                </a:endParaRPr>
              </a:p>
            </p:txBody>
          </p:sp>
          <p:sp>
            <p:nvSpPr>
              <p:cNvPr id="533" name="文本框 532"/>
              <p:cNvSpPr txBox="1"/>
              <p:nvPr/>
            </p:nvSpPr>
            <p:spPr>
              <a:xfrm>
                <a:off x="448540" y="2905265"/>
                <a:ext cx="476799" cy="738664"/>
              </a:xfrm>
              <a:prstGeom prst="rect">
                <a:avLst/>
              </a:prstGeom>
              <a:noFill/>
              <a:effectLst>
                <a:outerShdw blurRad="317500" algn="ctr" rotWithShape="0">
                  <a:srgbClr val="011231"/>
                </a:outerShdw>
              </a:effectLst>
            </p:spPr>
            <p:txBody>
              <a:bodyPr wrap="square" lIns="0" tIns="0" rIns="0" bIns="0" rtlCol="0" anchor="t">
                <a:spAutoFit/>
              </a:bodyPr>
              <a:lstStyle/>
              <a:p>
                <a:r>
                  <a:rPr lang="en-US" altLang="zh-CN" sz="4800" i="1">
                    <a:gradFill>
                      <a:gsLst>
                        <a:gs pos="0">
                          <a:schemeClr val="accent5"/>
                        </a:gs>
                        <a:gs pos="100000">
                          <a:schemeClr val="accent4"/>
                        </a:gs>
                      </a:gsLst>
                      <a:lin ang="5400000" scaled="1"/>
                    </a:gradFill>
                    <a:latin typeface="Arial" panose="020B0604020202020204" pitchFamily="34" charset="0"/>
                    <a:ea typeface="+mj-ea"/>
                  </a:rPr>
                  <a:t>3</a:t>
                </a:r>
                <a:endParaRPr lang="zh-CN" altLang="en-US" sz="4800" i="1">
                  <a:gradFill>
                    <a:gsLst>
                      <a:gs pos="0">
                        <a:schemeClr val="accent5"/>
                      </a:gs>
                      <a:gs pos="100000">
                        <a:schemeClr val="accent4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+mj-ea"/>
                </a:endParaRPr>
              </a:p>
            </p:txBody>
          </p:sp>
        </p:grpSp>
        <p:sp>
          <p:nvSpPr>
            <p:cNvPr id="534" name="矩形 533"/>
            <p:cNvSpPr/>
            <p:nvPr/>
          </p:nvSpPr>
          <p:spPr>
            <a:xfrm>
              <a:off x="499501" y="3570970"/>
              <a:ext cx="2132672" cy="52187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400" i="1">
                  <a:gradFill>
                    <a:gsLst>
                      <a:gs pos="0">
                        <a:schemeClr val="accent3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  <a:latin typeface="+mj-ea"/>
                  <a:ea typeface="+mj-ea"/>
                </a:rPr>
                <a:t>信息基础设施体系</a:t>
              </a:r>
              <a:endParaRPr lang="en-US" altLang="zh-CN" sz="1400" i="1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endParaRPr>
            </a:p>
            <a:p>
              <a:pPr>
                <a:lnSpc>
                  <a:spcPct val="125000"/>
                </a:lnSpc>
              </a:pPr>
              <a:r>
                <a:rPr lang="zh-CN" altLang="en-US" sz="1400" i="1">
                  <a:gradFill>
                    <a:gsLst>
                      <a:gs pos="0">
                        <a:schemeClr val="accent3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  <a:latin typeface="+mj-ea"/>
                  <a:ea typeface="+mj-ea"/>
                </a:rPr>
                <a:t>网络完全与运维管理体系</a:t>
              </a:r>
            </a:p>
          </p:txBody>
        </p:sp>
        <p:grpSp>
          <p:nvGrpSpPr>
            <p:cNvPr id="548" name="组合 547"/>
            <p:cNvGrpSpPr/>
            <p:nvPr/>
          </p:nvGrpSpPr>
          <p:grpSpPr>
            <a:xfrm>
              <a:off x="446695" y="4173789"/>
              <a:ext cx="2473645" cy="293658"/>
              <a:chOff x="448540" y="4029128"/>
              <a:chExt cx="2473645" cy="293658"/>
            </a:xfrm>
          </p:grpSpPr>
          <p:sp>
            <p:nvSpPr>
              <p:cNvPr id="535" name="矩形: 圆角 534"/>
              <p:cNvSpPr/>
              <p:nvPr/>
            </p:nvSpPr>
            <p:spPr>
              <a:xfrm>
                <a:off x="448540" y="4029128"/>
                <a:ext cx="990579" cy="293658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20000"/>
                </a:schemeClr>
              </a:solidFill>
              <a:ln w="12700" cap="flat" cmpd="sng" algn="ctr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400"/>
                  <a:t>4 </a:t>
                </a:r>
                <a:r>
                  <a:rPr lang="zh-CN" altLang="en-US" sz="1400"/>
                  <a:t>个领域</a:t>
                </a:r>
              </a:p>
            </p:txBody>
          </p:sp>
          <p:sp>
            <p:nvSpPr>
              <p:cNvPr id="536" name="矩形: 圆角 535"/>
              <p:cNvSpPr/>
              <p:nvPr/>
            </p:nvSpPr>
            <p:spPr>
              <a:xfrm>
                <a:off x="1568744" y="4029128"/>
                <a:ext cx="1353441" cy="293658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20000"/>
                </a:schemeClr>
              </a:solidFill>
              <a:ln w="12700" cap="flat" cmpd="sng" algn="ctr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400"/>
                  <a:t>8 </a:t>
                </a:r>
                <a:r>
                  <a:rPr lang="zh-CN" altLang="en-US" sz="1400"/>
                  <a:t>个重点项目</a:t>
                </a:r>
              </a:p>
            </p:txBody>
          </p:sp>
        </p:grpSp>
      </p:grpSp>
      <p:sp>
        <p:nvSpPr>
          <p:cNvPr id="545" name="矩形 544"/>
          <p:cNvSpPr/>
          <p:nvPr/>
        </p:nvSpPr>
        <p:spPr>
          <a:xfrm>
            <a:off x="2122103" y="3570970"/>
            <a:ext cx="2688557" cy="2525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400" i="1"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+mj-ea"/>
                <a:ea typeface="+mj-ea"/>
              </a:rPr>
              <a:t>智慧产业与标准评估体系</a:t>
            </a:r>
            <a:endParaRPr lang="en-US" altLang="zh-CN" sz="1400" i="1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cxnSp>
        <p:nvCxnSpPr>
          <p:cNvPr id="556" name="直接连接符 555"/>
          <p:cNvCxnSpPr/>
          <p:nvPr/>
        </p:nvCxnSpPr>
        <p:spPr>
          <a:xfrm>
            <a:off x="499501" y="1763519"/>
            <a:ext cx="4072499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直接连接符 557"/>
          <p:cNvCxnSpPr/>
          <p:nvPr/>
        </p:nvCxnSpPr>
        <p:spPr>
          <a:xfrm>
            <a:off x="499501" y="3583157"/>
            <a:ext cx="3793099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直接连接符 559"/>
          <p:cNvCxnSpPr/>
          <p:nvPr/>
        </p:nvCxnSpPr>
        <p:spPr>
          <a:xfrm>
            <a:off x="499501" y="5415626"/>
            <a:ext cx="3562937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直接连接符 562"/>
          <p:cNvCxnSpPr/>
          <p:nvPr/>
        </p:nvCxnSpPr>
        <p:spPr>
          <a:xfrm>
            <a:off x="4576498" y="1760888"/>
            <a:ext cx="705384" cy="793114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5" name="直接连接符 564"/>
          <p:cNvCxnSpPr/>
          <p:nvPr/>
        </p:nvCxnSpPr>
        <p:spPr>
          <a:xfrm flipV="1">
            <a:off x="4062233" y="4058309"/>
            <a:ext cx="1212110" cy="1362862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3611d439-62c6-437a-acb3-0081b51766f9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heme/theme1.xml><?xml version="1.0" encoding="utf-8"?>
<a:theme xmlns:a="http://schemas.openxmlformats.org/drawingml/2006/main" name="1_Office 主题​​">
  <a:themeElements>
    <a:clrScheme name="自定义 2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1467F7"/>
      </a:accent1>
      <a:accent2>
        <a:srgbClr val="27AFFB"/>
      </a:accent2>
      <a:accent3>
        <a:srgbClr val="31D3EF"/>
      </a:accent3>
      <a:accent4>
        <a:srgbClr val="F68D7A"/>
      </a:accent4>
      <a:accent5>
        <a:srgbClr val="FFE56B"/>
      </a:accent5>
      <a:accent6>
        <a:srgbClr val="A5C249"/>
      </a:accent6>
      <a:hlink>
        <a:srgbClr val="F49100"/>
      </a:hlink>
      <a:folHlink>
        <a:srgbClr val="85DFD0"/>
      </a:folHlink>
    </a:clrScheme>
    <a:fontScheme name="阿里+DIN">
      <a:majorFont>
        <a:latin typeface="Arial"/>
        <a:ea typeface="阿里巴巴普惠体 B"/>
        <a:cs typeface=""/>
      </a:majorFont>
      <a:minorFont>
        <a:latin typeface="Arial"/>
        <a:ea typeface="阿里巴巴普惠体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 anchor="t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0">
      <a:majorFont>
        <a:latin typeface="Manrope"/>
        <a:ea typeface="阿里巴巴普惠体 B"/>
        <a:cs typeface=""/>
      </a:majorFont>
      <a:minorFont>
        <a:latin typeface="Manrope Light"/>
        <a:ea typeface="阿里巴巴普惠体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真·空白模板</Template>
  <TotalTime>0</TotalTime>
  <Words>2931</Words>
  <Application>Microsoft Office PowerPoint</Application>
  <PresentationFormat>宽屏</PresentationFormat>
  <Paragraphs>730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40" baseType="lpstr">
      <vt:lpstr>Manrope Light</vt:lpstr>
      <vt:lpstr>阿里巴巴普惠体 B</vt:lpstr>
      <vt:lpstr>阿里巴巴普惠体 H</vt:lpstr>
      <vt:lpstr>阿里巴巴普惠体 R</vt:lpstr>
      <vt:lpstr>等线</vt:lpstr>
      <vt:lpstr>仿宋</vt:lpstr>
      <vt:lpstr>微软雅黑</vt:lpstr>
      <vt:lpstr>演示新手书</vt:lpstr>
      <vt:lpstr>Arial</vt:lpstr>
      <vt:lpstr>Calibri</vt:lpstr>
      <vt:lpstr>Wingdings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鳴北 澄音</dc:creator>
  <cp:lastModifiedBy>张伟崇 张伟崇</cp:lastModifiedBy>
  <cp:revision>7</cp:revision>
  <dcterms:created xsi:type="dcterms:W3CDTF">2021-05-05T13:21:00Z</dcterms:created>
  <dcterms:modified xsi:type="dcterms:W3CDTF">2021-06-07T14:33:31Z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9BD0DB0E9AA944B0B7808EE6EAC61F6C</vt:lpwstr>
  </property>
  <property fmtid="{D5CDD505-2E9C-101B-9397-08002B2CF9AE}" pid="3" name="KSOProductBuildVer">
    <vt:lpwstr>2052-11.1.0.10463</vt:lpwstr>
  </property>
</Properties>
</file>